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0" r:id="rId7"/>
    <p:sldId id="261" r:id="rId8"/>
    <p:sldId id="262" r:id="rId9"/>
    <p:sldId id="263" r:id="rId10"/>
    <p:sldId id="264"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195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430466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870481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B0D259-76F9-421D-BA22-2D3F5087D574}" type="datetimeFigureOut">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414798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B0D259-76F9-421D-BA22-2D3F5087D574}" type="datetimeFigureOut">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715963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B0D259-76F9-421D-BA22-2D3F5087D574}" type="datetimeFigureOut">
              <a:rPr lang="en-US" smtClean="0"/>
              <a:t>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290393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B0D259-76F9-421D-BA22-2D3F5087D574}" type="datetimeFigureOut">
              <a:rPr lang="en-US" smtClean="0"/>
              <a:t>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915189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B0D259-76F9-421D-BA22-2D3F5087D574}" type="datetimeFigureOut">
              <a:rPr lang="en-US" smtClean="0"/>
              <a:t>3/1/2019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050615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B0D259-76F9-421D-BA22-2D3F5087D574}" type="datetimeFigureOut">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422257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B0D259-76F9-421D-BA22-2D3F5087D574}" type="datetimeFigureOut">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3304410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3912221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3886446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B0D259-76F9-421D-BA22-2D3F5087D574}" type="datetimeFigureOut">
              <a:rPr lang="en-US" smtClean="0"/>
              <a:t>3/1/2019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94219D-B10D-441B-9827-EE70ADA497CA}" type="slidenum">
              <a:rPr lang="en-US" smtClean="0"/>
              <a:t>‹#›</a:t>
            </a:fld>
            <a:endParaRPr lang="en-US"/>
          </a:p>
        </p:txBody>
      </p:sp>
    </p:spTree>
    <p:extLst>
      <p:ext uri="{BB962C8B-B14F-4D97-AF65-F5344CB8AC3E}">
        <p14:creationId xmlns:p14="http://schemas.microsoft.com/office/powerpoint/2010/main" val="39854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 Guide to Writing Better Essays</a:t>
            </a:r>
            <a:endParaRPr lang="en-US" dirty="0"/>
          </a:p>
        </p:txBody>
      </p:sp>
      <p:sp>
        <p:nvSpPr>
          <p:cNvPr id="3" name="Subtitle 2"/>
          <p:cNvSpPr>
            <a:spLocks noGrp="1"/>
          </p:cNvSpPr>
          <p:nvPr>
            <p:ph type="subTitle" idx="1"/>
          </p:nvPr>
        </p:nvSpPr>
        <p:spPr/>
        <p:txBody>
          <a:bodyPr/>
          <a:lstStyle/>
          <a:p>
            <a:r>
              <a:rPr lang="en-US" dirty="0" smtClean="0"/>
              <a:t>Thorn Pitidol</a:t>
            </a:r>
          </a:p>
          <a:p>
            <a:r>
              <a:rPr lang="en-US" dirty="0" smtClean="0"/>
              <a:t>EE468</a:t>
            </a:r>
          </a:p>
          <a:p>
            <a:r>
              <a:rPr lang="en-US" dirty="0" smtClean="0"/>
              <a:t>5 May 2017</a:t>
            </a:r>
            <a:endParaRPr lang="en-US" dirty="0"/>
          </a:p>
        </p:txBody>
      </p:sp>
    </p:spTree>
    <p:extLst>
      <p:ext uri="{BB962C8B-B14F-4D97-AF65-F5344CB8AC3E}">
        <p14:creationId xmlns:p14="http://schemas.microsoft.com/office/powerpoint/2010/main" val="35106957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Problems </a:t>
            </a:r>
            <a:endParaRPr lang="en-US" dirty="0"/>
          </a:p>
        </p:txBody>
      </p:sp>
      <p:sp>
        <p:nvSpPr>
          <p:cNvPr id="3" name="Content Placeholder 2"/>
          <p:cNvSpPr>
            <a:spLocks noGrp="1"/>
          </p:cNvSpPr>
          <p:nvPr>
            <p:ph idx="1"/>
          </p:nvPr>
        </p:nvSpPr>
        <p:spPr/>
        <p:txBody>
          <a:bodyPr/>
          <a:lstStyle/>
          <a:p>
            <a:r>
              <a:rPr lang="en-US" dirty="0" smtClean="0"/>
              <a:t>Not answering the question</a:t>
            </a:r>
          </a:p>
          <a:p>
            <a:r>
              <a:rPr lang="en-US" dirty="0" smtClean="0"/>
              <a:t>Not giving relevant answer/analysis</a:t>
            </a:r>
          </a:p>
          <a:p>
            <a:r>
              <a:rPr lang="en-US" dirty="0" smtClean="0"/>
              <a:t>Not providing structured explanation</a:t>
            </a:r>
          </a:p>
          <a:p>
            <a:r>
              <a:rPr lang="en-US" dirty="0" smtClean="0"/>
              <a:t>Not providing enough evidence</a:t>
            </a:r>
          </a:p>
          <a:p>
            <a:r>
              <a:rPr lang="en-US" dirty="0" smtClean="0"/>
              <a:t>Not giving adequate analysis</a:t>
            </a:r>
          </a:p>
          <a:p>
            <a:endParaRPr lang="en-US" dirty="0"/>
          </a:p>
        </p:txBody>
      </p:sp>
    </p:spTree>
    <p:extLst>
      <p:ext uri="{BB962C8B-B14F-4D97-AF65-F5344CB8AC3E}">
        <p14:creationId xmlns:p14="http://schemas.microsoft.com/office/powerpoint/2010/main" val="3758826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than 50% of works should be done before actually writing </a:t>
            </a:r>
            <a:endParaRPr lang="en-US" dirty="0"/>
          </a:p>
        </p:txBody>
      </p:sp>
      <p:sp>
        <p:nvSpPr>
          <p:cNvPr id="3" name="Content Placeholder 2"/>
          <p:cNvSpPr>
            <a:spLocks noGrp="1"/>
          </p:cNvSpPr>
          <p:nvPr>
            <p:ph idx="1"/>
          </p:nvPr>
        </p:nvSpPr>
        <p:spPr/>
        <p:txBody>
          <a:bodyPr/>
          <a:lstStyle/>
          <a:p>
            <a:r>
              <a:rPr lang="en-US" dirty="0" smtClean="0"/>
              <a:t>Interpreting the question</a:t>
            </a:r>
          </a:p>
          <a:p>
            <a:r>
              <a:rPr lang="en-US" dirty="0" smtClean="0"/>
              <a:t>Structuring the answer</a:t>
            </a:r>
          </a:p>
          <a:p>
            <a:r>
              <a:rPr lang="en-US" dirty="0" smtClean="0"/>
              <a:t>Research</a:t>
            </a:r>
          </a:p>
          <a:p>
            <a:r>
              <a:rPr lang="en-US" dirty="0" smtClean="0"/>
              <a:t>Planning</a:t>
            </a:r>
          </a:p>
          <a:p>
            <a:r>
              <a:rPr lang="en-US" u="sng" dirty="0" smtClean="0"/>
              <a:t>Writing </a:t>
            </a:r>
          </a:p>
          <a:p>
            <a:r>
              <a:rPr lang="en-US" u="sng" dirty="0" smtClean="0"/>
              <a:t>Editing</a:t>
            </a:r>
            <a:endParaRPr lang="en-US" u="sng" dirty="0"/>
          </a:p>
        </p:txBody>
      </p:sp>
    </p:spTree>
    <p:extLst>
      <p:ext uri="{BB962C8B-B14F-4D97-AF65-F5344CB8AC3E}">
        <p14:creationId xmlns:p14="http://schemas.microsoft.com/office/powerpoint/2010/main" val="14185658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Interpreting the question</a:t>
            </a:r>
            <a:endParaRPr lang="en-US" dirty="0"/>
          </a:p>
        </p:txBody>
      </p:sp>
      <p:sp>
        <p:nvSpPr>
          <p:cNvPr id="3" name="Content Placeholder 2"/>
          <p:cNvSpPr>
            <a:spLocks noGrp="1"/>
          </p:cNvSpPr>
          <p:nvPr>
            <p:ph idx="1"/>
          </p:nvPr>
        </p:nvSpPr>
        <p:spPr/>
        <p:txBody>
          <a:bodyPr/>
          <a:lstStyle/>
          <a:p>
            <a:r>
              <a:rPr lang="en-US" dirty="0" smtClean="0"/>
              <a:t>Most important, but also most commonly overlooked</a:t>
            </a:r>
          </a:p>
          <a:p>
            <a:r>
              <a:rPr lang="en-US" dirty="0" smtClean="0"/>
              <a:t>Every good essay question requires right interpretation to answer</a:t>
            </a:r>
          </a:p>
          <a:p>
            <a:pPr lvl="1"/>
            <a:r>
              <a:rPr lang="en-US" dirty="0" smtClean="0"/>
              <a:t>Grasping the importance of the question</a:t>
            </a:r>
          </a:p>
          <a:p>
            <a:pPr lvl="1"/>
            <a:r>
              <a:rPr lang="en-US" dirty="0" smtClean="0"/>
              <a:t>Acknowledging the complexity of concepts</a:t>
            </a:r>
          </a:p>
          <a:p>
            <a:r>
              <a:rPr lang="en-US" dirty="0" smtClean="0"/>
              <a:t>Understanding what is asked</a:t>
            </a:r>
          </a:p>
          <a:p>
            <a:pPr lvl="1"/>
            <a:r>
              <a:rPr lang="en-US" dirty="0" smtClean="0"/>
              <a:t>Analysis</a:t>
            </a:r>
          </a:p>
          <a:p>
            <a:pPr lvl="1"/>
            <a:r>
              <a:rPr lang="en-US" dirty="0" smtClean="0"/>
              <a:t>Discuss</a:t>
            </a:r>
          </a:p>
          <a:p>
            <a:pPr lvl="1"/>
            <a:r>
              <a:rPr lang="en-US" dirty="0" smtClean="0"/>
              <a:t>Compare/contrast</a:t>
            </a:r>
          </a:p>
          <a:p>
            <a:pPr lvl="1"/>
            <a:r>
              <a:rPr lang="en-US" dirty="0" smtClean="0"/>
              <a:t>Describe</a:t>
            </a:r>
          </a:p>
          <a:p>
            <a:pPr lvl="1"/>
            <a:r>
              <a:rPr lang="en-US" dirty="0" smtClean="0"/>
              <a:t>Evaluate</a:t>
            </a:r>
          </a:p>
          <a:p>
            <a:pPr lvl="1"/>
            <a:endParaRPr lang="en-US" dirty="0" smtClean="0"/>
          </a:p>
        </p:txBody>
      </p:sp>
    </p:spTree>
    <p:extLst>
      <p:ext uri="{BB962C8B-B14F-4D97-AF65-F5344CB8AC3E}">
        <p14:creationId xmlns:p14="http://schemas.microsoft.com/office/powerpoint/2010/main" val="4003737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“Education systems in developing countries tend to aggravate, rather than alleviate, poverty traps”. Please discuss this statement based on your knowledge of “Poor Economics”, and also offer some insights into the solutions. </a:t>
            </a:r>
            <a:endParaRPr lang="en-US" dirty="0"/>
          </a:p>
        </p:txBody>
      </p:sp>
    </p:spTree>
    <p:extLst>
      <p:ext uri="{BB962C8B-B14F-4D97-AF65-F5344CB8AC3E}">
        <p14:creationId xmlns:p14="http://schemas.microsoft.com/office/powerpoint/2010/main" val="12666750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Structuring the answer</a:t>
            </a:r>
            <a:endParaRPr lang="en-US" dirty="0"/>
          </a:p>
        </p:txBody>
      </p:sp>
      <p:sp>
        <p:nvSpPr>
          <p:cNvPr id="3" name="Content Placeholder 2"/>
          <p:cNvSpPr>
            <a:spLocks noGrp="1"/>
          </p:cNvSpPr>
          <p:nvPr>
            <p:ph idx="1"/>
          </p:nvPr>
        </p:nvSpPr>
        <p:spPr/>
        <p:txBody>
          <a:bodyPr/>
          <a:lstStyle/>
          <a:p>
            <a:r>
              <a:rPr lang="en-US" dirty="0" smtClean="0"/>
              <a:t>Brainstorming your approach in answering the question</a:t>
            </a:r>
          </a:p>
          <a:p>
            <a:pPr lvl="1"/>
            <a:r>
              <a:rPr lang="en-US" dirty="0" smtClean="0"/>
              <a:t>Remember that writing the essay is much more than “reciting the facts” that you were taught</a:t>
            </a:r>
          </a:p>
          <a:p>
            <a:pPr lvl="1"/>
            <a:r>
              <a:rPr lang="en-US" dirty="0" smtClean="0"/>
              <a:t>Good essays are well-thought/well-planned/ and well-told. </a:t>
            </a:r>
          </a:p>
          <a:p>
            <a:r>
              <a:rPr lang="en-US" dirty="0" smtClean="0"/>
              <a:t>Structuring gives a brief outline of how you’ll provide your explanations</a:t>
            </a:r>
          </a:p>
          <a:p>
            <a:r>
              <a:rPr lang="en-US" dirty="0" smtClean="0"/>
              <a:t>The structuring process should be done interactively with “interpreting” and “research”</a:t>
            </a:r>
          </a:p>
          <a:p>
            <a:pPr lvl="1"/>
            <a:endParaRPr lang="en-US" dirty="0"/>
          </a:p>
        </p:txBody>
      </p:sp>
    </p:spTree>
    <p:extLst>
      <p:ext uri="{BB962C8B-B14F-4D97-AF65-F5344CB8AC3E}">
        <p14:creationId xmlns:p14="http://schemas.microsoft.com/office/powerpoint/2010/main" val="12639052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a:t>
            </a:r>
            <a:endParaRPr lang="en-US" dirty="0"/>
          </a:p>
        </p:txBody>
      </p:sp>
      <p:sp>
        <p:nvSpPr>
          <p:cNvPr id="3" name="Content Placeholder 2"/>
          <p:cNvSpPr>
            <a:spLocks noGrp="1"/>
          </p:cNvSpPr>
          <p:nvPr>
            <p:ph idx="1"/>
          </p:nvPr>
        </p:nvSpPr>
        <p:spPr/>
        <p:txBody>
          <a:bodyPr/>
          <a:lstStyle/>
          <a:p>
            <a:r>
              <a:rPr lang="en-US" dirty="0" smtClean="0"/>
              <a:t>Plan the readings you’ll need to cover for your essay</a:t>
            </a:r>
          </a:p>
          <a:p>
            <a:pPr lvl="1"/>
            <a:r>
              <a:rPr lang="en-US" dirty="0" smtClean="0"/>
              <a:t>Look on the reading list</a:t>
            </a:r>
          </a:p>
          <a:p>
            <a:pPr lvl="1"/>
            <a:r>
              <a:rPr lang="en-US" dirty="0" smtClean="0"/>
              <a:t>But need to look beyond the reading list (for example, the references of the reading). </a:t>
            </a:r>
          </a:p>
          <a:p>
            <a:pPr lvl="1"/>
            <a:r>
              <a:rPr lang="en-US" dirty="0" smtClean="0"/>
              <a:t>More readings cited =&gt; possibly more works done</a:t>
            </a:r>
          </a:p>
          <a:p>
            <a:r>
              <a:rPr lang="en-US" dirty="0" smtClean="0"/>
              <a:t>But read with purpose</a:t>
            </a:r>
          </a:p>
          <a:p>
            <a:r>
              <a:rPr lang="en-US" dirty="0" smtClean="0"/>
              <a:t>And also leave some room to read with evaluative/critical mind</a:t>
            </a:r>
          </a:p>
          <a:p>
            <a:pPr marL="0" indent="0">
              <a:buNone/>
            </a:pPr>
            <a:endParaRPr lang="en-US" dirty="0" smtClean="0"/>
          </a:p>
          <a:p>
            <a:endParaRPr lang="en-US" dirty="0" smtClean="0"/>
          </a:p>
          <a:p>
            <a:endParaRPr lang="en-US" dirty="0" smtClean="0"/>
          </a:p>
          <a:p>
            <a:pPr lvl="1"/>
            <a:endParaRPr lang="en-US" dirty="0"/>
          </a:p>
        </p:txBody>
      </p:sp>
    </p:spTree>
    <p:extLst>
      <p:ext uri="{BB962C8B-B14F-4D97-AF65-F5344CB8AC3E}">
        <p14:creationId xmlns:p14="http://schemas.microsoft.com/office/powerpoint/2010/main" val="2765741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t>
            </a:r>
            <a:endParaRPr lang="en-US" dirty="0"/>
          </a:p>
        </p:txBody>
      </p:sp>
      <p:sp>
        <p:nvSpPr>
          <p:cNvPr id="3" name="Content Placeholder 2"/>
          <p:cNvSpPr>
            <a:spLocks noGrp="1"/>
          </p:cNvSpPr>
          <p:nvPr>
            <p:ph idx="1"/>
          </p:nvPr>
        </p:nvSpPr>
        <p:spPr/>
        <p:txBody>
          <a:bodyPr/>
          <a:lstStyle/>
          <a:p>
            <a:r>
              <a:rPr lang="en-US" dirty="0" smtClean="0"/>
              <a:t>Drafting your “thesis statement”</a:t>
            </a:r>
          </a:p>
          <a:p>
            <a:r>
              <a:rPr lang="en-US" dirty="0" smtClean="0"/>
              <a:t>Drafting your </a:t>
            </a:r>
            <a:r>
              <a:rPr lang="en-US" u="sng" dirty="0" smtClean="0"/>
              <a:t>essay outline</a:t>
            </a:r>
            <a:endParaRPr lang="en-US" dirty="0" smtClean="0"/>
          </a:p>
          <a:p>
            <a:r>
              <a:rPr lang="en-US" dirty="0" smtClean="0"/>
              <a:t>Good planning give the essay a coherent structure, contributing to the logical flow and the readability. </a:t>
            </a:r>
          </a:p>
        </p:txBody>
      </p:sp>
    </p:spTree>
    <p:extLst>
      <p:ext uri="{BB962C8B-B14F-4D97-AF65-F5344CB8AC3E}">
        <p14:creationId xmlns:p14="http://schemas.microsoft.com/office/powerpoint/2010/main" val="3264648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rmAutofit lnSpcReduction="10000"/>
          </a:bodyPr>
          <a:lstStyle/>
          <a:p>
            <a:r>
              <a:rPr lang="en-US" dirty="0" smtClean="0"/>
              <a:t>Introduction</a:t>
            </a:r>
          </a:p>
          <a:p>
            <a:pPr lvl="1"/>
            <a:r>
              <a:rPr lang="en-US" dirty="0" smtClean="0"/>
              <a:t>Setting the scope/relevance</a:t>
            </a:r>
          </a:p>
          <a:p>
            <a:pPr lvl="1"/>
            <a:r>
              <a:rPr lang="en-US" dirty="0" smtClean="0"/>
              <a:t>Making argument</a:t>
            </a:r>
          </a:p>
          <a:p>
            <a:pPr lvl="1"/>
            <a:r>
              <a:rPr lang="en-US" dirty="0" smtClean="0"/>
              <a:t>Giving outline</a:t>
            </a:r>
          </a:p>
          <a:p>
            <a:r>
              <a:rPr lang="en-US" dirty="0" smtClean="0"/>
              <a:t>Body</a:t>
            </a:r>
          </a:p>
          <a:p>
            <a:pPr lvl="1"/>
            <a:r>
              <a:rPr lang="en-US" dirty="0" smtClean="0"/>
              <a:t>Topic sentence</a:t>
            </a:r>
          </a:p>
          <a:p>
            <a:pPr lvl="1"/>
            <a:r>
              <a:rPr lang="en-US" dirty="0" smtClean="0"/>
              <a:t>Pulling evidence</a:t>
            </a:r>
          </a:p>
          <a:p>
            <a:pPr lvl="1"/>
            <a:r>
              <a:rPr lang="en-US" dirty="0" smtClean="0"/>
              <a:t>Give “sign” (use logical connectors such as “therefore”, “however”, “moreover”, </a:t>
            </a:r>
            <a:r>
              <a:rPr lang="en-US" dirty="0" err="1" smtClean="0"/>
              <a:t>etc</a:t>
            </a:r>
            <a:r>
              <a:rPr lang="en-US" dirty="0" smtClean="0"/>
              <a:t>)</a:t>
            </a:r>
          </a:p>
          <a:p>
            <a:r>
              <a:rPr lang="en-US" dirty="0" smtClean="0"/>
              <a:t>Conclusion</a:t>
            </a:r>
          </a:p>
          <a:p>
            <a:pPr lvl="1"/>
            <a:r>
              <a:rPr lang="en-US" dirty="0" smtClean="0"/>
              <a:t>Reassert the answer/but also recognizing the broader context</a:t>
            </a:r>
          </a:p>
        </p:txBody>
      </p:sp>
    </p:spTree>
    <p:extLst>
      <p:ext uri="{BB962C8B-B14F-4D97-AF65-F5344CB8AC3E}">
        <p14:creationId xmlns:p14="http://schemas.microsoft.com/office/powerpoint/2010/main" val="16810566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Editing</a:t>
            </a:r>
            <a:endParaRPr lang="en-US" dirty="0"/>
          </a:p>
        </p:txBody>
      </p:sp>
      <p:sp>
        <p:nvSpPr>
          <p:cNvPr id="3" name="Content Placeholder 2"/>
          <p:cNvSpPr>
            <a:spLocks noGrp="1"/>
          </p:cNvSpPr>
          <p:nvPr>
            <p:ph idx="1"/>
          </p:nvPr>
        </p:nvSpPr>
        <p:spPr/>
        <p:txBody>
          <a:bodyPr/>
          <a:lstStyle/>
          <a:p>
            <a:r>
              <a:rPr lang="en-US" dirty="0" smtClean="0"/>
              <a:t>Checking the flow</a:t>
            </a:r>
          </a:p>
          <a:p>
            <a:r>
              <a:rPr lang="en-US" dirty="0" smtClean="0"/>
              <a:t>Getting the right balance</a:t>
            </a:r>
          </a:p>
          <a:p>
            <a:pPr lvl="1"/>
            <a:r>
              <a:rPr lang="en-US" dirty="0" smtClean="0"/>
              <a:t>1 paragraph 1 key message</a:t>
            </a:r>
          </a:p>
          <a:p>
            <a:r>
              <a:rPr lang="en-US" dirty="0" smtClean="0"/>
              <a:t>Always goes for “simplicity”</a:t>
            </a:r>
          </a:p>
          <a:p>
            <a:pPr lvl="1"/>
            <a:r>
              <a:rPr lang="en-US" dirty="0" smtClean="0"/>
              <a:t>Cut the unnecessary/irrelevance</a:t>
            </a:r>
          </a:p>
          <a:p>
            <a:pPr lvl="1"/>
            <a:r>
              <a:rPr lang="en-US" dirty="0" smtClean="0"/>
              <a:t>Shorter/simpler sentences</a:t>
            </a:r>
          </a:p>
          <a:p>
            <a:r>
              <a:rPr lang="en-US" dirty="0" smtClean="0"/>
              <a:t>Editing until it is impossible to edit </a:t>
            </a:r>
          </a:p>
          <a:p>
            <a:endParaRPr lang="en-US" dirty="0"/>
          </a:p>
          <a:p>
            <a:r>
              <a:rPr lang="en-US" u="sng" dirty="0" smtClean="0"/>
              <a:t>Remember to do proper referencing and avoid plagiarism </a:t>
            </a:r>
          </a:p>
          <a:p>
            <a:endParaRPr lang="en-US" dirty="0" smtClean="0"/>
          </a:p>
          <a:p>
            <a:endParaRPr lang="en-US" dirty="0"/>
          </a:p>
        </p:txBody>
      </p:sp>
    </p:spTree>
    <p:extLst>
      <p:ext uri="{BB962C8B-B14F-4D97-AF65-F5344CB8AC3E}">
        <p14:creationId xmlns:p14="http://schemas.microsoft.com/office/powerpoint/2010/main" val="42047177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good essay</a:t>
            </a:r>
            <a:endParaRPr lang="en-US" dirty="0"/>
          </a:p>
        </p:txBody>
      </p:sp>
      <p:sp>
        <p:nvSpPr>
          <p:cNvPr id="3" name="Content Placeholder 2"/>
          <p:cNvSpPr>
            <a:spLocks noGrp="1"/>
          </p:cNvSpPr>
          <p:nvPr>
            <p:ph idx="1"/>
          </p:nvPr>
        </p:nvSpPr>
        <p:spPr/>
        <p:txBody>
          <a:bodyPr/>
          <a:lstStyle/>
          <a:p>
            <a:r>
              <a:rPr lang="en-US" dirty="0" smtClean="0"/>
              <a:t>A good essays is the evidence of </a:t>
            </a:r>
          </a:p>
          <a:p>
            <a:pPr lvl="1"/>
            <a:r>
              <a:rPr lang="en-US" dirty="0" smtClean="0"/>
              <a:t>a good understanding of materials</a:t>
            </a:r>
          </a:p>
          <a:p>
            <a:pPr lvl="1"/>
            <a:r>
              <a:rPr lang="en-US" dirty="0" smtClean="0"/>
              <a:t>an clear process of thinking</a:t>
            </a:r>
          </a:p>
          <a:p>
            <a:pPr lvl="1"/>
            <a:r>
              <a:rPr lang="en-US" dirty="0" smtClean="0"/>
              <a:t>an ability to critically assessing the evidence/theories</a:t>
            </a:r>
          </a:p>
          <a:p>
            <a:pPr lvl="1"/>
            <a:r>
              <a:rPr lang="en-US" dirty="0" smtClean="0"/>
              <a:t>A hard-work in trying to explain in the best possible way. </a:t>
            </a:r>
          </a:p>
        </p:txBody>
      </p:sp>
    </p:spTree>
    <p:extLst>
      <p:ext uri="{BB962C8B-B14F-4D97-AF65-F5344CB8AC3E}">
        <p14:creationId xmlns:p14="http://schemas.microsoft.com/office/powerpoint/2010/main" val="78297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404</Words>
  <Application>Microsoft Office PowerPoint</Application>
  <PresentationFormat>Widescreen</PresentationFormat>
  <Paragraphs>75</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A Guide to Writing Better Essays</vt:lpstr>
      <vt:lpstr>Common Problems </vt:lpstr>
      <vt:lpstr>More than 50% of works should be done before actually writing </vt:lpstr>
      <vt:lpstr>Interpreting the question</vt:lpstr>
      <vt:lpstr>PowerPoint Presentation</vt:lpstr>
      <vt:lpstr>Structuring the answer</vt:lpstr>
      <vt:lpstr>Research</vt:lpstr>
      <vt:lpstr>Planning </vt:lpstr>
      <vt:lpstr>Writing</vt:lpstr>
      <vt:lpstr>Editing</vt:lpstr>
      <vt:lpstr>A good essay</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Guide to Writing Better Essays</dc:title>
  <dc:creator>Thorn Pitidol</dc:creator>
  <cp:lastModifiedBy>Thorn Pitidol</cp:lastModifiedBy>
  <cp:revision>6</cp:revision>
  <dcterms:created xsi:type="dcterms:W3CDTF">2016-04-07T14:06:40Z</dcterms:created>
  <dcterms:modified xsi:type="dcterms:W3CDTF">2019-03-01T03:05:13Z</dcterms:modified>
</cp:coreProperties>
</file>