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"/>
  </p:notesMasterIdLst>
  <p:sldIdLst>
    <p:sldId id="408" r:id="rId2"/>
    <p:sldId id="426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23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4/20/2021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1222" y="894828"/>
            <a:ext cx="8621556" cy="1362075"/>
          </a:xfrm>
        </p:spPr>
        <p:txBody>
          <a:bodyPr>
            <a:normAutofit/>
          </a:bodyPr>
          <a:lstStyle/>
          <a:p>
            <a:r>
              <a:rPr lang="en-US" dirty="0"/>
              <a:t>The Quick Screen </a:t>
            </a:r>
            <a:br>
              <a:rPr lang="en-US" dirty="0"/>
            </a:br>
            <a:r>
              <a:rPr lang="en-US" dirty="0"/>
              <a:t>to starting Retail Business</a:t>
            </a:r>
          </a:p>
        </p:txBody>
      </p:sp>
      <p:pic>
        <p:nvPicPr>
          <p:cNvPr id="1028" name="Picture 4" descr="Retail business urban shop store Royalty Free Vector Image">
            <a:extLst>
              <a:ext uri="{FF2B5EF4-FFF2-40B4-BE49-F238E27FC236}">
                <a16:creationId xmlns:a16="http://schemas.microsoft.com/office/drawing/2014/main" id="{4B2D95EE-00C8-4C67-A2E8-D73AE116C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564904"/>
            <a:ext cx="3744416" cy="397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9144000" cy="1143000"/>
          </a:xfrm>
        </p:spPr>
        <p:txBody>
          <a:bodyPr>
            <a:normAutofit/>
          </a:bodyPr>
          <a:lstStyle/>
          <a:p>
            <a:r>
              <a:rPr lang="en-US" sz="2800" dirty="0"/>
              <a:t>Questions to Answer: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628800"/>
            <a:ext cx="8280920" cy="457200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Does it create or add significant value for customers?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Does it solve significant problem or meet significant demand or need in the marketplace for which someone is willing to pay a premium?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Is there a large enough market and sufficient margins to generate profits?</a:t>
            </a:r>
          </a:p>
          <a:p>
            <a:pPr marL="514350" indent="-514350">
              <a:buAutoNum type="arabicPeriod"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Is there a good fit between the skills of the management team and the skills required to operate the business?</a:t>
            </a:r>
          </a:p>
          <a:p>
            <a:pPr marL="514350" indent="-514350">
              <a:buAutoNum type="arabicPeriod"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AutoNum type="arabicPeriod"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9981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945</TotalTime>
  <Words>75</Words>
  <Application>Microsoft Office PowerPoint</Application>
  <PresentationFormat>นำเสนอทางหน้าจอ (4:3)</PresentationFormat>
  <Paragraphs>8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8" baseType="lpstr">
      <vt:lpstr>Arial</vt:lpstr>
      <vt:lpstr>Calibri</vt:lpstr>
      <vt:lpstr>Franklin Gothic Book</vt:lpstr>
      <vt:lpstr>Perpetua</vt:lpstr>
      <vt:lpstr>Wingdings 2</vt:lpstr>
      <vt:lpstr>Equity</vt:lpstr>
      <vt:lpstr>The Quick Screen  to starting Retail Business</vt:lpstr>
      <vt:lpstr>Questions to Answer: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321</cp:revision>
  <dcterms:created xsi:type="dcterms:W3CDTF">2015-02-03T09:41:51Z</dcterms:created>
  <dcterms:modified xsi:type="dcterms:W3CDTF">2021-04-20T04:09:26Z</dcterms:modified>
</cp:coreProperties>
</file>