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"/>
  </p:notesMasterIdLst>
  <p:handoutMasterIdLst>
    <p:handoutMasterId r:id="rId4"/>
  </p:handoutMasterIdLst>
  <p:sldIdLst>
    <p:sldId id="412" r:id="rId2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FF66"/>
    <a:srgbClr val="006400"/>
    <a:srgbClr val="FFCCFF"/>
    <a:srgbClr val="660066"/>
    <a:srgbClr val="FFFF99"/>
    <a:srgbClr val="CCFF66"/>
    <a:srgbClr val="003399"/>
    <a:srgbClr val="00CC00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912" autoAdjust="0"/>
    <p:restoredTop sz="92540" autoAdjust="0"/>
  </p:normalViewPr>
  <p:slideViewPr>
    <p:cSldViewPr>
      <p:cViewPr>
        <p:scale>
          <a:sx n="66" d="100"/>
          <a:sy n="66" d="100"/>
        </p:scale>
        <p:origin x="-1320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B32731B6-B51F-41AF-9F68-E3474B56CF0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73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5629"/>
            <a:ext cx="5438775" cy="4467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56EF1009-8F82-4EC9-AB49-C97A86465F0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0689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 sz="6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36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z="1800"/>
            </a:lvl1pPr>
          </a:lstStyle>
          <a:p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052B113-BA5E-4B5D-955F-FBCE01D6BCE7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5128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5129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30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31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5132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5133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4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5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6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7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5138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5139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40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41" name="Freeform 21"/>
            <p:cNvSpPr>
              <a:spLocks/>
            </p:cNvSpPr>
            <p:nvPr userDrawn="1"/>
          </p:nvSpPr>
          <p:spPr bwMode="auto">
            <a:xfrm rot="7320404">
              <a:off x="5000" y="2912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5142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5143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4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5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6" name="Freeform 26"/>
              <p:cNvSpPr>
                <a:spLocks/>
              </p:cNvSpPr>
              <p:nvPr userDrawn="1"/>
            </p:nvSpPr>
            <p:spPr bwMode="auto">
              <a:xfrm rot="7320404">
                <a:off x="5363" y="2874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7" name="Freeform 27"/>
              <p:cNvSpPr>
                <a:spLocks/>
              </p:cNvSpPr>
              <p:nvPr userDrawn="1"/>
            </p:nvSpPr>
            <p:spPr bwMode="auto">
              <a:xfrm rot="7320404">
                <a:off x="5136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148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49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E721AE-8A59-4BE6-911F-BF29A32468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C9E290-19DA-41E3-9A7F-7B8276A345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5A4420-14DF-427E-9FB6-EC698587A5E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F1F7A-258E-490F-9470-D7BE08A98AE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ECD2B5-24AC-4E6C-8451-643AB056B18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6F18D-0850-4B5D-94EE-D70D70E9740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B0C75D-BA75-4893-A611-8E1BF892C55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64ABE6-1F41-4393-A113-0CC88FBFFD7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7F1361-64AF-44C5-AF8E-3432CEAADAD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1B55D1-7DB4-439A-A8B6-9A6ECC5E4C3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10100" y="1828800"/>
            <a:ext cx="3771900" cy="1752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10100" y="3733800"/>
            <a:ext cx="3771900" cy="1752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1371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556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7183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C63E045F-6EDC-4C11-957A-50A35B0D144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+mn-lt"/>
                <a:cs typeface="+mn-cs"/>
              </a:defRPr>
            </a:lvl1pPr>
          </a:lstStyle>
          <a:p>
            <a:r>
              <a:rPr lang="en-US"/>
              <a:t>ศ.350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600"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latin typeface="+mn-lt"/>
                <a:cs typeface="+mn-cs"/>
              </a:defRPr>
            </a:lvl1pPr>
          </a:lstStyle>
          <a:p>
            <a:fld id="{9CBB0EB1-36DC-42CF-8125-A361EF9F682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104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05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4106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4107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08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09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0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1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2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3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4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5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4116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117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4118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19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0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4121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22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23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4124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4125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6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7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8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9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0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1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2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4133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4134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35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136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4137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4138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4139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4140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1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8" y="332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2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8" y="182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3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4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7" y="897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5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6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6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7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8" y="142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4148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ransition spd="med"/>
  <p:hf hdr="0" ftr="0"/>
  <p:txStyles>
    <p:titleStyle>
      <a:lvl1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1</a:t>
            </a:fld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109821" y="57834"/>
            <a:ext cx="885260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Homework </a:t>
            </a:r>
            <a:r>
              <a:rPr lang="en-US" sz="3600" b="1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2-</a:t>
            </a:r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--- Table 5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532923" y="1172473"/>
            <a:ext cx="131510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good X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6305770" y="1194216"/>
            <a:ext cx="110799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good Y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53786" y="1702360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C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53786" y="2240691"/>
            <a:ext cx="16658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C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209800" y="1264077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514407" y="1676400"/>
            <a:ext cx="771519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53786" y="704165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64770" y="285073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3649" y="1779423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18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701507" y="2267140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2867" y="1776463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18665" y="2287121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4</a:t>
            </a:r>
          </a:p>
        </p:txBody>
      </p: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4288025" y="1808807"/>
            <a:ext cx="3200458" cy="959453"/>
            <a:chOff x="2592" y="1536"/>
            <a:chExt cx="2086" cy="793"/>
          </a:xfrm>
        </p:grpSpPr>
        <p:sp>
          <p:nvSpPr>
            <p:cNvPr id="26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7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2188017" y="704165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405655" y="3015734"/>
            <a:ext cx="843354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Suppose</a:t>
            </a: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The endowment of labor in country A = 180 units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</a:rPr>
              <a:t>endowment of labor in country A = </a:t>
            </a:r>
            <a:r>
              <a:rPr lang="en-US" sz="1600" dirty="0" smtClean="0">
                <a:latin typeface="Arial" pitchFamily="34" charset="0"/>
              </a:rPr>
              <a:t>144 </a:t>
            </a:r>
            <a:r>
              <a:rPr lang="en-US" sz="1600" dirty="0">
                <a:latin typeface="Arial" pitchFamily="34" charset="0"/>
              </a:rPr>
              <a:t>units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Before trade </a:t>
            </a:r>
          </a:p>
          <a:p>
            <a:r>
              <a:rPr lang="en-US" sz="1600" dirty="0" smtClean="0">
                <a:latin typeface="Arial" pitchFamily="34" charset="0"/>
              </a:rPr>
              <a:t>         country A consumes X = 6 units</a:t>
            </a:r>
          </a:p>
          <a:p>
            <a:r>
              <a:rPr lang="en-US" sz="1600" dirty="0">
                <a:latin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</a:rPr>
              <a:t>        country B consumes X = 24 units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Terms of trade is 1X : 1Y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After trade</a:t>
            </a:r>
          </a:p>
          <a:p>
            <a:r>
              <a:rPr lang="en-US" sz="1600" dirty="0" smtClean="0">
                <a:latin typeface="Arial" pitchFamily="34" charset="0"/>
              </a:rPr>
              <a:t>         country </a:t>
            </a:r>
            <a:r>
              <a:rPr lang="en-US" sz="1600" dirty="0">
                <a:latin typeface="Arial" pitchFamily="34" charset="0"/>
              </a:rPr>
              <a:t>A consumes X = 1</a:t>
            </a:r>
            <a:r>
              <a:rPr lang="en-US" sz="1600" dirty="0" smtClean="0">
                <a:latin typeface="Arial" pitchFamily="34" charset="0"/>
              </a:rPr>
              <a:t>2 units</a:t>
            </a:r>
          </a:p>
          <a:p>
            <a:endParaRPr lang="en-US" dirty="0" smtClean="0">
              <a:latin typeface="Arial" pitchFamily="34" charset="0"/>
            </a:endParaRPr>
          </a:p>
          <a:p>
            <a:r>
              <a:rPr lang="en-US" dirty="0" smtClean="0">
                <a:latin typeface="Arial" pitchFamily="34" charset="0"/>
              </a:rPr>
              <a:t>Question: From the above situation, use </a:t>
            </a:r>
            <a:r>
              <a:rPr lang="en-US" dirty="0">
                <a:latin typeface="Arial" pitchFamily="34" charset="0"/>
              </a:rPr>
              <a:t>neo-classical tools to explain </a:t>
            </a:r>
            <a:endParaRPr lang="en-US" dirty="0" smtClean="0">
              <a:latin typeface="Arial" pitchFamily="34" charset="0"/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en-US" dirty="0" smtClean="0">
                <a:latin typeface="Arial" pitchFamily="34" charset="0"/>
              </a:rPr>
              <a:t>Source of comparative advantage and pattern of trade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>
                <a:latin typeface="Arial" pitchFamily="34" charset="0"/>
              </a:rPr>
              <a:t>G</a:t>
            </a:r>
            <a:r>
              <a:rPr lang="en-US" dirty="0" smtClean="0">
                <a:latin typeface="Arial" pitchFamily="34" charset="0"/>
              </a:rPr>
              <a:t>ains from trade </a:t>
            </a:r>
            <a:endParaRPr lang="th-TH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105699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Angsana New"/>
        <a:ea typeface=""/>
        <a:cs typeface="Angsana New"/>
      </a:majorFont>
      <a:minorFont>
        <a:latin typeface="Angsana New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Mountain Top</Template>
  <TotalTime>6775</TotalTime>
  <Words>113</Words>
  <Application>Microsoft Office PowerPoint</Application>
  <PresentationFormat>On-screen Show (4:3)</PresentationFormat>
  <Paragraphs>28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Crayons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เศรษฐศาสตร์ระหว่างประเทศ</dc:title>
  <dc:creator>Pin</dc:creator>
  <cp:lastModifiedBy>Toshiba</cp:lastModifiedBy>
  <cp:revision>265</cp:revision>
  <cp:lastPrinted>2011-08-16T21:04:43Z</cp:lastPrinted>
  <dcterms:created xsi:type="dcterms:W3CDTF">2005-10-22T09:50:02Z</dcterms:created>
  <dcterms:modified xsi:type="dcterms:W3CDTF">2011-08-31T05:07:36Z</dcterms:modified>
</cp:coreProperties>
</file>