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Default Extension="doc" ContentType="application/msword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15/11/54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_______Microsoft_Office_Word_97_-_20031.doc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 smtClean="0"/>
              <a:t>Ajarn</a:t>
            </a:r>
            <a:r>
              <a:rPr lang="en-US" dirty="0" smtClean="0"/>
              <a:t> </a:t>
            </a:r>
            <a:r>
              <a:rPr lang="en-US" dirty="0" err="1" smtClean="0"/>
              <a:t>Suwalya</a:t>
            </a:r>
            <a:r>
              <a:rPr lang="en-US" dirty="0" smtClean="0"/>
              <a:t> </a:t>
            </a:r>
            <a:r>
              <a:rPr lang="en-US" dirty="0" err="1" smtClean="0"/>
              <a:t>Khemvaraporn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92" y="214290"/>
            <a:ext cx="1619250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5" y="428625"/>
            <a:ext cx="1500188" cy="189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2000233" y="64291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 smtClean="0">
                <a:effectLst/>
                <a:latin typeface="Verdana" pitchFamily="34" charset="0"/>
              </a:rPr>
              <a:t>New Product :</a:t>
            </a:r>
            <a:br>
              <a:rPr lang="en-US" sz="4000" b="1" dirty="0" smtClean="0">
                <a:effectLst/>
                <a:latin typeface="Verdana" pitchFamily="34" charset="0"/>
              </a:rPr>
            </a:br>
            <a:r>
              <a:rPr lang="en-US" sz="2700" b="1" dirty="0" smtClean="0">
                <a:effectLst/>
                <a:latin typeface="Verdana" pitchFamily="34" charset="0"/>
              </a:rPr>
              <a:t>Required </a:t>
            </a:r>
            <a:r>
              <a:rPr lang="en-US" sz="2700" b="1" dirty="0">
                <a:effectLst/>
                <a:latin typeface="Verdana" pitchFamily="34" charset="0"/>
              </a:rPr>
              <a:t>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 smtClean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 smtClean="0"/>
              <a:t>Problem Analysis</a:t>
            </a:r>
          </a:p>
          <a:p>
            <a:r>
              <a:rPr lang="en-US" dirty="0" smtClean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p:oleObj spid="_x0000_s1026" name="Document" r:id="rId5" imgW="5630040" imgH="1358640" progId="Word.Documen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3200400" cy="4343400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18</TotalTime>
  <Words>1655</Words>
  <Application>Microsoft Office PowerPoint</Application>
  <PresentationFormat>นำเสนอทางหน้าจอ (4:3)</PresentationFormat>
  <Paragraphs>205</Paragraphs>
  <Slides>35</Slides>
  <Notes>8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35</vt:i4>
      </vt:variant>
    </vt:vector>
  </HeadingPairs>
  <TitlesOfParts>
    <vt:vector size="37" baseType="lpstr">
      <vt:lpstr>ชุดรูปแบบของ Office</vt:lpstr>
      <vt:lpstr>Microsoft Word Document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ภาพนิ่ง 24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user</cp:lastModifiedBy>
  <cp:revision>6</cp:revision>
  <dcterms:created xsi:type="dcterms:W3CDTF">2011-11-15T05:44:51Z</dcterms:created>
  <dcterms:modified xsi:type="dcterms:W3CDTF">2011-11-15T06:03:04Z</dcterms:modified>
</cp:coreProperties>
</file>