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3" r:id="rId4"/>
    <p:sldId id="258" r:id="rId5"/>
    <p:sldId id="271" r:id="rId6"/>
    <p:sldId id="265" r:id="rId7"/>
    <p:sldId id="259" r:id="rId8"/>
    <p:sldId id="273" r:id="rId9"/>
    <p:sldId id="262" r:id="rId10"/>
    <p:sldId id="267" r:id="rId11"/>
    <p:sldId id="272" r:id="rId12"/>
    <p:sldId id="268" r:id="rId13"/>
    <p:sldId id="270" r:id="rId14"/>
    <p:sldId id="274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cuments:Spring%202013:Poli%20S%20326:Data:Main%20Data%20Sheet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cuments:Spring%202013:Poli%20S%20326:Data:Main%20Data%20Sheet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cuments:Spring%202013:Poli%20S%20326:Data:Main%20Data%20Sheet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wnloads:af68e05f-504c-4c8a-b4b1-754504b57a3a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wnloads:0d786dc9-e6db-4d45-b364-8c2ac2281f8b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wnloads:af68e05f-504c-4c8a-b4b1-754504b57a3a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wnloads:af68e05f-504c-4c8a-b4b1-754504b57a3a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cuments:Spring%202013:Poli%20S%20326:Data:Main%20Data%20Sheet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haydengoudy:Documents:Spring%202013:Poli%20S%20326:Data:Main%20Data%20Sheet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Unemployment (Harmonized, %)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'Unemployment Data'!$B$1</c:f>
              <c:strCache>
                <c:ptCount val="1"/>
                <c:pt idx="0">
                  <c:v>Sweden</c:v>
                </c:pt>
              </c:strCache>
            </c:strRef>
          </c:tx>
          <c:marker>
            <c:symbol val="none"/>
          </c:marker>
          <c:cat>
            <c:numRef>
              <c:f>'Unemployment Data'!$A$2:$A$170</c:f>
              <c:numCache>
                <c:formatCode>yyyy\-mm\-dd</c:formatCode>
                <c:ptCount val="169"/>
                <c:pt idx="0">
                  <c:v>25569</c:v>
                </c:pt>
                <c:pt idx="1">
                  <c:v>25659</c:v>
                </c:pt>
                <c:pt idx="2">
                  <c:v>25750</c:v>
                </c:pt>
                <c:pt idx="3">
                  <c:v>25842</c:v>
                </c:pt>
                <c:pt idx="4">
                  <c:v>25934</c:v>
                </c:pt>
                <c:pt idx="5">
                  <c:v>26024</c:v>
                </c:pt>
                <c:pt idx="6">
                  <c:v>26115</c:v>
                </c:pt>
                <c:pt idx="7">
                  <c:v>26207</c:v>
                </c:pt>
                <c:pt idx="8">
                  <c:v>26299</c:v>
                </c:pt>
                <c:pt idx="9">
                  <c:v>26390</c:v>
                </c:pt>
                <c:pt idx="10">
                  <c:v>26481</c:v>
                </c:pt>
                <c:pt idx="11">
                  <c:v>26573</c:v>
                </c:pt>
                <c:pt idx="12">
                  <c:v>26665</c:v>
                </c:pt>
                <c:pt idx="13">
                  <c:v>26755</c:v>
                </c:pt>
                <c:pt idx="14">
                  <c:v>26846</c:v>
                </c:pt>
                <c:pt idx="15">
                  <c:v>26938</c:v>
                </c:pt>
                <c:pt idx="16">
                  <c:v>27030</c:v>
                </c:pt>
                <c:pt idx="17">
                  <c:v>27120</c:v>
                </c:pt>
                <c:pt idx="18">
                  <c:v>27211</c:v>
                </c:pt>
                <c:pt idx="19">
                  <c:v>27303</c:v>
                </c:pt>
                <c:pt idx="20">
                  <c:v>27395</c:v>
                </c:pt>
                <c:pt idx="21">
                  <c:v>27485</c:v>
                </c:pt>
                <c:pt idx="22">
                  <c:v>27576</c:v>
                </c:pt>
                <c:pt idx="23">
                  <c:v>27668</c:v>
                </c:pt>
                <c:pt idx="24">
                  <c:v>27760</c:v>
                </c:pt>
                <c:pt idx="25">
                  <c:v>27851</c:v>
                </c:pt>
                <c:pt idx="26">
                  <c:v>27942</c:v>
                </c:pt>
                <c:pt idx="27">
                  <c:v>28034</c:v>
                </c:pt>
                <c:pt idx="28">
                  <c:v>28126</c:v>
                </c:pt>
                <c:pt idx="29">
                  <c:v>28216</c:v>
                </c:pt>
                <c:pt idx="30">
                  <c:v>28307</c:v>
                </c:pt>
                <c:pt idx="31">
                  <c:v>28399</c:v>
                </c:pt>
                <c:pt idx="32">
                  <c:v>28491</c:v>
                </c:pt>
                <c:pt idx="33">
                  <c:v>28581</c:v>
                </c:pt>
                <c:pt idx="34">
                  <c:v>28672</c:v>
                </c:pt>
                <c:pt idx="35">
                  <c:v>28764</c:v>
                </c:pt>
                <c:pt idx="36">
                  <c:v>28856</c:v>
                </c:pt>
                <c:pt idx="37">
                  <c:v>28946</c:v>
                </c:pt>
                <c:pt idx="38">
                  <c:v>29037</c:v>
                </c:pt>
                <c:pt idx="39">
                  <c:v>29129</c:v>
                </c:pt>
                <c:pt idx="40">
                  <c:v>29221</c:v>
                </c:pt>
                <c:pt idx="41">
                  <c:v>29312</c:v>
                </c:pt>
                <c:pt idx="42">
                  <c:v>29403</c:v>
                </c:pt>
                <c:pt idx="43">
                  <c:v>29495</c:v>
                </c:pt>
                <c:pt idx="44">
                  <c:v>29587</c:v>
                </c:pt>
                <c:pt idx="45">
                  <c:v>29677</c:v>
                </c:pt>
                <c:pt idx="46">
                  <c:v>29768</c:v>
                </c:pt>
                <c:pt idx="47">
                  <c:v>29860</c:v>
                </c:pt>
                <c:pt idx="48">
                  <c:v>29952</c:v>
                </c:pt>
                <c:pt idx="49">
                  <c:v>30042</c:v>
                </c:pt>
                <c:pt idx="50">
                  <c:v>30133</c:v>
                </c:pt>
                <c:pt idx="51">
                  <c:v>30225</c:v>
                </c:pt>
                <c:pt idx="52">
                  <c:v>30317</c:v>
                </c:pt>
                <c:pt idx="53">
                  <c:v>30407</c:v>
                </c:pt>
                <c:pt idx="54">
                  <c:v>30498</c:v>
                </c:pt>
                <c:pt idx="55">
                  <c:v>30590</c:v>
                </c:pt>
                <c:pt idx="56">
                  <c:v>30682</c:v>
                </c:pt>
                <c:pt idx="57">
                  <c:v>30773</c:v>
                </c:pt>
                <c:pt idx="58">
                  <c:v>30864</c:v>
                </c:pt>
                <c:pt idx="59">
                  <c:v>30956</c:v>
                </c:pt>
                <c:pt idx="60">
                  <c:v>31048</c:v>
                </c:pt>
                <c:pt idx="61">
                  <c:v>31138</c:v>
                </c:pt>
                <c:pt idx="62">
                  <c:v>31229</c:v>
                </c:pt>
                <c:pt idx="63">
                  <c:v>31321</c:v>
                </c:pt>
                <c:pt idx="64">
                  <c:v>31413</c:v>
                </c:pt>
                <c:pt idx="65">
                  <c:v>31503</c:v>
                </c:pt>
                <c:pt idx="66">
                  <c:v>31594</c:v>
                </c:pt>
                <c:pt idx="67">
                  <c:v>31686</c:v>
                </c:pt>
                <c:pt idx="68">
                  <c:v>31778</c:v>
                </c:pt>
                <c:pt idx="69">
                  <c:v>31868</c:v>
                </c:pt>
                <c:pt idx="70">
                  <c:v>31959</c:v>
                </c:pt>
                <c:pt idx="71">
                  <c:v>32051</c:v>
                </c:pt>
                <c:pt idx="72">
                  <c:v>32143</c:v>
                </c:pt>
                <c:pt idx="73">
                  <c:v>32234</c:v>
                </c:pt>
                <c:pt idx="74">
                  <c:v>32325</c:v>
                </c:pt>
                <c:pt idx="75">
                  <c:v>32417</c:v>
                </c:pt>
                <c:pt idx="76">
                  <c:v>32509</c:v>
                </c:pt>
                <c:pt idx="77">
                  <c:v>32599</c:v>
                </c:pt>
                <c:pt idx="78">
                  <c:v>32690</c:v>
                </c:pt>
                <c:pt idx="79">
                  <c:v>32782</c:v>
                </c:pt>
                <c:pt idx="80">
                  <c:v>32874</c:v>
                </c:pt>
                <c:pt idx="81">
                  <c:v>32964</c:v>
                </c:pt>
                <c:pt idx="82">
                  <c:v>33055</c:v>
                </c:pt>
                <c:pt idx="83">
                  <c:v>33147</c:v>
                </c:pt>
                <c:pt idx="84">
                  <c:v>33239</c:v>
                </c:pt>
                <c:pt idx="85">
                  <c:v>33329</c:v>
                </c:pt>
                <c:pt idx="86">
                  <c:v>33420</c:v>
                </c:pt>
                <c:pt idx="87">
                  <c:v>33512</c:v>
                </c:pt>
                <c:pt idx="88">
                  <c:v>33604</c:v>
                </c:pt>
                <c:pt idx="89">
                  <c:v>33695</c:v>
                </c:pt>
                <c:pt idx="90">
                  <c:v>33786</c:v>
                </c:pt>
                <c:pt idx="91">
                  <c:v>33878</c:v>
                </c:pt>
                <c:pt idx="92">
                  <c:v>33970</c:v>
                </c:pt>
                <c:pt idx="93">
                  <c:v>34060</c:v>
                </c:pt>
                <c:pt idx="94">
                  <c:v>34151</c:v>
                </c:pt>
                <c:pt idx="95">
                  <c:v>34243</c:v>
                </c:pt>
                <c:pt idx="96">
                  <c:v>34335</c:v>
                </c:pt>
                <c:pt idx="97">
                  <c:v>34425</c:v>
                </c:pt>
                <c:pt idx="98">
                  <c:v>34516</c:v>
                </c:pt>
                <c:pt idx="99">
                  <c:v>34608</c:v>
                </c:pt>
                <c:pt idx="100">
                  <c:v>34700</c:v>
                </c:pt>
                <c:pt idx="101">
                  <c:v>34790</c:v>
                </c:pt>
                <c:pt idx="102">
                  <c:v>34881</c:v>
                </c:pt>
                <c:pt idx="103">
                  <c:v>34973</c:v>
                </c:pt>
                <c:pt idx="104">
                  <c:v>35065</c:v>
                </c:pt>
                <c:pt idx="105">
                  <c:v>35156</c:v>
                </c:pt>
                <c:pt idx="106">
                  <c:v>35247</c:v>
                </c:pt>
                <c:pt idx="107">
                  <c:v>35339</c:v>
                </c:pt>
                <c:pt idx="108">
                  <c:v>35431</c:v>
                </c:pt>
                <c:pt idx="109">
                  <c:v>35521</c:v>
                </c:pt>
                <c:pt idx="110">
                  <c:v>35612</c:v>
                </c:pt>
                <c:pt idx="111">
                  <c:v>35704</c:v>
                </c:pt>
                <c:pt idx="112">
                  <c:v>35796</c:v>
                </c:pt>
                <c:pt idx="113">
                  <c:v>35886</c:v>
                </c:pt>
                <c:pt idx="114">
                  <c:v>35977</c:v>
                </c:pt>
                <c:pt idx="115">
                  <c:v>36069</c:v>
                </c:pt>
                <c:pt idx="116">
                  <c:v>36161</c:v>
                </c:pt>
                <c:pt idx="117">
                  <c:v>36251</c:v>
                </c:pt>
                <c:pt idx="118">
                  <c:v>36342</c:v>
                </c:pt>
                <c:pt idx="119">
                  <c:v>36434</c:v>
                </c:pt>
                <c:pt idx="120">
                  <c:v>36526</c:v>
                </c:pt>
                <c:pt idx="121">
                  <c:v>36617</c:v>
                </c:pt>
                <c:pt idx="122">
                  <c:v>36708</c:v>
                </c:pt>
                <c:pt idx="123">
                  <c:v>36800</c:v>
                </c:pt>
                <c:pt idx="124">
                  <c:v>36892</c:v>
                </c:pt>
                <c:pt idx="125">
                  <c:v>36982</c:v>
                </c:pt>
                <c:pt idx="126">
                  <c:v>37073</c:v>
                </c:pt>
                <c:pt idx="127">
                  <c:v>37165</c:v>
                </c:pt>
                <c:pt idx="128">
                  <c:v>37257</c:v>
                </c:pt>
                <c:pt idx="129">
                  <c:v>37347</c:v>
                </c:pt>
                <c:pt idx="130">
                  <c:v>37438</c:v>
                </c:pt>
                <c:pt idx="131">
                  <c:v>37530</c:v>
                </c:pt>
                <c:pt idx="132">
                  <c:v>37622</c:v>
                </c:pt>
                <c:pt idx="133">
                  <c:v>37712</c:v>
                </c:pt>
                <c:pt idx="134">
                  <c:v>37803</c:v>
                </c:pt>
                <c:pt idx="135">
                  <c:v>37895</c:v>
                </c:pt>
                <c:pt idx="136">
                  <c:v>37987</c:v>
                </c:pt>
                <c:pt idx="137">
                  <c:v>38078</c:v>
                </c:pt>
                <c:pt idx="138">
                  <c:v>38169</c:v>
                </c:pt>
                <c:pt idx="139">
                  <c:v>38261</c:v>
                </c:pt>
                <c:pt idx="140">
                  <c:v>38353</c:v>
                </c:pt>
                <c:pt idx="141">
                  <c:v>38443</c:v>
                </c:pt>
                <c:pt idx="142">
                  <c:v>38534</c:v>
                </c:pt>
                <c:pt idx="143">
                  <c:v>38626</c:v>
                </c:pt>
                <c:pt idx="144">
                  <c:v>38718</c:v>
                </c:pt>
                <c:pt idx="145">
                  <c:v>38808</c:v>
                </c:pt>
                <c:pt idx="146">
                  <c:v>38899</c:v>
                </c:pt>
                <c:pt idx="147">
                  <c:v>38991</c:v>
                </c:pt>
                <c:pt idx="148">
                  <c:v>39083</c:v>
                </c:pt>
                <c:pt idx="149">
                  <c:v>39173</c:v>
                </c:pt>
                <c:pt idx="150">
                  <c:v>39264</c:v>
                </c:pt>
                <c:pt idx="151">
                  <c:v>39356</c:v>
                </c:pt>
                <c:pt idx="152">
                  <c:v>39448</c:v>
                </c:pt>
                <c:pt idx="153">
                  <c:v>39539</c:v>
                </c:pt>
                <c:pt idx="154">
                  <c:v>39630</c:v>
                </c:pt>
                <c:pt idx="155">
                  <c:v>39722</c:v>
                </c:pt>
                <c:pt idx="156">
                  <c:v>39814</c:v>
                </c:pt>
                <c:pt idx="157">
                  <c:v>39904</c:v>
                </c:pt>
                <c:pt idx="158">
                  <c:v>39995</c:v>
                </c:pt>
                <c:pt idx="159">
                  <c:v>40087</c:v>
                </c:pt>
                <c:pt idx="160">
                  <c:v>40179</c:v>
                </c:pt>
                <c:pt idx="161">
                  <c:v>40269</c:v>
                </c:pt>
                <c:pt idx="162">
                  <c:v>40360</c:v>
                </c:pt>
                <c:pt idx="163">
                  <c:v>40452</c:v>
                </c:pt>
                <c:pt idx="164">
                  <c:v>40544</c:v>
                </c:pt>
                <c:pt idx="165">
                  <c:v>40634</c:v>
                </c:pt>
                <c:pt idx="166">
                  <c:v>40725</c:v>
                </c:pt>
                <c:pt idx="167">
                  <c:v>40817</c:v>
                </c:pt>
                <c:pt idx="168">
                  <c:v>40909</c:v>
                </c:pt>
              </c:numCache>
            </c:numRef>
          </c:cat>
          <c:val>
            <c:numRef>
              <c:f>'Unemployment Data'!$B$2:$B$170</c:f>
              <c:numCache>
                <c:formatCode>0.0</c:formatCode>
                <c:ptCount val="169"/>
                <c:pt idx="0">
                  <c:v>1.5</c:v>
                </c:pt>
                <c:pt idx="1">
                  <c:v>1.4</c:v>
                </c:pt>
                <c:pt idx="2">
                  <c:v>1.5</c:v>
                </c:pt>
                <c:pt idx="3">
                  <c:v>1.5</c:v>
                </c:pt>
                <c:pt idx="4">
                  <c:v>2.2000000000000002</c:v>
                </c:pt>
                <c:pt idx="5">
                  <c:v>2.4</c:v>
                </c:pt>
                <c:pt idx="6">
                  <c:v>2.6</c:v>
                </c:pt>
                <c:pt idx="7">
                  <c:v>2.9</c:v>
                </c:pt>
                <c:pt idx="8">
                  <c:v>2.7</c:v>
                </c:pt>
                <c:pt idx="9">
                  <c:v>2.6</c:v>
                </c:pt>
                <c:pt idx="10">
                  <c:v>2.7</c:v>
                </c:pt>
                <c:pt idx="11">
                  <c:v>2.7</c:v>
                </c:pt>
                <c:pt idx="12">
                  <c:v>2.6</c:v>
                </c:pt>
                <c:pt idx="13">
                  <c:v>2.4</c:v>
                </c:pt>
                <c:pt idx="14">
                  <c:v>2.4</c:v>
                </c:pt>
                <c:pt idx="15">
                  <c:v>2.2999999999999998</c:v>
                </c:pt>
                <c:pt idx="16">
                  <c:v>2.2000000000000002</c:v>
                </c:pt>
                <c:pt idx="17">
                  <c:v>2</c:v>
                </c:pt>
                <c:pt idx="18">
                  <c:v>1.9</c:v>
                </c:pt>
                <c:pt idx="19">
                  <c:v>1.7000000000000002</c:v>
                </c:pt>
                <c:pt idx="20">
                  <c:v>1.5</c:v>
                </c:pt>
                <c:pt idx="21">
                  <c:v>1.7000000000000002</c:v>
                </c:pt>
                <c:pt idx="22">
                  <c:v>1.5</c:v>
                </c:pt>
                <c:pt idx="23">
                  <c:v>1.7000000000000002</c:v>
                </c:pt>
                <c:pt idx="24">
                  <c:v>1.7000000000000002</c:v>
                </c:pt>
                <c:pt idx="25">
                  <c:v>1.6</c:v>
                </c:pt>
                <c:pt idx="26">
                  <c:v>1.5</c:v>
                </c:pt>
                <c:pt idx="27">
                  <c:v>1.6</c:v>
                </c:pt>
                <c:pt idx="28">
                  <c:v>1.7000000000000002</c:v>
                </c:pt>
                <c:pt idx="29">
                  <c:v>1.6</c:v>
                </c:pt>
                <c:pt idx="30">
                  <c:v>1.8</c:v>
                </c:pt>
                <c:pt idx="31">
                  <c:v>2</c:v>
                </c:pt>
                <c:pt idx="32">
                  <c:v>2.2000000000000002</c:v>
                </c:pt>
                <c:pt idx="33">
                  <c:v>2.2999999999999998</c:v>
                </c:pt>
                <c:pt idx="34">
                  <c:v>2.4</c:v>
                </c:pt>
                <c:pt idx="35">
                  <c:v>2</c:v>
                </c:pt>
                <c:pt idx="36">
                  <c:v>2.2000000000000002</c:v>
                </c:pt>
                <c:pt idx="37">
                  <c:v>2.2000000000000002</c:v>
                </c:pt>
                <c:pt idx="38">
                  <c:v>2</c:v>
                </c:pt>
                <c:pt idx="39">
                  <c:v>1.8</c:v>
                </c:pt>
                <c:pt idx="40">
                  <c:v>2</c:v>
                </c:pt>
                <c:pt idx="41">
                  <c:v>2.1</c:v>
                </c:pt>
                <c:pt idx="42">
                  <c:v>2</c:v>
                </c:pt>
                <c:pt idx="43">
                  <c:v>2.2000000000000002</c:v>
                </c:pt>
                <c:pt idx="44">
                  <c:v>2.2999999999999998</c:v>
                </c:pt>
                <c:pt idx="45">
                  <c:v>2.4</c:v>
                </c:pt>
                <c:pt idx="46">
                  <c:v>2.7</c:v>
                </c:pt>
                <c:pt idx="47">
                  <c:v>3.1</c:v>
                </c:pt>
                <c:pt idx="48">
                  <c:v>3.2</c:v>
                </c:pt>
                <c:pt idx="49">
                  <c:v>3.2</c:v>
                </c:pt>
                <c:pt idx="50">
                  <c:v>3.5</c:v>
                </c:pt>
                <c:pt idx="51">
                  <c:v>3.4</c:v>
                </c:pt>
                <c:pt idx="52">
                  <c:v>3.6</c:v>
                </c:pt>
                <c:pt idx="53">
                  <c:v>3.7</c:v>
                </c:pt>
                <c:pt idx="54">
                  <c:v>3.8</c:v>
                </c:pt>
                <c:pt idx="55">
                  <c:v>3.7</c:v>
                </c:pt>
                <c:pt idx="56">
                  <c:v>3.5</c:v>
                </c:pt>
                <c:pt idx="57">
                  <c:v>3.3</c:v>
                </c:pt>
                <c:pt idx="58">
                  <c:v>3.1</c:v>
                </c:pt>
                <c:pt idx="59">
                  <c:v>3.1</c:v>
                </c:pt>
                <c:pt idx="60">
                  <c:v>3</c:v>
                </c:pt>
                <c:pt idx="61">
                  <c:v>3</c:v>
                </c:pt>
                <c:pt idx="62">
                  <c:v>2.8</c:v>
                </c:pt>
                <c:pt idx="63">
                  <c:v>2.7</c:v>
                </c:pt>
                <c:pt idx="64">
                  <c:v>2.8</c:v>
                </c:pt>
                <c:pt idx="65">
                  <c:v>2.7</c:v>
                </c:pt>
                <c:pt idx="66">
                  <c:v>2.6</c:v>
                </c:pt>
                <c:pt idx="67">
                  <c:v>2.6</c:v>
                </c:pt>
                <c:pt idx="68">
                  <c:v>2.4</c:v>
                </c:pt>
                <c:pt idx="69">
                  <c:v>2.2999999999999998</c:v>
                </c:pt>
                <c:pt idx="70">
                  <c:v>2.2000000000000002</c:v>
                </c:pt>
                <c:pt idx="71">
                  <c:v>1.9</c:v>
                </c:pt>
                <c:pt idx="72">
                  <c:v>1.9</c:v>
                </c:pt>
                <c:pt idx="73">
                  <c:v>1.8</c:v>
                </c:pt>
                <c:pt idx="74">
                  <c:v>1.8</c:v>
                </c:pt>
                <c:pt idx="75">
                  <c:v>1.6</c:v>
                </c:pt>
                <c:pt idx="76">
                  <c:v>1.6</c:v>
                </c:pt>
                <c:pt idx="77">
                  <c:v>1.6</c:v>
                </c:pt>
                <c:pt idx="78">
                  <c:v>1.4</c:v>
                </c:pt>
                <c:pt idx="79">
                  <c:v>1.6</c:v>
                </c:pt>
                <c:pt idx="80">
                  <c:v>1.4</c:v>
                </c:pt>
                <c:pt idx="81">
                  <c:v>1.5</c:v>
                </c:pt>
                <c:pt idx="82">
                  <c:v>1.8</c:v>
                </c:pt>
                <c:pt idx="83">
                  <c:v>2.2000000000000002</c:v>
                </c:pt>
                <c:pt idx="84">
                  <c:v>2.4</c:v>
                </c:pt>
                <c:pt idx="85">
                  <c:v>2.7</c:v>
                </c:pt>
                <c:pt idx="86">
                  <c:v>3.4</c:v>
                </c:pt>
                <c:pt idx="87">
                  <c:v>3.9</c:v>
                </c:pt>
                <c:pt idx="88">
                  <c:v>4.5999999999999996</c:v>
                </c:pt>
                <c:pt idx="89">
                  <c:v>5.3</c:v>
                </c:pt>
                <c:pt idx="90">
                  <c:v>6</c:v>
                </c:pt>
                <c:pt idx="91">
                  <c:v>6.5</c:v>
                </c:pt>
                <c:pt idx="92">
                  <c:v>7.7</c:v>
                </c:pt>
                <c:pt idx="93">
                  <c:v>9</c:v>
                </c:pt>
                <c:pt idx="94">
                  <c:v>9.6</c:v>
                </c:pt>
                <c:pt idx="95">
                  <c:v>9.8000000000000007</c:v>
                </c:pt>
                <c:pt idx="96">
                  <c:v>9.6999999999999993</c:v>
                </c:pt>
                <c:pt idx="97">
                  <c:v>9.4</c:v>
                </c:pt>
                <c:pt idx="98">
                  <c:v>9.1999999999999993</c:v>
                </c:pt>
                <c:pt idx="99">
                  <c:v>9</c:v>
                </c:pt>
                <c:pt idx="100">
                  <c:v>8.8000000000000007</c:v>
                </c:pt>
                <c:pt idx="101">
                  <c:v>8.6999999999999993</c:v>
                </c:pt>
                <c:pt idx="102">
                  <c:v>8.6999999999999993</c:v>
                </c:pt>
                <c:pt idx="103">
                  <c:v>9</c:v>
                </c:pt>
                <c:pt idx="104">
                  <c:v>9</c:v>
                </c:pt>
                <c:pt idx="105">
                  <c:v>9.5</c:v>
                </c:pt>
                <c:pt idx="106">
                  <c:v>9.6999999999999993</c:v>
                </c:pt>
                <c:pt idx="107">
                  <c:v>9.9</c:v>
                </c:pt>
                <c:pt idx="108">
                  <c:v>10.3</c:v>
                </c:pt>
                <c:pt idx="109">
                  <c:v>10.3</c:v>
                </c:pt>
                <c:pt idx="110">
                  <c:v>9.6999999999999993</c:v>
                </c:pt>
                <c:pt idx="111">
                  <c:v>9.1</c:v>
                </c:pt>
                <c:pt idx="112">
                  <c:v>8.6999999999999993</c:v>
                </c:pt>
                <c:pt idx="113">
                  <c:v>8.6</c:v>
                </c:pt>
                <c:pt idx="114">
                  <c:v>8</c:v>
                </c:pt>
                <c:pt idx="115">
                  <c:v>7.5</c:v>
                </c:pt>
                <c:pt idx="116">
                  <c:v>7.1</c:v>
                </c:pt>
                <c:pt idx="117">
                  <c:v>6.8</c:v>
                </c:pt>
                <c:pt idx="118">
                  <c:v>6.6</c:v>
                </c:pt>
                <c:pt idx="119">
                  <c:v>6.3</c:v>
                </c:pt>
                <c:pt idx="120">
                  <c:v>6.1</c:v>
                </c:pt>
                <c:pt idx="121">
                  <c:v>5.8</c:v>
                </c:pt>
                <c:pt idx="122">
                  <c:v>5.4</c:v>
                </c:pt>
                <c:pt idx="123">
                  <c:v>5.0999999999999996</c:v>
                </c:pt>
                <c:pt idx="124">
                  <c:v>5.9</c:v>
                </c:pt>
                <c:pt idx="125">
                  <c:v>5.7</c:v>
                </c:pt>
                <c:pt idx="126">
                  <c:v>5.8</c:v>
                </c:pt>
                <c:pt idx="127">
                  <c:v>6</c:v>
                </c:pt>
                <c:pt idx="128">
                  <c:v>5.8</c:v>
                </c:pt>
                <c:pt idx="129">
                  <c:v>5.8</c:v>
                </c:pt>
                <c:pt idx="130">
                  <c:v>6.1</c:v>
                </c:pt>
                <c:pt idx="131">
                  <c:v>6.2</c:v>
                </c:pt>
                <c:pt idx="132">
                  <c:v>6.2</c:v>
                </c:pt>
                <c:pt idx="133">
                  <c:v>6.3</c:v>
                </c:pt>
                <c:pt idx="134">
                  <c:v>6.6</c:v>
                </c:pt>
                <c:pt idx="135">
                  <c:v>7.1</c:v>
                </c:pt>
                <c:pt idx="136">
                  <c:v>7.3</c:v>
                </c:pt>
                <c:pt idx="137">
                  <c:v>7.4</c:v>
                </c:pt>
                <c:pt idx="138">
                  <c:v>7.4</c:v>
                </c:pt>
                <c:pt idx="139">
                  <c:v>7.4</c:v>
                </c:pt>
                <c:pt idx="140">
                  <c:v>7.4</c:v>
                </c:pt>
                <c:pt idx="141">
                  <c:v>7.9</c:v>
                </c:pt>
                <c:pt idx="142">
                  <c:v>7.8</c:v>
                </c:pt>
                <c:pt idx="143">
                  <c:v>7.6</c:v>
                </c:pt>
                <c:pt idx="144">
                  <c:v>7.5</c:v>
                </c:pt>
                <c:pt idx="145">
                  <c:v>7.3</c:v>
                </c:pt>
                <c:pt idx="146">
                  <c:v>6.9</c:v>
                </c:pt>
                <c:pt idx="147">
                  <c:v>6.5</c:v>
                </c:pt>
                <c:pt idx="148">
                  <c:v>6.4</c:v>
                </c:pt>
                <c:pt idx="149">
                  <c:v>6.1</c:v>
                </c:pt>
                <c:pt idx="150">
                  <c:v>6</c:v>
                </c:pt>
                <c:pt idx="151">
                  <c:v>6.1</c:v>
                </c:pt>
                <c:pt idx="152">
                  <c:v>5.9</c:v>
                </c:pt>
                <c:pt idx="153">
                  <c:v>6</c:v>
                </c:pt>
                <c:pt idx="154">
                  <c:v>6.2</c:v>
                </c:pt>
                <c:pt idx="155">
                  <c:v>6.7</c:v>
                </c:pt>
                <c:pt idx="156">
                  <c:v>7.4</c:v>
                </c:pt>
                <c:pt idx="157">
                  <c:v>8.4</c:v>
                </c:pt>
                <c:pt idx="158">
                  <c:v>8.6</c:v>
                </c:pt>
                <c:pt idx="159">
                  <c:v>8.8000000000000007</c:v>
                </c:pt>
                <c:pt idx="160">
                  <c:v>8.6999999999999993</c:v>
                </c:pt>
                <c:pt idx="161">
                  <c:v>8.6</c:v>
                </c:pt>
                <c:pt idx="162">
                  <c:v>8.3000000000000007</c:v>
                </c:pt>
                <c:pt idx="163">
                  <c:v>7.9</c:v>
                </c:pt>
                <c:pt idx="164">
                  <c:v>7.7</c:v>
                </c:pt>
                <c:pt idx="165">
                  <c:v>7.5</c:v>
                </c:pt>
                <c:pt idx="166">
                  <c:v>7.3</c:v>
                </c:pt>
                <c:pt idx="167">
                  <c:v>7.5</c:v>
                </c:pt>
                <c:pt idx="168">
                  <c:v>7.5</c:v>
                </c:pt>
              </c:numCache>
            </c:numRef>
          </c:val>
        </c:ser>
        <c:ser>
          <c:idx val="1"/>
          <c:order val="1"/>
          <c:tx>
            <c:strRef>
              <c:f>'Unemployment Data'!$C$1</c:f>
              <c:strCache>
                <c:ptCount val="1"/>
                <c:pt idx="0">
                  <c:v>Norway</c:v>
                </c:pt>
              </c:strCache>
            </c:strRef>
          </c:tx>
          <c:marker>
            <c:symbol val="none"/>
          </c:marker>
          <c:cat>
            <c:numRef>
              <c:f>'Unemployment Data'!$A$2:$A$170</c:f>
              <c:numCache>
                <c:formatCode>yyyy\-mm\-dd</c:formatCode>
                <c:ptCount val="169"/>
                <c:pt idx="0">
                  <c:v>25569</c:v>
                </c:pt>
                <c:pt idx="1">
                  <c:v>25659</c:v>
                </c:pt>
                <c:pt idx="2">
                  <c:v>25750</c:v>
                </c:pt>
                <c:pt idx="3">
                  <c:v>25842</c:v>
                </c:pt>
                <c:pt idx="4">
                  <c:v>25934</c:v>
                </c:pt>
                <c:pt idx="5">
                  <c:v>26024</c:v>
                </c:pt>
                <c:pt idx="6">
                  <c:v>26115</c:v>
                </c:pt>
                <c:pt idx="7">
                  <c:v>26207</c:v>
                </c:pt>
                <c:pt idx="8">
                  <c:v>26299</c:v>
                </c:pt>
                <c:pt idx="9">
                  <c:v>26390</c:v>
                </c:pt>
                <c:pt idx="10">
                  <c:v>26481</c:v>
                </c:pt>
                <c:pt idx="11">
                  <c:v>26573</c:v>
                </c:pt>
                <c:pt idx="12">
                  <c:v>26665</c:v>
                </c:pt>
                <c:pt idx="13">
                  <c:v>26755</c:v>
                </c:pt>
                <c:pt idx="14">
                  <c:v>26846</c:v>
                </c:pt>
                <c:pt idx="15">
                  <c:v>26938</c:v>
                </c:pt>
                <c:pt idx="16">
                  <c:v>27030</c:v>
                </c:pt>
                <c:pt idx="17">
                  <c:v>27120</c:v>
                </c:pt>
                <c:pt idx="18">
                  <c:v>27211</c:v>
                </c:pt>
                <c:pt idx="19">
                  <c:v>27303</c:v>
                </c:pt>
                <c:pt idx="20">
                  <c:v>27395</c:v>
                </c:pt>
                <c:pt idx="21">
                  <c:v>27485</c:v>
                </c:pt>
                <c:pt idx="22">
                  <c:v>27576</c:v>
                </c:pt>
                <c:pt idx="23">
                  <c:v>27668</c:v>
                </c:pt>
                <c:pt idx="24">
                  <c:v>27760</c:v>
                </c:pt>
                <c:pt idx="25">
                  <c:v>27851</c:v>
                </c:pt>
                <c:pt idx="26">
                  <c:v>27942</c:v>
                </c:pt>
                <c:pt idx="27">
                  <c:v>28034</c:v>
                </c:pt>
                <c:pt idx="28">
                  <c:v>28126</c:v>
                </c:pt>
                <c:pt idx="29">
                  <c:v>28216</c:v>
                </c:pt>
                <c:pt idx="30">
                  <c:v>28307</c:v>
                </c:pt>
                <c:pt idx="31">
                  <c:v>28399</c:v>
                </c:pt>
                <c:pt idx="32">
                  <c:v>28491</c:v>
                </c:pt>
                <c:pt idx="33">
                  <c:v>28581</c:v>
                </c:pt>
                <c:pt idx="34">
                  <c:v>28672</c:v>
                </c:pt>
                <c:pt idx="35">
                  <c:v>28764</c:v>
                </c:pt>
                <c:pt idx="36">
                  <c:v>28856</c:v>
                </c:pt>
                <c:pt idx="37">
                  <c:v>28946</c:v>
                </c:pt>
                <c:pt idx="38">
                  <c:v>29037</c:v>
                </c:pt>
                <c:pt idx="39">
                  <c:v>29129</c:v>
                </c:pt>
                <c:pt idx="40">
                  <c:v>29221</c:v>
                </c:pt>
                <c:pt idx="41">
                  <c:v>29312</c:v>
                </c:pt>
                <c:pt idx="42">
                  <c:v>29403</c:v>
                </c:pt>
                <c:pt idx="43">
                  <c:v>29495</c:v>
                </c:pt>
                <c:pt idx="44">
                  <c:v>29587</c:v>
                </c:pt>
                <c:pt idx="45">
                  <c:v>29677</c:v>
                </c:pt>
                <c:pt idx="46">
                  <c:v>29768</c:v>
                </c:pt>
                <c:pt idx="47">
                  <c:v>29860</c:v>
                </c:pt>
                <c:pt idx="48">
                  <c:v>29952</c:v>
                </c:pt>
                <c:pt idx="49">
                  <c:v>30042</c:v>
                </c:pt>
                <c:pt idx="50">
                  <c:v>30133</c:v>
                </c:pt>
                <c:pt idx="51">
                  <c:v>30225</c:v>
                </c:pt>
                <c:pt idx="52">
                  <c:v>30317</c:v>
                </c:pt>
                <c:pt idx="53">
                  <c:v>30407</c:v>
                </c:pt>
                <c:pt idx="54">
                  <c:v>30498</c:v>
                </c:pt>
                <c:pt idx="55">
                  <c:v>30590</c:v>
                </c:pt>
                <c:pt idx="56">
                  <c:v>30682</c:v>
                </c:pt>
                <c:pt idx="57">
                  <c:v>30773</c:v>
                </c:pt>
                <c:pt idx="58">
                  <c:v>30864</c:v>
                </c:pt>
                <c:pt idx="59">
                  <c:v>30956</c:v>
                </c:pt>
                <c:pt idx="60">
                  <c:v>31048</c:v>
                </c:pt>
                <c:pt idx="61">
                  <c:v>31138</c:v>
                </c:pt>
                <c:pt idx="62">
                  <c:v>31229</c:v>
                </c:pt>
                <c:pt idx="63">
                  <c:v>31321</c:v>
                </c:pt>
                <c:pt idx="64">
                  <c:v>31413</c:v>
                </c:pt>
                <c:pt idx="65">
                  <c:v>31503</c:v>
                </c:pt>
                <c:pt idx="66">
                  <c:v>31594</c:v>
                </c:pt>
                <c:pt idx="67">
                  <c:v>31686</c:v>
                </c:pt>
                <c:pt idx="68">
                  <c:v>31778</c:v>
                </c:pt>
                <c:pt idx="69">
                  <c:v>31868</c:v>
                </c:pt>
                <c:pt idx="70">
                  <c:v>31959</c:v>
                </c:pt>
                <c:pt idx="71">
                  <c:v>32051</c:v>
                </c:pt>
                <c:pt idx="72">
                  <c:v>32143</c:v>
                </c:pt>
                <c:pt idx="73">
                  <c:v>32234</c:v>
                </c:pt>
                <c:pt idx="74">
                  <c:v>32325</c:v>
                </c:pt>
                <c:pt idx="75">
                  <c:v>32417</c:v>
                </c:pt>
                <c:pt idx="76">
                  <c:v>32509</c:v>
                </c:pt>
                <c:pt idx="77">
                  <c:v>32599</c:v>
                </c:pt>
                <c:pt idx="78">
                  <c:v>32690</c:v>
                </c:pt>
                <c:pt idx="79">
                  <c:v>32782</c:v>
                </c:pt>
                <c:pt idx="80">
                  <c:v>32874</c:v>
                </c:pt>
                <c:pt idx="81">
                  <c:v>32964</c:v>
                </c:pt>
                <c:pt idx="82">
                  <c:v>33055</c:v>
                </c:pt>
                <c:pt idx="83">
                  <c:v>33147</c:v>
                </c:pt>
                <c:pt idx="84">
                  <c:v>33239</c:v>
                </c:pt>
                <c:pt idx="85">
                  <c:v>33329</c:v>
                </c:pt>
                <c:pt idx="86">
                  <c:v>33420</c:v>
                </c:pt>
                <c:pt idx="87">
                  <c:v>33512</c:v>
                </c:pt>
                <c:pt idx="88">
                  <c:v>33604</c:v>
                </c:pt>
                <c:pt idx="89">
                  <c:v>33695</c:v>
                </c:pt>
                <c:pt idx="90">
                  <c:v>33786</c:v>
                </c:pt>
                <c:pt idx="91">
                  <c:v>33878</c:v>
                </c:pt>
                <c:pt idx="92">
                  <c:v>33970</c:v>
                </c:pt>
                <c:pt idx="93">
                  <c:v>34060</c:v>
                </c:pt>
                <c:pt idx="94">
                  <c:v>34151</c:v>
                </c:pt>
                <c:pt idx="95">
                  <c:v>34243</c:v>
                </c:pt>
                <c:pt idx="96">
                  <c:v>34335</c:v>
                </c:pt>
                <c:pt idx="97">
                  <c:v>34425</c:v>
                </c:pt>
                <c:pt idx="98">
                  <c:v>34516</c:v>
                </c:pt>
                <c:pt idx="99">
                  <c:v>34608</c:v>
                </c:pt>
                <c:pt idx="100">
                  <c:v>34700</c:v>
                </c:pt>
                <c:pt idx="101">
                  <c:v>34790</c:v>
                </c:pt>
                <c:pt idx="102">
                  <c:v>34881</c:v>
                </c:pt>
                <c:pt idx="103">
                  <c:v>34973</c:v>
                </c:pt>
                <c:pt idx="104">
                  <c:v>35065</c:v>
                </c:pt>
                <c:pt idx="105">
                  <c:v>35156</c:v>
                </c:pt>
                <c:pt idx="106">
                  <c:v>35247</c:v>
                </c:pt>
                <c:pt idx="107">
                  <c:v>35339</c:v>
                </c:pt>
                <c:pt idx="108">
                  <c:v>35431</c:v>
                </c:pt>
                <c:pt idx="109">
                  <c:v>35521</c:v>
                </c:pt>
                <c:pt idx="110">
                  <c:v>35612</c:v>
                </c:pt>
                <c:pt idx="111">
                  <c:v>35704</c:v>
                </c:pt>
                <c:pt idx="112">
                  <c:v>35796</c:v>
                </c:pt>
                <c:pt idx="113">
                  <c:v>35886</c:v>
                </c:pt>
                <c:pt idx="114">
                  <c:v>35977</c:v>
                </c:pt>
                <c:pt idx="115">
                  <c:v>36069</c:v>
                </c:pt>
                <c:pt idx="116">
                  <c:v>36161</c:v>
                </c:pt>
                <c:pt idx="117">
                  <c:v>36251</c:v>
                </c:pt>
                <c:pt idx="118">
                  <c:v>36342</c:v>
                </c:pt>
                <c:pt idx="119">
                  <c:v>36434</c:v>
                </c:pt>
                <c:pt idx="120">
                  <c:v>36526</c:v>
                </c:pt>
                <c:pt idx="121">
                  <c:v>36617</c:v>
                </c:pt>
                <c:pt idx="122">
                  <c:v>36708</c:v>
                </c:pt>
                <c:pt idx="123">
                  <c:v>36800</c:v>
                </c:pt>
                <c:pt idx="124">
                  <c:v>36892</c:v>
                </c:pt>
                <c:pt idx="125">
                  <c:v>36982</c:v>
                </c:pt>
                <c:pt idx="126">
                  <c:v>37073</c:v>
                </c:pt>
                <c:pt idx="127">
                  <c:v>37165</c:v>
                </c:pt>
                <c:pt idx="128">
                  <c:v>37257</c:v>
                </c:pt>
                <c:pt idx="129">
                  <c:v>37347</c:v>
                </c:pt>
                <c:pt idx="130">
                  <c:v>37438</c:v>
                </c:pt>
                <c:pt idx="131">
                  <c:v>37530</c:v>
                </c:pt>
                <c:pt idx="132">
                  <c:v>37622</c:v>
                </c:pt>
                <c:pt idx="133">
                  <c:v>37712</c:v>
                </c:pt>
                <c:pt idx="134">
                  <c:v>37803</c:v>
                </c:pt>
                <c:pt idx="135">
                  <c:v>37895</c:v>
                </c:pt>
                <c:pt idx="136">
                  <c:v>37987</c:v>
                </c:pt>
                <c:pt idx="137">
                  <c:v>38078</c:v>
                </c:pt>
                <c:pt idx="138">
                  <c:v>38169</c:v>
                </c:pt>
                <c:pt idx="139">
                  <c:v>38261</c:v>
                </c:pt>
                <c:pt idx="140">
                  <c:v>38353</c:v>
                </c:pt>
                <c:pt idx="141">
                  <c:v>38443</c:v>
                </c:pt>
                <c:pt idx="142">
                  <c:v>38534</c:v>
                </c:pt>
                <c:pt idx="143">
                  <c:v>38626</c:v>
                </c:pt>
                <c:pt idx="144">
                  <c:v>38718</c:v>
                </c:pt>
                <c:pt idx="145">
                  <c:v>38808</c:v>
                </c:pt>
                <c:pt idx="146">
                  <c:v>38899</c:v>
                </c:pt>
                <c:pt idx="147">
                  <c:v>38991</c:v>
                </c:pt>
                <c:pt idx="148">
                  <c:v>39083</c:v>
                </c:pt>
                <c:pt idx="149">
                  <c:v>39173</c:v>
                </c:pt>
                <c:pt idx="150">
                  <c:v>39264</c:v>
                </c:pt>
                <c:pt idx="151">
                  <c:v>39356</c:v>
                </c:pt>
                <c:pt idx="152">
                  <c:v>39448</c:v>
                </c:pt>
                <c:pt idx="153">
                  <c:v>39539</c:v>
                </c:pt>
                <c:pt idx="154">
                  <c:v>39630</c:v>
                </c:pt>
                <c:pt idx="155">
                  <c:v>39722</c:v>
                </c:pt>
                <c:pt idx="156">
                  <c:v>39814</c:v>
                </c:pt>
                <c:pt idx="157">
                  <c:v>39904</c:v>
                </c:pt>
                <c:pt idx="158">
                  <c:v>39995</c:v>
                </c:pt>
                <c:pt idx="159">
                  <c:v>40087</c:v>
                </c:pt>
                <c:pt idx="160">
                  <c:v>40179</c:v>
                </c:pt>
                <c:pt idx="161">
                  <c:v>40269</c:v>
                </c:pt>
                <c:pt idx="162">
                  <c:v>40360</c:v>
                </c:pt>
                <c:pt idx="163">
                  <c:v>40452</c:v>
                </c:pt>
                <c:pt idx="164">
                  <c:v>40544</c:v>
                </c:pt>
                <c:pt idx="165">
                  <c:v>40634</c:v>
                </c:pt>
                <c:pt idx="166">
                  <c:v>40725</c:v>
                </c:pt>
                <c:pt idx="167">
                  <c:v>40817</c:v>
                </c:pt>
                <c:pt idx="168">
                  <c:v>40909</c:v>
                </c:pt>
              </c:numCache>
            </c:numRef>
          </c:cat>
          <c:val>
            <c:numRef>
              <c:f>'Unemployment Data'!$C$2:$C$170</c:f>
              <c:numCache>
                <c:formatCode>General</c:formatCode>
                <c:ptCount val="169"/>
                <c:pt idx="8" formatCode="0.0">
                  <c:v>1.7000000000000002</c:v>
                </c:pt>
                <c:pt idx="9" formatCode="0.0">
                  <c:v>1.5</c:v>
                </c:pt>
                <c:pt idx="10" formatCode="0.0">
                  <c:v>1.6</c:v>
                </c:pt>
                <c:pt idx="11" formatCode="0.0">
                  <c:v>1.8</c:v>
                </c:pt>
                <c:pt idx="12" formatCode="0.0">
                  <c:v>1.5</c:v>
                </c:pt>
                <c:pt idx="13" formatCode="0.0">
                  <c:v>1.6</c:v>
                </c:pt>
                <c:pt idx="14" formatCode="0.0">
                  <c:v>1.6</c:v>
                </c:pt>
                <c:pt idx="15" formatCode="0.0">
                  <c:v>1.5</c:v>
                </c:pt>
                <c:pt idx="16" formatCode="0.0">
                  <c:v>1.5</c:v>
                </c:pt>
                <c:pt idx="17" formatCode="0.0">
                  <c:v>1.3</c:v>
                </c:pt>
                <c:pt idx="18" formatCode="0.0">
                  <c:v>1.7000000000000002</c:v>
                </c:pt>
                <c:pt idx="19" formatCode="0.0">
                  <c:v>1.3</c:v>
                </c:pt>
                <c:pt idx="20" formatCode="0.0">
                  <c:v>1.8</c:v>
                </c:pt>
                <c:pt idx="21" formatCode="0.0">
                  <c:v>2.2999999999999998</c:v>
                </c:pt>
                <c:pt idx="22" formatCode="0.0">
                  <c:v>2.4</c:v>
                </c:pt>
                <c:pt idx="23" formatCode="0.0">
                  <c:v>2.6</c:v>
                </c:pt>
                <c:pt idx="24" formatCode="0.0">
                  <c:v>2.1</c:v>
                </c:pt>
                <c:pt idx="25" formatCode="0.0">
                  <c:v>1.9</c:v>
                </c:pt>
                <c:pt idx="26" formatCode="0.0">
                  <c:v>1.7000000000000002</c:v>
                </c:pt>
                <c:pt idx="27" formatCode="0.0">
                  <c:v>1.5</c:v>
                </c:pt>
                <c:pt idx="28" formatCode="0.0">
                  <c:v>1.4</c:v>
                </c:pt>
                <c:pt idx="29" formatCode="0.0">
                  <c:v>1.9</c:v>
                </c:pt>
                <c:pt idx="30" formatCode="0.0">
                  <c:v>1.2</c:v>
                </c:pt>
                <c:pt idx="31" formatCode="0.0">
                  <c:v>1.4</c:v>
                </c:pt>
                <c:pt idx="32" formatCode="0.0">
                  <c:v>1.7000000000000002</c:v>
                </c:pt>
                <c:pt idx="33" formatCode="0.0">
                  <c:v>1.6</c:v>
                </c:pt>
                <c:pt idx="34" formatCode="0.0">
                  <c:v>2</c:v>
                </c:pt>
                <c:pt idx="35" formatCode="0.0">
                  <c:v>2</c:v>
                </c:pt>
                <c:pt idx="36" formatCode="0.0">
                  <c:v>2.2000000000000002</c:v>
                </c:pt>
                <c:pt idx="37" formatCode="0.0">
                  <c:v>2.2000000000000002</c:v>
                </c:pt>
                <c:pt idx="38" formatCode="0.0">
                  <c:v>1.8</c:v>
                </c:pt>
                <c:pt idx="39" formatCode="0.0">
                  <c:v>1.7000000000000002</c:v>
                </c:pt>
                <c:pt idx="40" formatCode="0.0">
                  <c:v>1.6</c:v>
                </c:pt>
                <c:pt idx="41" formatCode="0.0">
                  <c:v>1.4</c:v>
                </c:pt>
                <c:pt idx="42" formatCode="0.0">
                  <c:v>1.8</c:v>
                </c:pt>
                <c:pt idx="43" formatCode="0.0">
                  <c:v>1.8</c:v>
                </c:pt>
                <c:pt idx="44" formatCode="0.0">
                  <c:v>1.9</c:v>
                </c:pt>
                <c:pt idx="45" formatCode="0.0">
                  <c:v>2</c:v>
                </c:pt>
                <c:pt idx="46" formatCode="0.0">
                  <c:v>2</c:v>
                </c:pt>
                <c:pt idx="47" formatCode="0.0">
                  <c:v>2</c:v>
                </c:pt>
                <c:pt idx="48" formatCode="0.0">
                  <c:v>2.1</c:v>
                </c:pt>
                <c:pt idx="49" formatCode="0.0">
                  <c:v>2.4</c:v>
                </c:pt>
                <c:pt idx="50" formatCode="0.0">
                  <c:v>2.4</c:v>
                </c:pt>
                <c:pt idx="51" formatCode="0.0">
                  <c:v>3.7</c:v>
                </c:pt>
                <c:pt idx="52" formatCode="0.0">
                  <c:v>3.7</c:v>
                </c:pt>
                <c:pt idx="53" formatCode="0.0">
                  <c:v>3.7</c:v>
                </c:pt>
                <c:pt idx="54" formatCode="0.0">
                  <c:v>3.3</c:v>
                </c:pt>
                <c:pt idx="55" formatCode="0.0">
                  <c:v>3</c:v>
                </c:pt>
                <c:pt idx="56" formatCode="0.0">
                  <c:v>3.2</c:v>
                </c:pt>
                <c:pt idx="57" formatCode="0.0">
                  <c:v>3.3</c:v>
                </c:pt>
                <c:pt idx="58" formatCode="0.0">
                  <c:v>3.1</c:v>
                </c:pt>
                <c:pt idx="59" formatCode="0.0">
                  <c:v>2.9</c:v>
                </c:pt>
                <c:pt idx="60" formatCode="0.0">
                  <c:v>2.9</c:v>
                </c:pt>
                <c:pt idx="61" formatCode="0.0">
                  <c:v>2.2999999999999998</c:v>
                </c:pt>
                <c:pt idx="62" formatCode="0.0">
                  <c:v>2.7</c:v>
                </c:pt>
                <c:pt idx="63" formatCode="0.0">
                  <c:v>2.2999999999999998</c:v>
                </c:pt>
                <c:pt idx="64" formatCode="0.0">
                  <c:v>1.9</c:v>
                </c:pt>
                <c:pt idx="65" formatCode="0.0">
                  <c:v>2</c:v>
                </c:pt>
                <c:pt idx="66" formatCode="0.0">
                  <c:v>2</c:v>
                </c:pt>
                <c:pt idx="67" formatCode="0.0">
                  <c:v>2</c:v>
                </c:pt>
                <c:pt idx="68" formatCode="0.0">
                  <c:v>2.2999999999999998</c:v>
                </c:pt>
                <c:pt idx="69" formatCode="0.0">
                  <c:v>1.9</c:v>
                </c:pt>
                <c:pt idx="70" formatCode="0.0">
                  <c:v>2</c:v>
                </c:pt>
                <c:pt idx="71" formatCode="0.0">
                  <c:v>2.2000000000000002</c:v>
                </c:pt>
                <c:pt idx="72" formatCode="0.0">
                  <c:v>2.4</c:v>
                </c:pt>
                <c:pt idx="73" formatCode="0.0">
                  <c:v>3</c:v>
                </c:pt>
                <c:pt idx="74" formatCode="0.0">
                  <c:v>3.2</c:v>
                </c:pt>
                <c:pt idx="75" formatCode="0.0">
                  <c:v>4.4000000000000004</c:v>
                </c:pt>
                <c:pt idx="76" formatCode="0.0">
                  <c:v>4.9000000000000004</c:v>
                </c:pt>
                <c:pt idx="77" formatCode="0.0">
                  <c:v>5.3</c:v>
                </c:pt>
                <c:pt idx="78" formatCode="0.0">
                  <c:v>5.5</c:v>
                </c:pt>
                <c:pt idx="79" formatCode="0.0">
                  <c:v>5.9</c:v>
                </c:pt>
                <c:pt idx="80" formatCode="0.0">
                  <c:v>5.9</c:v>
                </c:pt>
                <c:pt idx="81" formatCode="0.0">
                  <c:v>5.7</c:v>
                </c:pt>
                <c:pt idx="82" formatCode="0.0">
                  <c:v>5.7</c:v>
                </c:pt>
                <c:pt idx="83" formatCode="0.0">
                  <c:v>5.8</c:v>
                </c:pt>
                <c:pt idx="84" formatCode="0.0">
                  <c:v>5.8</c:v>
                </c:pt>
                <c:pt idx="85" formatCode="0.0">
                  <c:v>5.8</c:v>
                </c:pt>
                <c:pt idx="86" formatCode="0.0">
                  <c:v>6</c:v>
                </c:pt>
                <c:pt idx="87" formatCode="0.0">
                  <c:v>6.5</c:v>
                </c:pt>
                <c:pt idx="88" formatCode="0.0">
                  <c:v>6.4</c:v>
                </c:pt>
                <c:pt idx="89" formatCode="0.0">
                  <c:v>6.5</c:v>
                </c:pt>
                <c:pt idx="90" formatCode="0.0">
                  <c:v>6.6</c:v>
                </c:pt>
                <c:pt idx="91" formatCode="0.0">
                  <c:v>6.7</c:v>
                </c:pt>
                <c:pt idx="92" formatCode="0.0">
                  <c:v>6.7</c:v>
                </c:pt>
                <c:pt idx="93" formatCode="0.0">
                  <c:v>6.7</c:v>
                </c:pt>
                <c:pt idx="94" formatCode="0.0">
                  <c:v>6.7</c:v>
                </c:pt>
                <c:pt idx="95" formatCode="0.0">
                  <c:v>6.4</c:v>
                </c:pt>
                <c:pt idx="96" formatCode="0.0">
                  <c:v>6</c:v>
                </c:pt>
                <c:pt idx="97" formatCode="0.0">
                  <c:v>6.1</c:v>
                </c:pt>
                <c:pt idx="98" formatCode="0.0">
                  <c:v>5.9</c:v>
                </c:pt>
                <c:pt idx="99" formatCode="0.0">
                  <c:v>6</c:v>
                </c:pt>
                <c:pt idx="100" formatCode="0.0">
                  <c:v>5.9</c:v>
                </c:pt>
                <c:pt idx="101" formatCode="0.0">
                  <c:v>5.5</c:v>
                </c:pt>
                <c:pt idx="102" formatCode="0.0">
                  <c:v>5.3</c:v>
                </c:pt>
                <c:pt idx="103" formatCode="0.0">
                  <c:v>5.0999999999999996</c:v>
                </c:pt>
                <c:pt idx="104" formatCode="0.0">
                  <c:v>4.9000000000000004</c:v>
                </c:pt>
                <c:pt idx="105" formatCode="0.0">
                  <c:v>4.8</c:v>
                </c:pt>
                <c:pt idx="106" formatCode="0.0">
                  <c:v>4.7</c:v>
                </c:pt>
                <c:pt idx="107" formatCode="0.0">
                  <c:v>4.5999999999999996</c:v>
                </c:pt>
                <c:pt idx="108" formatCode="0.0">
                  <c:v>4.2</c:v>
                </c:pt>
                <c:pt idx="109" formatCode="0.0">
                  <c:v>4.0999999999999996</c:v>
                </c:pt>
                <c:pt idx="110" formatCode="0.0">
                  <c:v>3.8</c:v>
                </c:pt>
                <c:pt idx="111" formatCode="0.0">
                  <c:v>3.5</c:v>
                </c:pt>
                <c:pt idx="112" formatCode="0.0">
                  <c:v>3.3</c:v>
                </c:pt>
                <c:pt idx="113" formatCode="0.0">
                  <c:v>3.3</c:v>
                </c:pt>
                <c:pt idx="114" formatCode="0.0">
                  <c:v>3</c:v>
                </c:pt>
                <c:pt idx="115" formatCode="0.0">
                  <c:v>2.8</c:v>
                </c:pt>
                <c:pt idx="116" formatCode="0.0">
                  <c:v>2.8</c:v>
                </c:pt>
                <c:pt idx="117" formatCode="0.0">
                  <c:v>2.9</c:v>
                </c:pt>
                <c:pt idx="118" formatCode="0.0">
                  <c:v>3.1</c:v>
                </c:pt>
                <c:pt idx="119" formatCode="0.0">
                  <c:v>3.4</c:v>
                </c:pt>
                <c:pt idx="120" formatCode="0.0">
                  <c:v>3.4</c:v>
                </c:pt>
                <c:pt idx="121" formatCode="0.0">
                  <c:v>3.1</c:v>
                </c:pt>
                <c:pt idx="122" formatCode="0.0">
                  <c:v>3.2</c:v>
                </c:pt>
                <c:pt idx="123" formatCode="0.0">
                  <c:v>3.3</c:v>
                </c:pt>
                <c:pt idx="124" formatCode="0.0">
                  <c:v>3.3</c:v>
                </c:pt>
                <c:pt idx="125" formatCode="0.0">
                  <c:v>3.3</c:v>
                </c:pt>
                <c:pt idx="126" formatCode="0.0">
                  <c:v>3.5</c:v>
                </c:pt>
                <c:pt idx="127" formatCode="0.0">
                  <c:v>3.6</c:v>
                </c:pt>
                <c:pt idx="128" formatCode="0.0">
                  <c:v>3.7</c:v>
                </c:pt>
                <c:pt idx="129" formatCode="0.0">
                  <c:v>3.7</c:v>
                </c:pt>
                <c:pt idx="130" formatCode="0.0">
                  <c:v>3.6</c:v>
                </c:pt>
                <c:pt idx="131" formatCode="0.0">
                  <c:v>3.8</c:v>
                </c:pt>
                <c:pt idx="132" formatCode="0.0">
                  <c:v>4</c:v>
                </c:pt>
                <c:pt idx="133" formatCode="0.0">
                  <c:v>4.2</c:v>
                </c:pt>
                <c:pt idx="134" formatCode="0.0">
                  <c:v>4.4000000000000004</c:v>
                </c:pt>
                <c:pt idx="135" formatCode="0.0">
                  <c:v>4.3</c:v>
                </c:pt>
                <c:pt idx="136" formatCode="0.0">
                  <c:v>4.2</c:v>
                </c:pt>
                <c:pt idx="137" formatCode="0.0">
                  <c:v>4.2</c:v>
                </c:pt>
                <c:pt idx="138" formatCode="0.0">
                  <c:v>4.4000000000000004</c:v>
                </c:pt>
                <c:pt idx="139" formatCode="0.0">
                  <c:v>4.4000000000000004</c:v>
                </c:pt>
                <c:pt idx="140" formatCode="0.0">
                  <c:v>4.5</c:v>
                </c:pt>
                <c:pt idx="141" formatCode="0.0">
                  <c:v>4.5999999999999996</c:v>
                </c:pt>
                <c:pt idx="142" formatCode="0.0">
                  <c:v>4.5999999999999996</c:v>
                </c:pt>
                <c:pt idx="143" formatCode="0.0">
                  <c:v>4.4000000000000004</c:v>
                </c:pt>
                <c:pt idx="144" formatCode="0.0">
                  <c:v>3.9</c:v>
                </c:pt>
                <c:pt idx="145" formatCode="0.0">
                  <c:v>3.7</c:v>
                </c:pt>
                <c:pt idx="146" formatCode="0.0">
                  <c:v>3.3</c:v>
                </c:pt>
                <c:pt idx="147" formatCode="0.0">
                  <c:v>2.9</c:v>
                </c:pt>
                <c:pt idx="148" formatCode="0.0">
                  <c:v>2.7</c:v>
                </c:pt>
                <c:pt idx="149" formatCode="0.0">
                  <c:v>2.5</c:v>
                </c:pt>
                <c:pt idx="150" formatCode="0.0">
                  <c:v>2.5</c:v>
                </c:pt>
                <c:pt idx="151" formatCode="0.0">
                  <c:v>2.5</c:v>
                </c:pt>
                <c:pt idx="152" formatCode="0.0">
                  <c:v>2.4</c:v>
                </c:pt>
                <c:pt idx="153" formatCode="0.0">
                  <c:v>2.4</c:v>
                </c:pt>
                <c:pt idx="154" formatCode="0.0">
                  <c:v>2.5</c:v>
                </c:pt>
                <c:pt idx="155" formatCode="0.0">
                  <c:v>2.8</c:v>
                </c:pt>
                <c:pt idx="156" formatCode="0.0">
                  <c:v>3.1</c:v>
                </c:pt>
                <c:pt idx="157" formatCode="0.0">
                  <c:v>3.1</c:v>
                </c:pt>
                <c:pt idx="158" formatCode="0.0">
                  <c:v>3.2</c:v>
                </c:pt>
                <c:pt idx="159" formatCode="0.0">
                  <c:v>3.3</c:v>
                </c:pt>
                <c:pt idx="160" formatCode="0.0">
                  <c:v>3.5</c:v>
                </c:pt>
                <c:pt idx="161" formatCode="0.0">
                  <c:v>3.7</c:v>
                </c:pt>
                <c:pt idx="162" formatCode="0.0">
                  <c:v>3.5</c:v>
                </c:pt>
                <c:pt idx="163" formatCode="0.0">
                  <c:v>3.5</c:v>
                </c:pt>
                <c:pt idx="164" formatCode="0.0">
                  <c:v>3.3</c:v>
                </c:pt>
                <c:pt idx="165" formatCode="0.0">
                  <c:v>3.3</c:v>
                </c:pt>
                <c:pt idx="166" formatCode="0.0">
                  <c:v>3.2</c:v>
                </c:pt>
                <c:pt idx="167" formatCode="0.0">
                  <c:v>3.4</c:v>
                </c:pt>
                <c:pt idx="168" formatCode="0.0">
                  <c:v>3.2</c:v>
                </c:pt>
              </c:numCache>
            </c:numRef>
          </c:val>
        </c:ser>
        <c:dLbls/>
        <c:marker val="1"/>
        <c:axId val="37679104"/>
        <c:axId val="37680640"/>
      </c:lineChart>
      <c:dateAx>
        <c:axId val="37679104"/>
        <c:scaling>
          <c:orientation val="minMax"/>
        </c:scaling>
        <c:axPos val="b"/>
        <c:numFmt formatCode="yyyy\-mm\-dd" sourceLinked="0"/>
        <c:tickLblPos val="nextTo"/>
        <c:crossAx val="37680640"/>
        <c:crosses val="autoZero"/>
        <c:auto val="1"/>
        <c:lblOffset val="100"/>
        <c:baseTimeUnit val="months"/>
      </c:dateAx>
      <c:valAx>
        <c:axId val="37680640"/>
        <c:scaling>
          <c:orientation val="minMax"/>
        </c:scaling>
        <c:axPos val="l"/>
        <c:majorGridlines/>
        <c:numFmt formatCode="0.0" sourceLinked="1"/>
        <c:tickLblPos val="nextTo"/>
        <c:crossAx val="37679104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title>
      <c:tx>
        <c:rich>
          <a:bodyPr/>
          <a:lstStyle/>
          <a:p>
            <a:pPr>
              <a:defRPr/>
            </a:pPr>
            <a:r>
              <a:rPr lang="en-US" sz="2400" dirty="0"/>
              <a:t>Yearly GDP </a:t>
            </a:r>
            <a:r>
              <a:rPr lang="en-US" sz="2400" dirty="0" smtClean="0"/>
              <a:t>Growth (nominal)</a:t>
            </a:r>
            <a:endParaRPr lang="en-US" sz="240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Sheet2!$V$22</c:f>
              <c:strCache>
                <c:ptCount val="1"/>
                <c:pt idx="0">
                  <c:v>Norway</c:v>
                </c:pt>
              </c:strCache>
            </c:strRef>
          </c:tx>
          <c:cat>
            <c:strRef>
              <c:f>Sheet2!$U$23:$U$43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Sheet2!$V$23:$V$43</c:f>
              <c:numCache>
                <c:formatCode>General</c:formatCode>
                <c:ptCount val="21"/>
                <c:pt idx="0">
                  <c:v>4.5041555805469482</c:v>
                </c:pt>
                <c:pt idx="1">
                  <c:v>1.547543930194649</c:v>
                </c:pt>
                <c:pt idx="2">
                  <c:v>0.12499780297491701</c:v>
                </c:pt>
                <c:pt idx="3">
                  <c:v>3.8668932886973413</c:v>
                </c:pt>
                <c:pt idx="4">
                  <c:v>5.8940781847428108</c:v>
                </c:pt>
                <c:pt idx="5">
                  <c:v>5.3540262927388502</c:v>
                </c:pt>
                <c:pt idx="6">
                  <c:v>4.0375515732630012</c:v>
                </c:pt>
                <c:pt idx="7">
                  <c:v>1.7800443512157211</c:v>
                </c:pt>
                <c:pt idx="8">
                  <c:v>-0.17285473722125699</c:v>
                </c:pt>
                <c:pt idx="9">
                  <c:v>0.99753251274840693</c:v>
                </c:pt>
                <c:pt idx="10">
                  <c:v>1.9267816303023291</c:v>
                </c:pt>
                <c:pt idx="11">
                  <c:v>3.1054486612553522</c:v>
                </c:pt>
                <c:pt idx="12">
                  <c:v>3.5231671731267511</c:v>
                </c:pt>
                <c:pt idx="13">
                  <c:v>2.7865815064158004</c:v>
                </c:pt>
                <c:pt idx="14">
                  <c:v>5.0514799073854411</c:v>
                </c:pt>
                <c:pt idx="15">
                  <c:v>4.186303620162521</c:v>
                </c:pt>
                <c:pt idx="16">
                  <c:v>5.0997652662202873</c:v>
                </c:pt>
                <c:pt idx="17">
                  <c:v>5.3926295257610946</c:v>
                </c:pt>
                <c:pt idx="18">
                  <c:v>2.6827497846670671</c:v>
                </c:pt>
                <c:pt idx="19">
                  <c:v>2.025778823997797</c:v>
                </c:pt>
                <c:pt idx="20">
                  <c:v>3.253547125657263</c:v>
                </c:pt>
              </c:numCache>
            </c:numRef>
          </c:val>
        </c:ser>
        <c:ser>
          <c:idx val="1"/>
          <c:order val="1"/>
          <c:tx>
            <c:strRef>
              <c:f>Sheet2!$W$22</c:f>
              <c:strCache>
                <c:ptCount val="1"/>
                <c:pt idx="0">
                  <c:v>Sweden</c:v>
                </c:pt>
              </c:strCache>
            </c:strRef>
          </c:tx>
          <c:cat>
            <c:strRef>
              <c:f>Sheet2!$U$23:$U$43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Sheet2!$W$23:$W$43</c:f>
              <c:numCache>
                <c:formatCode>General</c:formatCode>
                <c:ptCount val="21"/>
                <c:pt idx="0">
                  <c:v>1.6999714182812939</c:v>
                </c:pt>
                <c:pt idx="1">
                  <c:v>-0.202272891966743</c:v>
                </c:pt>
                <c:pt idx="2">
                  <c:v>1.1931138338947562</c:v>
                </c:pt>
                <c:pt idx="3">
                  <c:v>1.809751468036396</c:v>
                </c:pt>
                <c:pt idx="4">
                  <c:v>4.2713073535765886</c:v>
                </c:pt>
                <c:pt idx="5">
                  <c:v>2.1896754808540067</c:v>
                </c:pt>
                <c:pt idx="6">
                  <c:v>2.8610918427564229</c:v>
                </c:pt>
                <c:pt idx="7">
                  <c:v>3.4571069899823641</c:v>
                </c:pt>
                <c:pt idx="8">
                  <c:v>2.6664036277747547</c:v>
                </c:pt>
                <c:pt idx="9">
                  <c:v>2.7791480192450417</c:v>
                </c:pt>
                <c:pt idx="10">
                  <c:v>1.0102991712821709</c:v>
                </c:pt>
                <c:pt idx="11">
                  <c:v>-1.1212885081619401</c:v>
                </c:pt>
                <c:pt idx="12">
                  <c:v>-1.2034945292206489</c:v>
                </c:pt>
                <c:pt idx="13">
                  <c:v>-2.0577874813515966</c:v>
                </c:pt>
                <c:pt idx="14">
                  <c:v>4.0126224562697805</c:v>
                </c:pt>
                <c:pt idx="15">
                  <c:v>3.9385357293175081</c:v>
                </c:pt>
                <c:pt idx="16">
                  <c:v>1.6122168840082343</c:v>
                </c:pt>
                <c:pt idx="17">
                  <c:v>2.7084179658665168</c:v>
                </c:pt>
                <c:pt idx="18">
                  <c:v>4.2049526898196916</c:v>
                </c:pt>
                <c:pt idx="19">
                  <c:v>4.6598378336223618</c:v>
                </c:pt>
                <c:pt idx="20">
                  <c:v>4.4521925649628997</c:v>
                </c:pt>
              </c:numCache>
            </c:numRef>
          </c:val>
        </c:ser>
        <c:dLbls/>
        <c:axId val="38398592"/>
        <c:axId val="70537984"/>
      </c:barChart>
      <c:catAx>
        <c:axId val="38398592"/>
        <c:scaling>
          <c:orientation val="minMax"/>
        </c:scaling>
        <c:axPos val="b"/>
        <c:tickLblPos val="nextTo"/>
        <c:crossAx val="70537984"/>
        <c:crosses val="autoZero"/>
        <c:auto val="1"/>
        <c:lblAlgn val="ctr"/>
        <c:lblOffset val="100"/>
      </c:catAx>
      <c:valAx>
        <c:axId val="70537984"/>
        <c:scaling>
          <c:orientation val="minMax"/>
        </c:scaling>
        <c:axPos val="l"/>
        <c:majorGridlines/>
        <c:numFmt formatCode="General" sourceLinked="1"/>
        <c:tickLblPos val="nextTo"/>
        <c:crossAx val="38398592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Inflation, GDP deflator (%</a:t>
            </a:r>
            <a:r>
              <a:rPr lang="en-US" baseline="0"/>
              <a:t> per year)</a:t>
            </a:r>
            <a:endParaRPr lang="en-US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Sheet6!#REF!</c:f>
              <c:strCache>
                <c:ptCount val="1"/>
                <c:pt idx="0">
                  <c:v>#REF!</c:v>
                </c:pt>
              </c:strCache>
            </c:strRef>
          </c:tx>
          <c:marker>
            <c:symbol val="none"/>
          </c:marker>
          <c:cat>
            <c:multiLvlStrRef>
              <c:f>Sheet6!#REF!</c:f>
            </c:multiLvlStrRef>
          </c:cat>
          <c:val>
            <c:numRef>
              <c:f>Sheet6!#REF!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Sheet6!#REF!</c:f>
              <c:strCache>
                <c:ptCount val="1"/>
                <c:pt idx="0">
                  <c:v>#REF!</c:v>
                </c:pt>
              </c:strCache>
            </c:strRef>
          </c:tx>
          <c:marker>
            <c:symbol val="none"/>
          </c:marker>
          <c:cat>
            <c:multiLvlStrRef>
              <c:f>Sheet6!#REF!</c:f>
            </c:multiLvlStrRef>
          </c:cat>
          <c:val>
            <c:numRef>
              <c:f>Sheet6!#REF!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/>
        <c:marker val="1"/>
        <c:axId val="109164416"/>
        <c:axId val="109165952"/>
      </c:lineChart>
      <c:catAx>
        <c:axId val="109164416"/>
        <c:scaling>
          <c:orientation val="minMax"/>
        </c:scaling>
        <c:axPos val="b"/>
        <c:tickLblPos val="nextTo"/>
        <c:crossAx val="109165952"/>
        <c:crosses val="autoZero"/>
        <c:auto val="1"/>
        <c:lblAlgn val="ctr"/>
        <c:lblOffset val="100"/>
      </c:catAx>
      <c:valAx>
        <c:axId val="109165952"/>
        <c:scaling>
          <c:orientation val="minMax"/>
        </c:scaling>
        <c:axPos val="l"/>
        <c:majorGridlines/>
        <c:numFmt formatCode="General" sourceLinked="1"/>
        <c:tickLblPos val="nextTo"/>
        <c:crossAx val="109164416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Net Domestic Credit (current</a:t>
            </a:r>
            <a:r>
              <a:rPr lang="en-US" baseline="0"/>
              <a:t> LCU)</a:t>
            </a:r>
            <a:endParaRPr lang="en-US"/>
          </a:p>
        </c:rich>
      </c:tx>
      <c:layout>
        <c:manualLayout>
          <c:xMode val="edge"/>
          <c:yMode val="edge"/>
          <c:x val="0.42146957324778811"/>
          <c:y val="0.83163950983704193"/>
        </c:manualLayout>
      </c:layout>
    </c:title>
    <c:plotArea>
      <c:layout/>
      <c:lineChart>
        <c:grouping val="standard"/>
        <c:ser>
          <c:idx val="0"/>
          <c:order val="0"/>
          <c:tx>
            <c:strRef>
              <c:f>Sheet4!$B$6</c:f>
              <c:strCache>
                <c:ptCount val="1"/>
                <c:pt idx="0">
                  <c:v>Norway</c:v>
                </c:pt>
              </c:strCache>
            </c:strRef>
          </c:tx>
          <c:marker>
            <c:symbol val="none"/>
          </c:marker>
          <c:cat>
            <c:strRef>
              <c:f>Sheet4!$A$7:$A$27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Sheet4!$B$7:$B$27</c:f>
              <c:numCache>
                <c:formatCode>General</c:formatCode>
                <c:ptCount val="21"/>
                <c:pt idx="0">
                  <c:v>161717000000</c:v>
                </c:pt>
                <c:pt idx="1">
                  <c:v>182484000000</c:v>
                </c:pt>
                <c:pt idx="2">
                  <c:v>204008000000</c:v>
                </c:pt>
                <c:pt idx="3">
                  <c:v>225762000000.00003</c:v>
                </c:pt>
                <c:pt idx="4">
                  <c:v>263292000000</c:v>
                </c:pt>
                <c:pt idx="5">
                  <c:v>295865999999.99994</c:v>
                </c:pt>
                <c:pt idx="6">
                  <c:v>341532000000</c:v>
                </c:pt>
                <c:pt idx="7">
                  <c:v>433823000000</c:v>
                </c:pt>
                <c:pt idx="8">
                  <c:v>446297999999.99988</c:v>
                </c:pt>
                <c:pt idx="9">
                  <c:v>475589999999.99994</c:v>
                </c:pt>
                <c:pt idx="10">
                  <c:v>487337000000.00006</c:v>
                </c:pt>
                <c:pt idx="11">
                  <c:v>473642000000.00006</c:v>
                </c:pt>
                <c:pt idx="12">
                  <c:v>499071000000</c:v>
                </c:pt>
                <c:pt idx="13">
                  <c:v>486629000000</c:v>
                </c:pt>
                <c:pt idx="14">
                  <c:v>505247999999.99994</c:v>
                </c:pt>
                <c:pt idx="15">
                  <c:v>536900000000</c:v>
                </c:pt>
                <c:pt idx="16">
                  <c:v>634079000000</c:v>
                </c:pt>
                <c:pt idx="17">
                  <c:v>735464000000</c:v>
                </c:pt>
                <c:pt idx="18">
                  <c:v>903900000000</c:v>
                </c:pt>
                <c:pt idx="19">
                  <c:v>913787999999.99988</c:v>
                </c:pt>
                <c:pt idx="20">
                  <c:v>1009852999999.9999</c:v>
                </c:pt>
              </c:numCache>
            </c:numRef>
          </c:val>
        </c:ser>
        <c:ser>
          <c:idx val="1"/>
          <c:order val="1"/>
          <c:tx>
            <c:strRef>
              <c:f>Sheet4!$C$6</c:f>
              <c:strCache>
                <c:ptCount val="1"/>
                <c:pt idx="0">
                  <c:v>Sweden</c:v>
                </c:pt>
              </c:strCache>
            </c:strRef>
          </c:tx>
          <c:marker>
            <c:symbol val="none"/>
          </c:marker>
          <c:cat>
            <c:strRef>
              <c:f>Sheet4!$A$7:$A$27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Sheet4!$C$7:$C$27</c:f>
              <c:numCache>
                <c:formatCode>General</c:formatCode>
                <c:ptCount val="21"/>
                <c:pt idx="0">
                  <c:v>307087000000</c:v>
                </c:pt>
                <c:pt idx="1">
                  <c:v>364027999998.87695</c:v>
                </c:pt>
                <c:pt idx="2">
                  <c:v>401619999998.875</c:v>
                </c:pt>
                <c:pt idx="3">
                  <c:v>436496999999.87292</c:v>
                </c:pt>
                <c:pt idx="4">
                  <c:v>500616000000.00006</c:v>
                </c:pt>
                <c:pt idx="5">
                  <c:v>504632000000.00006</c:v>
                </c:pt>
                <c:pt idx="6">
                  <c:v>583268000000</c:v>
                </c:pt>
                <c:pt idx="7">
                  <c:v>665289999999.99988</c:v>
                </c:pt>
                <c:pt idx="8">
                  <c:v>797047000000</c:v>
                </c:pt>
                <c:pt idx="9">
                  <c:v>942760000000</c:v>
                </c:pt>
                <c:pt idx="10">
                  <c:v>951272000000</c:v>
                </c:pt>
                <c:pt idx="11">
                  <c:v>940991000000</c:v>
                </c:pt>
                <c:pt idx="12">
                  <c:v>855334000000</c:v>
                </c:pt>
                <c:pt idx="13">
                  <c:v>872353000000</c:v>
                </c:pt>
                <c:pt idx="14">
                  <c:v>872048000000</c:v>
                </c:pt>
                <c:pt idx="15">
                  <c:v>834591000000</c:v>
                </c:pt>
                <c:pt idx="16">
                  <c:v>832934000000</c:v>
                </c:pt>
                <c:pt idx="17">
                  <c:v>909285000000</c:v>
                </c:pt>
                <c:pt idx="18">
                  <c:v>997786999999.99988</c:v>
                </c:pt>
                <c:pt idx="19">
                  <c:v>972644000000</c:v>
                </c:pt>
                <c:pt idx="20">
                  <c:v>1101209000000</c:v>
                </c:pt>
              </c:numCache>
            </c:numRef>
          </c:val>
        </c:ser>
        <c:dLbls/>
        <c:marker val="1"/>
        <c:axId val="37560320"/>
        <c:axId val="37561856"/>
      </c:lineChart>
      <c:catAx>
        <c:axId val="37560320"/>
        <c:scaling>
          <c:orientation val="minMax"/>
        </c:scaling>
        <c:axPos val="b"/>
        <c:tickLblPos val="nextTo"/>
        <c:crossAx val="37561856"/>
        <c:crosses val="autoZero"/>
        <c:auto val="1"/>
        <c:lblAlgn val="ctr"/>
        <c:lblOffset val="100"/>
      </c:catAx>
      <c:valAx>
        <c:axId val="37561856"/>
        <c:scaling>
          <c:orientation val="minMax"/>
        </c:scaling>
        <c:axPos val="l"/>
        <c:majorGridlines/>
        <c:numFmt formatCode="General" sourceLinked="1"/>
        <c:tickLblPos val="nextTo"/>
        <c:crossAx val="375603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623128706133901"/>
          <c:y val="0.44276856986366009"/>
          <c:w val="0.11142303392631502"/>
          <c:h val="0.21800473302060303"/>
        </c:manualLayout>
      </c:layout>
    </c:legend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plotArea>
      <c:layout/>
      <c:lineChart>
        <c:grouping val="standard"/>
        <c:ser>
          <c:idx val="0"/>
          <c:order val="0"/>
          <c:tx>
            <c:strRef>
              <c:f>Sheet2!$B$6</c:f>
              <c:strCache>
                <c:ptCount val="1"/>
                <c:pt idx="0">
                  <c:v>Norway</c:v>
                </c:pt>
              </c:strCache>
            </c:strRef>
          </c:tx>
          <c:marker>
            <c:symbol val="none"/>
          </c:marker>
          <c:cat>
            <c:strRef>
              <c:f>Sheet2!$A$7:$A$27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Sheet2!$B$7:$B$27</c:f>
              <c:numCache>
                <c:formatCode>General</c:formatCode>
                <c:ptCount val="21"/>
                <c:pt idx="0">
                  <c:v>29.439821333558161</c:v>
                </c:pt>
                <c:pt idx="1">
                  <c:v>29.824001453769661</c:v>
                </c:pt>
                <c:pt idx="2">
                  <c:v>28.413121397354882</c:v>
                </c:pt>
                <c:pt idx="3">
                  <c:v>28.909711476967832</c:v>
                </c:pt>
                <c:pt idx="4">
                  <c:v>31.428928037947255</c:v>
                </c:pt>
                <c:pt idx="5">
                  <c:v>30.641146224837737</c:v>
                </c:pt>
                <c:pt idx="6">
                  <c:v>25.284004999540347</c:v>
                </c:pt>
                <c:pt idx="7">
                  <c:v>25.117525295892943</c:v>
                </c:pt>
                <c:pt idx="8">
                  <c:v>24.35923646970269</c:v>
                </c:pt>
                <c:pt idx="9">
                  <c:v>25.42907741346156</c:v>
                </c:pt>
                <c:pt idx="10">
                  <c:v>24.945432287155189</c:v>
                </c:pt>
                <c:pt idx="11">
                  <c:v>23.691691419689384</c:v>
                </c:pt>
                <c:pt idx="12">
                  <c:v>23.083879275995333</c:v>
                </c:pt>
                <c:pt idx="13">
                  <c:v>23.287427524051186</c:v>
                </c:pt>
                <c:pt idx="14">
                  <c:v>24.156059282575487</c:v>
                </c:pt>
                <c:pt idx="15">
                  <c:v>25.895698162341539</c:v>
                </c:pt>
                <c:pt idx="16">
                  <c:v>27.904712038966434</c:v>
                </c:pt>
                <c:pt idx="17">
                  <c:v>29.64094875318516</c:v>
                </c:pt>
                <c:pt idx="18">
                  <c:v>26.351304258674173</c:v>
                </c:pt>
                <c:pt idx="19">
                  <c:v>28.540965604948465</c:v>
                </c:pt>
                <c:pt idx="20">
                  <c:v>35.385484591189048</c:v>
                </c:pt>
              </c:numCache>
            </c:numRef>
          </c:val>
        </c:ser>
        <c:ser>
          <c:idx val="1"/>
          <c:order val="1"/>
          <c:tx>
            <c:strRef>
              <c:f>Sheet2!$C$6</c:f>
              <c:strCache>
                <c:ptCount val="1"/>
                <c:pt idx="0">
                  <c:v>Sweden</c:v>
                </c:pt>
              </c:strCache>
            </c:strRef>
          </c:tx>
          <c:marker>
            <c:symbol val="none"/>
          </c:marker>
          <c:cat>
            <c:strRef>
              <c:f>Sheet2!$A$7:$A$27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Sheet2!$C$7:$C$27</c:f>
              <c:numCache>
                <c:formatCode>General</c:formatCode>
                <c:ptCount val="21"/>
                <c:pt idx="0">
                  <c:v>21.157596465614755</c:v>
                </c:pt>
                <c:pt idx="1">
                  <c:v>19.38774361260646</c:v>
                </c:pt>
                <c:pt idx="2">
                  <c:v>17.383880617435388</c:v>
                </c:pt>
                <c:pt idx="3">
                  <c:v>19.387389830637524</c:v>
                </c:pt>
                <c:pt idx="4">
                  <c:v>21.734391312646515</c:v>
                </c:pt>
                <c:pt idx="5">
                  <c:v>21.409494630399823</c:v>
                </c:pt>
                <c:pt idx="6">
                  <c:v>22.117248672614963</c:v>
                </c:pt>
                <c:pt idx="7">
                  <c:v>22.253992501504481</c:v>
                </c:pt>
                <c:pt idx="8">
                  <c:v>22.921326303954096</c:v>
                </c:pt>
                <c:pt idx="9">
                  <c:v>23.65125995554553</c:v>
                </c:pt>
                <c:pt idx="10">
                  <c:v>22.174112976590287</c:v>
                </c:pt>
                <c:pt idx="11">
                  <c:v>19.070531237462866</c:v>
                </c:pt>
                <c:pt idx="12">
                  <c:v>15.996181332084491</c:v>
                </c:pt>
                <c:pt idx="13">
                  <c:v>14.182276226181971</c:v>
                </c:pt>
                <c:pt idx="14">
                  <c:v>17.653722785209521</c:v>
                </c:pt>
                <c:pt idx="15">
                  <c:v>20.429854303604476</c:v>
                </c:pt>
                <c:pt idx="16">
                  <c:v>20.004778490616925</c:v>
                </c:pt>
                <c:pt idx="17">
                  <c:v>20.500115462419373</c:v>
                </c:pt>
                <c:pt idx="18">
                  <c:v>21.622252279774305</c:v>
                </c:pt>
                <c:pt idx="19">
                  <c:v>21.962781279604567</c:v>
                </c:pt>
                <c:pt idx="20">
                  <c:v>22.971228194273809</c:v>
                </c:pt>
              </c:numCache>
            </c:numRef>
          </c:val>
        </c:ser>
        <c:dLbls/>
        <c:marker val="1"/>
        <c:axId val="37641216"/>
        <c:axId val="37651200"/>
      </c:lineChart>
      <c:catAx>
        <c:axId val="37641216"/>
        <c:scaling>
          <c:orientation val="minMax"/>
        </c:scaling>
        <c:axPos val="b"/>
        <c:tickLblPos val="nextTo"/>
        <c:crossAx val="37651200"/>
        <c:crosses val="autoZero"/>
        <c:auto val="1"/>
        <c:lblAlgn val="ctr"/>
        <c:lblOffset val="100"/>
      </c:catAx>
      <c:valAx>
        <c:axId val="37651200"/>
        <c:scaling>
          <c:orientation val="minMax"/>
        </c:scaling>
        <c:axPos val="l"/>
        <c:majorGridlines/>
        <c:numFmt formatCode="General" sourceLinked="1"/>
        <c:tickLblPos val="nextTo"/>
        <c:crossAx val="37641216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Sheet5!$B$6</c:f>
              <c:strCache>
                <c:ptCount val="1"/>
                <c:pt idx="0">
                  <c:v>Norway</c:v>
                </c:pt>
              </c:strCache>
            </c:strRef>
          </c:tx>
          <c:cat>
            <c:strRef>
              <c:f>Sheet5!$A$7:$A$27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Sheet5!$B$7:$B$27</c:f>
              <c:numCache>
                <c:formatCode>General</c:formatCode>
                <c:ptCount val="21"/>
                <c:pt idx="0">
                  <c:v>19339310110.4632</c:v>
                </c:pt>
                <c:pt idx="1">
                  <c:v>26305709471.466202</c:v>
                </c:pt>
                <c:pt idx="2">
                  <c:v>35601703482.638306</c:v>
                </c:pt>
                <c:pt idx="3">
                  <c:v>35422653081.900795</c:v>
                </c:pt>
                <c:pt idx="4">
                  <c:v>60541501423.847893</c:v>
                </c:pt>
                <c:pt idx="5">
                  <c:v>63866638655.720711</c:v>
                </c:pt>
                <c:pt idx="6">
                  <c:v>42721696861.380005</c:v>
                </c:pt>
                <c:pt idx="7">
                  <c:v>16258455795.597502</c:v>
                </c:pt>
                <c:pt idx="8">
                  <c:v>1635189598.6000099</c:v>
                </c:pt>
                <c:pt idx="9">
                  <c:v>-3236122046.8800001</c:v>
                </c:pt>
                <c:pt idx="10">
                  <c:v>4478593486.8600016</c:v>
                </c:pt>
                <c:pt idx="11">
                  <c:v>32672604606.6404</c:v>
                </c:pt>
                <c:pt idx="12">
                  <c:v>78720935572.5</c:v>
                </c:pt>
                <c:pt idx="13">
                  <c:v>121408277067.19402</c:v>
                </c:pt>
                <c:pt idx="14">
                  <c:v>122149878233.02097</c:v>
                </c:pt>
                <c:pt idx="15">
                  <c:v>123429370441.29599</c:v>
                </c:pt>
                <c:pt idx="16">
                  <c:v>106517961840.66597</c:v>
                </c:pt>
                <c:pt idx="17">
                  <c:v>54042775608.303703</c:v>
                </c:pt>
                <c:pt idx="18">
                  <c:v>12818282066.932999</c:v>
                </c:pt>
                <c:pt idx="19">
                  <c:v>31419473464.997303</c:v>
                </c:pt>
                <c:pt idx="20">
                  <c:v>39105114289.428001</c:v>
                </c:pt>
              </c:numCache>
            </c:numRef>
          </c:val>
        </c:ser>
        <c:ser>
          <c:idx val="1"/>
          <c:order val="1"/>
          <c:tx>
            <c:strRef>
              <c:f>Sheet5!$C$6</c:f>
              <c:strCache>
                <c:ptCount val="1"/>
                <c:pt idx="0">
                  <c:v>Sweden</c:v>
                </c:pt>
              </c:strCache>
            </c:strRef>
          </c:tx>
          <c:cat>
            <c:strRef>
              <c:f>Sheet5!$A$7:$A$27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Sheet5!$C$7:$C$27</c:f>
              <c:numCache>
                <c:formatCode>General</c:formatCode>
                <c:ptCount val="21"/>
                <c:pt idx="0">
                  <c:v>-5340064762.4803095</c:v>
                </c:pt>
                <c:pt idx="1">
                  <c:v>-17378038243.053001</c:v>
                </c:pt>
                <c:pt idx="2">
                  <c:v>-27343139028.805004</c:v>
                </c:pt>
                <c:pt idx="3">
                  <c:v>-29357162208.294502</c:v>
                </c:pt>
                <c:pt idx="4">
                  <c:v>-42269364217.582596</c:v>
                </c:pt>
                <c:pt idx="5">
                  <c:v>-32745403756.8452</c:v>
                </c:pt>
                <c:pt idx="6">
                  <c:v>-45067005394.959091</c:v>
                </c:pt>
                <c:pt idx="7">
                  <c:v>-66946982250.361603</c:v>
                </c:pt>
                <c:pt idx="8">
                  <c:v>-126697231626.23499</c:v>
                </c:pt>
                <c:pt idx="9">
                  <c:v>-173180752782.69202</c:v>
                </c:pt>
                <c:pt idx="10">
                  <c:v>-270155487115.328</c:v>
                </c:pt>
                <c:pt idx="11">
                  <c:v>-243555765131.86298</c:v>
                </c:pt>
                <c:pt idx="12">
                  <c:v>-65869270865</c:v>
                </c:pt>
                <c:pt idx="13">
                  <c:v>-27851578868.119606</c:v>
                </c:pt>
                <c:pt idx="14">
                  <c:v>-44895462374.9757</c:v>
                </c:pt>
                <c:pt idx="15">
                  <c:v>8968771746.6022892</c:v>
                </c:pt>
                <c:pt idx="16">
                  <c:v>68584544621.424393</c:v>
                </c:pt>
                <c:pt idx="17">
                  <c:v>-16523257833.5128</c:v>
                </c:pt>
                <c:pt idx="18">
                  <c:v>-155417601262.67102</c:v>
                </c:pt>
                <c:pt idx="19">
                  <c:v>-36017795666.733406</c:v>
                </c:pt>
                <c:pt idx="20">
                  <c:v>-131826925862.02298</c:v>
                </c:pt>
              </c:numCache>
            </c:numRef>
          </c:val>
        </c:ser>
        <c:dLbls/>
        <c:axId val="37689216"/>
        <c:axId val="37690752"/>
      </c:barChart>
      <c:catAx>
        <c:axId val="37689216"/>
        <c:scaling>
          <c:orientation val="minMax"/>
        </c:scaling>
        <c:axPos val="b"/>
        <c:majorTickMark val="none"/>
        <c:tickLblPos val="nextTo"/>
        <c:crossAx val="37690752"/>
        <c:crosses val="autoZero"/>
        <c:auto val="1"/>
        <c:lblAlgn val="ctr"/>
        <c:lblOffset val="100"/>
      </c:catAx>
      <c:valAx>
        <c:axId val="3769075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7689216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Exchange</a:t>
            </a:r>
            <a:r>
              <a:rPr lang="en-US" baseline="0"/>
              <a:t> Rate (LCU per $)</a:t>
            </a:r>
            <a:endParaRPr lang="en-US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Sheet7!$B$5</c:f>
              <c:strCache>
                <c:ptCount val="1"/>
                <c:pt idx="0">
                  <c:v>Norway</c:v>
                </c:pt>
              </c:strCache>
            </c:strRef>
          </c:tx>
          <c:marker>
            <c:symbol val="none"/>
          </c:marker>
          <c:cat>
            <c:strRef>
              <c:f>Sheet7!$A$6:$A$26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Sheet7!$B$6:$B$26</c:f>
              <c:numCache>
                <c:formatCode>General</c:formatCode>
                <c:ptCount val="21"/>
                <c:pt idx="0">
                  <c:v>4.9392249990000012</c:v>
                </c:pt>
                <c:pt idx="1">
                  <c:v>5.7395083323333314</c:v>
                </c:pt>
                <c:pt idx="2">
                  <c:v>6.4540333323333305</c:v>
                </c:pt>
                <c:pt idx="3">
                  <c:v>7.296366665666671</c:v>
                </c:pt>
                <c:pt idx="4">
                  <c:v>8.1614583325833312</c:v>
                </c:pt>
                <c:pt idx="5">
                  <c:v>8.5972333330833308</c:v>
                </c:pt>
                <c:pt idx="6">
                  <c:v>7.3947416666666692</c:v>
                </c:pt>
                <c:pt idx="7">
                  <c:v>6.7374499999999999</c:v>
                </c:pt>
                <c:pt idx="8">
                  <c:v>6.5169833333333305</c:v>
                </c:pt>
                <c:pt idx="9">
                  <c:v>6.9044999999999996</c:v>
                </c:pt>
                <c:pt idx="10">
                  <c:v>6.2597416666666703</c:v>
                </c:pt>
                <c:pt idx="11">
                  <c:v>6.4829425000000001</c:v>
                </c:pt>
                <c:pt idx="12">
                  <c:v>6.2145008333333296</c:v>
                </c:pt>
                <c:pt idx="13">
                  <c:v>7.0941291666666695</c:v>
                </c:pt>
                <c:pt idx="14">
                  <c:v>7.0575841666666683</c:v>
                </c:pt>
                <c:pt idx="15">
                  <c:v>6.335156666666669</c:v>
                </c:pt>
                <c:pt idx="16">
                  <c:v>6.4498083333333316</c:v>
                </c:pt>
                <c:pt idx="17">
                  <c:v>7.0734008333333307</c:v>
                </c:pt>
                <c:pt idx="18">
                  <c:v>7.5450974999999998</c:v>
                </c:pt>
                <c:pt idx="19">
                  <c:v>7.7991716666666697</c:v>
                </c:pt>
                <c:pt idx="20">
                  <c:v>8.8018416666666699</c:v>
                </c:pt>
              </c:numCache>
            </c:numRef>
          </c:val>
        </c:ser>
        <c:ser>
          <c:idx val="1"/>
          <c:order val="1"/>
          <c:tx>
            <c:strRef>
              <c:f>Sheet7!$C$5</c:f>
              <c:strCache>
                <c:ptCount val="1"/>
                <c:pt idx="0">
                  <c:v>Sweden</c:v>
                </c:pt>
              </c:strCache>
            </c:strRef>
          </c:tx>
          <c:marker>
            <c:symbol val="none"/>
          </c:marker>
          <c:cat>
            <c:strRef>
              <c:f>Sheet7!$A$6:$A$26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Sheet7!$C$6:$C$26</c:f>
              <c:numCache>
                <c:formatCode>General</c:formatCode>
                <c:ptCount val="21"/>
                <c:pt idx="0">
                  <c:v>4.2295749989999996</c:v>
                </c:pt>
                <c:pt idx="1">
                  <c:v>5.0634416656666703</c:v>
                </c:pt>
                <c:pt idx="2">
                  <c:v>6.2826083323333313</c:v>
                </c:pt>
                <c:pt idx="3">
                  <c:v>7.6671083323333296</c:v>
                </c:pt>
                <c:pt idx="4">
                  <c:v>8.27179999941667</c:v>
                </c:pt>
                <c:pt idx="5">
                  <c:v>8.6039249996666705</c:v>
                </c:pt>
                <c:pt idx="6">
                  <c:v>7.1235833333333298</c:v>
                </c:pt>
                <c:pt idx="7">
                  <c:v>6.3404416666666696</c:v>
                </c:pt>
                <c:pt idx="8">
                  <c:v>6.1271499999999985</c:v>
                </c:pt>
                <c:pt idx="9">
                  <c:v>6.4468758333333307</c:v>
                </c:pt>
                <c:pt idx="10">
                  <c:v>5.9187900000000004</c:v>
                </c:pt>
                <c:pt idx="11">
                  <c:v>6.0474666666666694</c:v>
                </c:pt>
                <c:pt idx="12">
                  <c:v>5.8238333333333303</c:v>
                </c:pt>
                <c:pt idx="13">
                  <c:v>7.7834266666666698</c:v>
                </c:pt>
                <c:pt idx="14">
                  <c:v>7.7159699999999996</c:v>
                </c:pt>
                <c:pt idx="15">
                  <c:v>7.1332683333333318</c:v>
                </c:pt>
                <c:pt idx="16">
                  <c:v>6.7059558333333298</c:v>
                </c:pt>
                <c:pt idx="17">
                  <c:v>7.634894166666669</c:v>
                </c:pt>
                <c:pt idx="18">
                  <c:v>7.9498681666666711</c:v>
                </c:pt>
                <c:pt idx="19">
                  <c:v>8.2624283333333306</c:v>
                </c:pt>
                <c:pt idx="20">
                  <c:v>9.162244166666671</c:v>
                </c:pt>
              </c:numCache>
            </c:numRef>
          </c:val>
        </c:ser>
        <c:dLbls/>
        <c:marker val="1"/>
        <c:axId val="37733120"/>
        <c:axId val="37734656"/>
      </c:lineChart>
      <c:catAx>
        <c:axId val="37733120"/>
        <c:scaling>
          <c:orientation val="minMax"/>
        </c:scaling>
        <c:axPos val="b"/>
        <c:tickLblPos val="nextTo"/>
        <c:crossAx val="37734656"/>
        <c:crosses val="autoZero"/>
        <c:auto val="1"/>
        <c:lblAlgn val="ctr"/>
        <c:lblOffset val="100"/>
      </c:catAx>
      <c:valAx>
        <c:axId val="37734656"/>
        <c:scaling>
          <c:orientation val="minMax"/>
        </c:scaling>
        <c:axPos val="l"/>
        <c:majorGridlines/>
        <c:numFmt formatCode="General" sourceLinked="1"/>
        <c:tickLblPos val="nextTo"/>
        <c:crossAx val="37733120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Unemployment (Harmonized, %)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'Unemployment Data'!$B$1</c:f>
              <c:strCache>
                <c:ptCount val="1"/>
                <c:pt idx="0">
                  <c:v>Sweden</c:v>
                </c:pt>
              </c:strCache>
            </c:strRef>
          </c:tx>
          <c:marker>
            <c:symbol val="none"/>
          </c:marker>
          <c:cat>
            <c:numRef>
              <c:f>'Unemployment Data'!$A$2:$A$170</c:f>
              <c:numCache>
                <c:formatCode>yyyy\-mm\-dd</c:formatCode>
                <c:ptCount val="169"/>
                <c:pt idx="0">
                  <c:v>25569</c:v>
                </c:pt>
                <c:pt idx="1">
                  <c:v>25659</c:v>
                </c:pt>
                <c:pt idx="2">
                  <c:v>25750</c:v>
                </c:pt>
                <c:pt idx="3">
                  <c:v>25842</c:v>
                </c:pt>
                <c:pt idx="4">
                  <c:v>25934</c:v>
                </c:pt>
                <c:pt idx="5">
                  <c:v>26024</c:v>
                </c:pt>
                <c:pt idx="6">
                  <c:v>26115</c:v>
                </c:pt>
                <c:pt idx="7">
                  <c:v>26207</c:v>
                </c:pt>
                <c:pt idx="8">
                  <c:v>26299</c:v>
                </c:pt>
                <c:pt idx="9">
                  <c:v>26390</c:v>
                </c:pt>
                <c:pt idx="10">
                  <c:v>26481</c:v>
                </c:pt>
                <c:pt idx="11">
                  <c:v>26573</c:v>
                </c:pt>
                <c:pt idx="12">
                  <c:v>26665</c:v>
                </c:pt>
                <c:pt idx="13">
                  <c:v>26755</c:v>
                </c:pt>
                <c:pt idx="14">
                  <c:v>26846</c:v>
                </c:pt>
                <c:pt idx="15">
                  <c:v>26938</c:v>
                </c:pt>
                <c:pt idx="16">
                  <c:v>27030</c:v>
                </c:pt>
                <c:pt idx="17">
                  <c:v>27120</c:v>
                </c:pt>
                <c:pt idx="18">
                  <c:v>27211</c:v>
                </c:pt>
                <c:pt idx="19">
                  <c:v>27303</c:v>
                </c:pt>
                <c:pt idx="20">
                  <c:v>27395</c:v>
                </c:pt>
                <c:pt idx="21">
                  <c:v>27485</c:v>
                </c:pt>
                <c:pt idx="22">
                  <c:v>27576</c:v>
                </c:pt>
                <c:pt idx="23">
                  <c:v>27668</c:v>
                </c:pt>
                <c:pt idx="24">
                  <c:v>27760</c:v>
                </c:pt>
                <c:pt idx="25">
                  <c:v>27851</c:v>
                </c:pt>
                <c:pt idx="26">
                  <c:v>27942</c:v>
                </c:pt>
                <c:pt idx="27">
                  <c:v>28034</c:v>
                </c:pt>
                <c:pt idx="28">
                  <c:v>28126</c:v>
                </c:pt>
                <c:pt idx="29">
                  <c:v>28216</c:v>
                </c:pt>
                <c:pt idx="30">
                  <c:v>28307</c:v>
                </c:pt>
                <c:pt idx="31">
                  <c:v>28399</c:v>
                </c:pt>
                <c:pt idx="32">
                  <c:v>28491</c:v>
                </c:pt>
                <c:pt idx="33">
                  <c:v>28581</c:v>
                </c:pt>
                <c:pt idx="34">
                  <c:v>28672</c:v>
                </c:pt>
                <c:pt idx="35">
                  <c:v>28764</c:v>
                </c:pt>
                <c:pt idx="36">
                  <c:v>28856</c:v>
                </c:pt>
                <c:pt idx="37">
                  <c:v>28946</c:v>
                </c:pt>
                <c:pt idx="38">
                  <c:v>29037</c:v>
                </c:pt>
                <c:pt idx="39">
                  <c:v>29129</c:v>
                </c:pt>
                <c:pt idx="40">
                  <c:v>29221</c:v>
                </c:pt>
                <c:pt idx="41">
                  <c:v>29312</c:v>
                </c:pt>
                <c:pt idx="42">
                  <c:v>29403</c:v>
                </c:pt>
                <c:pt idx="43">
                  <c:v>29495</c:v>
                </c:pt>
                <c:pt idx="44">
                  <c:v>29587</c:v>
                </c:pt>
                <c:pt idx="45">
                  <c:v>29677</c:v>
                </c:pt>
                <c:pt idx="46">
                  <c:v>29768</c:v>
                </c:pt>
                <c:pt idx="47">
                  <c:v>29860</c:v>
                </c:pt>
                <c:pt idx="48">
                  <c:v>29952</c:v>
                </c:pt>
                <c:pt idx="49">
                  <c:v>30042</c:v>
                </c:pt>
                <c:pt idx="50">
                  <c:v>30133</c:v>
                </c:pt>
                <c:pt idx="51">
                  <c:v>30225</c:v>
                </c:pt>
                <c:pt idx="52">
                  <c:v>30317</c:v>
                </c:pt>
                <c:pt idx="53">
                  <c:v>30407</c:v>
                </c:pt>
                <c:pt idx="54">
                  <c:v>30498</c:v>
                </c:pt>
                <c:pt idx="55">
                  <c:v>30590</c:v>
                </c:pt>
                <c:pt idx="56">
                  <c:v>30682</c:v>
                </c:pt>
                <c:pt idx="57">
                  <c:v>30773</c:v>
                </c:pt>
                <c:pt idx="58">
                  <c:v>30864</c:v>
                </c:pt>
                <c:pt idx="59">
                  <c:v>30956</c:v>
                </c:pt>
                <c:pt idx="60">
                  <c:v>31048</c:v>
                </c:pt>
                <c:pt idx="61">
                  <c:v>31138</c:v>
                </c:pt>
                <c:pt idx="62">
                  <c:v>31229</c:v>
                </c:pt>
                <c:pt idx="63">
                  <c:v>31321</c:v>
                </c:pt>
                <c:pt idx="64">
                  <c:v>31413</c:v>
                </c:pt>
                <c:pt idx="65">
                  <c:v>31503</c:v>
                </c:pt>
                <c:pt idx="66">
                  <c:v>31594</c:v>
                </c:pt>
                <c:pt idx="67">
                  <c:v>31686</c:v>
                </c:pt>
                <c:pt idx="68">
                  <c:v>31778</c:v>
                </c:pt>
                <c:pt idx="69">
                  <c:v>31868</c:v>
                </c:pt>
                <c:pt idx="70">
                  <c:v>31959</c:v>
                </c:pt>
                <c:pt idx="71">
                  <c:v>32051</c:v>
                </c:pt>
                <c:pt idx="72">
                  <c:v>32143</c:v>
                </c:pt>
                <c:pt idx="73">
                  <c:v>32234</c:v>
                </c:pt>
                <c:pt idx="74">
                  <c:v>32325</c:v>
                </c:pt>
                <c:pt idx="75">
                  <c:v>32417</c:v>
                </c:pt>
                <c:pt idx="76">
                  <c:v>32509</c:v>
                </c:pt>
                <c:pt idx="77">
                  <c:v>32599</c:v>
                </c:pt>
                <c:pt idx="78">
                  <c:v>32690</c:v>
                </c:pt>
                <c:pt idx="79">
                  <c:v>32782</c:v>
                </c:pt>
                <c:pt idx="80">
                  <c:v>32874</c:v>
                </c:pt>
                <c:pt idx="81">
                  <c:v>32964</c:v>
                </c:pt>
                <c:pt idx="82">
                  <c:v>33055</c:v>
                </c:pt>
                <c:pt idx="83">
                  <c:v>33147</c:v>
                </c:pt>
                <c:pt idx="84">
                  <c:v>33239</c:v>
                </c:pt>
                <c:pt idx="85">
                  <c:v>33329</c:v>
                </c:pt>
                <c:pt idx="86">
                  <c:v>33420</c:v>
                </c:pt>
                <c:pt idx="87">
                  <c:v>33512</c:v>
                </c:pt>
                <c:pt idx="88">
                  <c:v>33604</c:v>
                </c:pt>
                <c:pt idx="89">
                  <c:v>33695</c:v>
                </c:pt>
                <c:pt idx="90">
                  <c:v>33786</c:v>
                </c:pt>
                <c:pt idx="91">
                  <c:v>33878</c:v>
                </c:pt>
                <c:pt idx="92">
                  <c:v>33970</c:v>
                </c:pt>
                <c:pt idx="93">
                  <c:v>34060</c:v>
                </c:pt>
                <c:pt idx="94">
                  <c:v>34151</c:v>
                </c:pt>
                <c:pt idx="95">
                  <c:v>34243</c:v>
                </c:pt>
                <c:pt idx="96">
                  <c:v>34335</c:v>
                </c:pt>
                <c:pt idx="97">
                  <c:v>34425</c:v>
                </c:pt>
                <c:pt idx="98">
                  <c:v>34516</c:v>
                </c:pt>
                <c:pt idx="99">
                  <c:v>34608</c:v>
                </c:pt>
                <c:pt idx="100">
                  <c:v>34700</c:v>
                </c:pt>
                <c:pt idx="101">
                  <c:v>34790</c:v>
                </c:pt>
                <c:pt idx="102">
                  <c:v>34881</c:v>
                </c:pt>
                <c:pt idx="103">
                  <c:v>34973</c:v>
                </c:pt>
                <c:pt idx="104">
                  <c:v>35065</c:v>
                </c:pt>
                <c:pt idx="105">
                  <c:v>35156</c:v>
                </c:pt>
                <c:pt idx="106">
                  <c:v>35247</c:v>
                </c:pt>
                <c:pt idx="107">
                  <c:v>35339</c:v>
                </c:pt>
                <c:pt idx="108">
                  <c:v>35431</c:v>
                </c:pt>
                <c:pt idx="109">
                  <c:v>35521</c:v>
                </c:pt>
                <c:pt idx="110">
                  <c:v>35612</c:v>
                </c:pt>
                <c:pt idx="111">
                  <c:v>35704</c:v>
                </c:pt>
                <c:pt idx="112">
                  <c:v>35796</c:v>
                </c:pt>
                <c:pt idx="113">
                  <c:v>35886</c:v>
                </c:pt>
                <c:pt idx="114">
                  <c:v>35977</c:v>
                </c:pt>
                <c:pt idx="115">
                  <c:v>36069</c:v>
                </c:pt>
                <c:pt idx="116">
                  <c:v>36161</c:v>
                </c:pt>
                <c:pt idx="117">
                  <c:v>36251</c:v>
                </c:pt>
                <c:pt idx="118">
                  <c:v>36342</c:v>
                </c:pt>
                <c:pt idx="119">
                  <c:v>36434</c:v>
                </c:pt>
                <c:pt idx="120">
                  <c:v>36526</c:v>
                </c:pt>
                <c:pt idx="121">
                  <c:v>36617</c:v>
                </c:pt>
                <c:pt idx="122">
                  <c:v>36708</c:v>
                </c:pt>
                <c:pt idx="123">
                  <c:v>36800</c:v>
                </c:pt>
                <c:pt idx="124">
                  <c:v>36892</c:v>
                </c:pt>
                <c:pt idx="125">
                  <c:v>36982</c:v>
                </c:pt>
                <c:pt idx="126">
                  <c:v>37073</c:v>
                </c:pt>
                <c:pt idx="127">
                  <c:v>37165</c:v>
                </c:pt>
                <c:pt idx="128">
                  <c:v>37257</c:v>
                </c:pt>
                <c:pt idx="129">
                  <c:v>37347</c:v>
                </c:pt>
                <c:pt idx="130">
                  <c:v>37438</c:v>
                </c:pt>
                <c:pt idx="131">
                  <c:v>37530</c:v>
                </c:pt>
                <c:pt idx="132">
                  <c:v>37622</c:v>
                </c:pt>
                <c:pt idx="133">
                  <c:v>37712</c:v>
                </c:pt>
                <c:pt idx="134">
                  <c:v>37803</c:v>
                </c:pt>
                <c:pt idx="135">
                  <c:v>37895</c:v>
                </c:pt>
                <c:pt idx="136">
                  <c:v>37987</c:v>
                </c:pt>
                <c:pt idx="137">
                  <c:v>38078</c:v>
                </c:pt>
                <c:pt idx="138">
                  <c:v>38169</c:v>
                </c:pt>
                <c:pt idx="139">
                  <c:v>38261</c:v>
                </c:pt>
                <c:pt idx="140">
                  <c:v>38353</c:v>
                </c:pt>
                <c:pt idx="141">
                  <c:v>38443</c:v>
                </c:pt>
                <c:pt idx="142">
                  <c:v>38534</c:v>
                </c:pt>
                <c:pt idx="143">
                  <c:v>38626</c:v>
                </c:pt>
                <c:pt idx="144">
                  <c:v>38718</c:v>
                </c:pt>
                <c:pt idx="145">
                  <c:v>38808</c:v>
                </c:pt>
                <c:pt idx="146">
                  <c:v>38899</c:v>
                </c:pt>
                <c:pt idx="147">
                  <c:v>38991</c:v>
                </c:pt>
                <c:pt idx="148">
                  <c:v>39083</c:v>
                </c:pt>
                <c:pt idx="149">
                  <c:v>39173</c:v>
                </c:pt>
                <c:pt idx="150">
                  <c:v>39264</c:v>
                </c:pt>
                <c:pt idx="151">
                  <c:v>39356</c:v>
                </c:pt>
                <c:pt idx="152">
                  <c:v>39448</c:v>
                </c:pt>
                <c:pt idx="153">
                  <c:v>39539</c:v>
                </c:pt>
                <c:pt idx="154">
                  <c:v>39630</c:v>
                </c:pt>
                <c:pt idx="155">
                  <c:v>39722</c:v>
                </c:pt>
                <c:pt idx="156">
                  <c:v>39814</c:v>
                </c:pt>
                <c:pt idx="157">
                  <c:v>39904</c:v>
                </c:pt>
                <c:pt idx="158">
                  <c:v>39995</c:v>
                </c:pt>
                <c:pt idx="159">
                  <c:v>40087</c:v>
                </c:pt>
                <c:pt idx="160">
                  <c:v>40179</c:v>
                </c:pt>
                <c:pt idx="161">
                  <c:v>40269</c:v>
                </c:pt>
                <c:pt idx="162">
                  <c:v>40360</c:v>
                </c:pt>
                <c:pt idx="163">
                  <c:v>40452</c:v>
                </c:pt>
                <c:pt idx="164">
                  <c:v>40544</c:v>
                </c:pt>
                <c:pt idx="165">
                  <c:v>40634</c:v>
                </c:pt>
                <c:pt idx="166">
                  <c:v>40725</c:v>
                </c:pt>
                <c:pt idx="167">
                  <c:v>40817</c:v>
                </c:pt>
                <c:pt idx="168">
                  <c:v>40909</c:v>
                </c:pt>
              </c:numCache>
            </c:numRef>
          </c:cat>
          <c:val>
            <c:numRef>
              <c:f>'Unemployment Data'!$B$2:$B$170</c:f>
              <c:numCache>
                <c:formatCode>0.0</c:formatCode>
                <c:ptCount val="169"/>
                <c:pt idx="0">
                  <c:v>1.5</c:v>
                </c:pt>
                <c:pt idx="1">
                  <c:v>1.4</c:v>
                </c:pt>
                <c:pt idx="2">
                  <c:v>1.5</c:v>
                </c:pt>
                <c:pt idx="3">
                  <c:v>1.5</c:v>
                </c:pt>
                <c:pt idx="4">
                  <c:v>2.2000000000000002</c:v>
                </c:pt>
                <c:pt idx="5">
                  <c:v>2.4</c:v>
                </c:pt>
                <c:pt idx="6">
                  <c:v>2.6</c:v>
                </c:pt>
                <c:pt idx="7">
                  <c:v>2.9</c:v>
                </c:pt>
                <c:pt idx="8">
                  <c:v>2.7</c:v>
                </c:pt>
                <c:pt idx="9">
                  <c:v>2.6</c:v>
                </c:pt>
                <c:pt idx="10">
                  <c:v>2.7</c:v>
                </c:pt>
                <c:pt idx="11">
                  <c:v>2.7</c:v>
                </c:pt>
                <c:pt idx="12">
                  <c:v>2.6</c:v>
                </c:pt>
                <c:pt idx="13">
                  <c:v>2.4</c:v>
                </c:pt>
                <c:pt idx="14">
                  <c:v>2.4</c:v>
                </c:pt>
                <c:pt idx="15">
                  <c:v>2.2999999999999998</c:v>
                </c:pt>
                <c:pt idx="16">
                  <c:v>2.2000000000000002</c:v>
                </c:pt>
                <c:pt idx="17">
                  <c:v>2</c:v>
                </c:pt>
                <c:pt idx="18">
                  <c:v>1.9000000000000001</c:v>
                </c:pt>
                <c:pt idx="19">
                  <c:v>1.7</c:v>
                </c:pt>
                <c:pt idx="20">
                  <c:v>1.5</c:v>
                </c:pt>
                <c:pt idx="21">
                  <c:v>1.7</c:v>
                </c:pt>
                <c:pt idx="22">
                  <c:v>1.5</c:v>
                </c:pt>
                <c:pt idx="23">
                  <c:v>1.7</c:v>
                </c:pt>
                <c:pt idx="24">
                  <c:v>1.7</c:v>
                </c:pt>
                <c:pt idx="25">
                  <c:v>1.6</c:v>
                </c:pt>
                <c:pt idx="26">
                  <c:v>1.5</c:v>
                </c:pt>
                <c:pt idx="27">
                  <c:v>1.6</c:v>
                </c:pt>
                <c:pt idx="28">
                  <c:v>1.7</c:v>
                </c:pt>
                <c:pt idx="29">
                  <c:v>1.6</c:v>
                </c:pt>
                <c:pt idx="30">
                  <c:v>1.8</c:v>
                </c:pt>
                <c:pt idx="31">
                  <c:v>2</c:v>
                </c:pt>
                <c:pt idx="32">
                  <c:v>2.2000000000000002</c:v>
                </c:pt>
                <c:pt idx="33">
                  <c:v>2.2999999999999998</c:v>
                </c:pt>
                <c:pt idx="34">
                  <c:v>2.4</c:v>
                </c:pt>
                <c:pt idx="35">
                  <c:v>2</c:v>
                </c:pt>
                <c:pt idx="36">
                  <c:v>2.2000000000000002</c:v>
                </c:pt>
                <c:pt idx="37">
                  <c:v>2.2000000000000002</c:v>
                </c:pt>
                <c:pt idx="38">
                  <c:v>2</c:v>
                </c:pt>
                <c:pt idx="39">
                  <c:v>1.8</c:v>
                </c:pt>
                <c:pt idx="40">
                  <c:v>2</c:v>
                </c:pt>
                <c:pt idx="41">
                  <c:v>2.1</c:v>
                </c:pt>
                <c:pt idx="42">
                  <c:v>2</c:v>
                </c:pt>
                <c:pt idx="43">
                  <c:v>2.2000000000000002</c:v>
                </c:pt>
                <c:pt idx="44">
                  <c:v>2.2999999999999998</c:v>
                </c:pt>
                <c:pt idx="45">
                  <c:v>2.4</c:v>
                </c:pt>
                <c:pt idx="46">
                  <c:v>2.7</c:v>
                </c:pt>
                <c:pt idx="47">
                  <c:v>3.1</c:v>
                </c:pt>
                <c:pt idx="48">
                  <c:v>3.2</c:v>
                </c:pt>
                <c:pt idx="49">
                  <c:v>3.2</c:v>
                </c:pt>
                <c:pt idx="50">
                  <c:v>3.5</c:v>
                </c:pt>
                <c:pt idx="51">
                  <c:v>3.4</c:v>
                </c:pt>
                <c:pt idx="52">
                  <c:v>3.6</c:v>
                </c:pt>
                <c:pt idx="53">
                  <c:v>3.7</c:v>
                </c:pt>
                <c:pt idx="54">
                  <c:v>3.8</c:v>
                </c:pt>
                <c:pt idx="55">
                  <c:v>3.7</c:v>
                </c:pt>
                <c:pt idx="56">
                  <c:v>3.5</c:v>
                </c:pt>
                <c:pt idx="57">
                  <c:v>3.3</c:v>
                </c:pt>
                <c:pt idx="58">
                  <c:v>3.1</c:v>
                </c:pt>
                <c:pt idx="59">
                  <c:v>3.1</c:v>
                </c:pt>
                <c:pt idx="60">
                  <c:v>3</c:v>
                </c:pt>
                <c:pt idx="61">
                  <c:v>3</c:v>
                </c:pt>
                <c:pt idx="62">
                  <c:v>2.8</c:v>
                </c:pt>
                <c:pt idx="63">
                  <c:v>2.7</c:v>
                </c:pt>
                <c:pt idx="64">
                  <c:v>2.8</c:v>
                </c:pt>
                <c:pt idx="65">
                  <c:v>2.7</c:v>
                </c:pt>
                <c:pt idx="66">
                  <c:v>2.6</c:v>
                </c:pt>
                <c:pt idx="67">
                  <c:v>2.6</c:v>
                </c:pt>
                <c:pt idx="68">
                  <c:v>2.4</c:v>
                </c:pt>
                <c:pt idx="69">
                  <c:v>2.2999999999999998</c:v>
                </c:pt>
                <c:pt idx="70">
                  <c:v>2.2000000000000002</c:v>
                </c:pt>
                <c:pt idx="71">
                  <c:v>1.9000000000000001</c:v>
                </c:pt>
                <c:pt idx="72">
                  <c:v>1.9000000000000001</c:v>
                </c:pt>
                <c:pt idx="73">
                  <c:v>1.8</c:v>
                </c:pt>
                <c:pt idx="74">
                  <c:v>1.8</c:v>
                </c:pt>
                <c:pt idx="75">
                  <c:v>1.6</c:v>
                </c:pt>
                <c:pt idx="76">
                  <c:v>1.6</c:v>
                </c:pt>
                <c:pt idx="77">
                  <c:v>1.6</c:v>
                </c:pt>
                <c:pt idx="78">
                  <c:v>1.4</c:v>
                </c:pt>
                <c:pt idx="79">
                  <c:v>1.6</c:v>
                </c:pt>
                <c:pt idx="80">
                  <c:v>1.4</c:v>
                </c:pt>
                <c:pt idx="81">
                  <c:v>1.5</c:v>
                </c:pt>
                <c:pt idx="82">
                  <c:v>1.8</c:v>
                </c:pt>
                <c:pt idx="83">
                  <c:v>2.2000000000000002</c:v>
                </c:pt>
                <c:pt idx="84">
                  <c:v>2.4</c:v>
                </c:pt>
                <c:pt idx="85">
                  <c:v>2.7</c:v>
                </c:pt>
                <c:pt idx="86">
                  <c:v>3.4</c:v>
                </c:pt>
                <c:pt idx="87">
                  <c:v>3.9</c:v>
                </c:pt>
                <c:pt idx="88">
                  <c:v>4.5999999999999996</c:v>
                </c:pt>
                <c:pt idx="89">
                  <c:v>5.3</c:v>
                </c:pt>
                <c:pt idx="90">
                  <c:v>6</c:v>
                </c:pt>
                <c:pt idx="91">
                  <c:v>6.5</c:v>
                </c:pt>
                <c:pt idx="92">
                  <c:v>7.7</c:v>
                </c:pt>
                <c:pt idx="93">
                  <c:v>9</c:v>
                </c:pt>
                <c:pt idx="94">
                  <c:v>9.6</c:v>
                </c:pt>
                <c:pt idx="95">
                  <c:v>9.8000000000000007</c:v>
                </c:pt>
                <c:pt idx="96">
                  <c:v>9.6999999999999993</c:v>
                </c:pt>
                <c:pt idx="97">
                  <c:v>9.4</c:v>
                </c:pt>
                <c:pt idx="98">
                  <c:v>9.1999999999999993</c:v>
                </c:pt>
                <c:pt idx="99">
                  <c:v>9</c:v>
                </c:pt>
                <c:pt idx="100">
                  <c:v>8.8000000000000007</c:v>
                </c:pt>
                <c:pt idx="101">
                  <c:v>8.6999999999999993</c:v>
                </c:pt>
                <c:pt idx="102">
                  <c:v>8.6999999999999993</c:v>
                </c:pt>
                <c:pt idx="103">
                  <c:v>9</c:v>
                </c:pt>
                <c:pt idx="104">
                  <c:v>9</c:v>
                </c:pt>
                <c:pt idx="105">
                  <c:v>9.5</c:v>
                </c:pt>
                <c:pt idx="106">
                  <c:v>9.6999999999999993</c:v>
                </c:pt>
                <c:pt idx="107">
                  <c:v>9.9</c:v>
                </c:pt>
                <c:pt idx="108">
                  <c:v>10.3</c:v>
                </c:pt>
                <c:pt idx="109">
                  <c:v>10.3</c:v>
                </c:pt>
                <c:pt idx="110">
                  <c:v>9.6999999999999993</c:v>
                </c:pt>
                <c:pt idx="111">
                  <c:v>9.1</c:v>
                </c:pt>
                <c:pt idx="112">
                  <c:v>8.6999999999999993</c:v>
                </c:pt>
                <c:pt idx="113">
                  <c:v>8.6</c:v>
                </c:pt>
                <c:pt idx="114">
                  <c:v>8</c:v>
                </c:pt>
                <c:pt idx="115">
                  <c:v>7.5</c:v>
                </c:pt>
                <c:pt idx="116">
                  <c:v>7.1</c:v>
                </c:pt>
                <c:pt idx="117">
                  <c:v>6.8</c:v>
                </c:pt>
                <c:pt idx="118">
                  <c:v>6.6</c:v>
                </c:pt>
                <c:pt idx="119">
                  <c:v>6.3</c:v>
                </c:pt>
                <c:pt idx="120">
                  <c:v>6.1</c:v>
                </c:pt>
                <c:pt idx="121">
                  <c:v>5.8</c:v>
                </c:pt>
                <c:pt idx="122">
                  <c:v>5.4</c:v>
                </c:pt>
                <c:pt idx="123">
                  <c:v>5.0999999999999996</c:v>
                </c:pt>
                <c:pt idx="124">
                  <c:v>5.9</c:v>
                </c:pt>
                <c:pt idx="125">
                  <c:v>5.7</c:v>
                </c:pt>
                <c:pt idx="126">
                  <c:v>5.8</c:v>
                </c:pt>
                <c:pt idx="127">
                  <c:v>6</c:v>
                </c:pt>
                <c:pt idx="128">
                  <c:v>5.8</c:v>
                </c:pt>
                <c:pt idx="129">
                  <c:v>5.8</c:v>
                </c:pt>
                <c:pt idx="130">
                  <c:v>6.1</c:v>
                </c:pt>
                <c:pt idx="131">
                  <c:v>6.2</c:v>
                </c:pt>
                <c:pt idx="132">
                  <c:v>6.2</c:v>
                </c:pt>
                <c:pt idx="133">
                  <c:v>6.3</c:v>
                </c:pt>
                <c:pt idx="134">
                  <c:v>6.6</c:v>
                </c:pt>
                <c:pt idx="135">
                  <c:v>7.1</c:v>
                </c:pt>
                <c:pt idx="136">
                  <c:v>7.3</c:v>
                </c:pt>
                <c:pt idx="137">
                  <c:v>7.4</c:v>
                </c:pt>
                <c:pt idx="138">
                  <c:v>7.4</c:v>
                </c:pt>
                <c:pt idx="139">
                  <c:v>7.4</c:v>
                </c:pt>
                <c:pt idx="140">
                  <c:v>7.4</c:v>
                </c:pt>
                <c:pt idx="141">
                  <c:v>7.9</c:v>
                </c:pt>
                <c:pt idx="142">
                  <c:v>7.8</c:v>
                </c:pt>
                <c:pt idx="143">
                  <c:v>7.6</c:v>
                </c:pt>
                <c:pt idx="144">
                  <c:v>7.5</c:v>
                </c:pt>
                <c:pt idx="145">
                  <c:v>7.3</c:v>
                </c:pt>
                <c:pt idx="146">
                  <c:v>6.9</c:v>
                </c:pt>
                <c:pt idx="147">
                  <c:v>6.5</c:v>
                </c:pt>
                <c:pt idx="148">
                  <c:v>6.4</c:v>
                </c:pt>
                <c:pt idx="149">
                  <c:v>6.1</c:v>
                </c:pt>
                <c:pt idx="150">
                  <c:v>6</c:v>
                </c:pt>
                <c:pt idx="151">
                  <c:v>6.1</c:v>
                </c:pt>
                <c:pt idx="152">
                  <c:v>5.9</c:v>
                </c:pt>
                <c:pt idx="153">
                  <c:v>6</c:v>
                </c:pt>
                <c:pt idx="154">
                  <c:v>6.2</c:v>
                </c:pt>
                <c:pt idx="155">
                  <c:v>6.7</c:v>
                </c:pt>
                <c:pt idx="156">
                  <c:v>7.4</c:v>
                </c:pt>
                <c:pt idx="157">
                  <c:v>8.4</c:v>
                </c:pt>
                <c:pt idx="158">
                  <c:v>8.6</c:v>
                </c:pt>
                <c:pt idx="159">
                  <c:v>8.8000000000000007</c:v>
                </c:pt>
                <c:pt idx="160">
                  <c:v>8.6999999999999993</c:v>
                </c:pt>
                <c:pt idx="161">
                  <c:v>8.6</c:v>
                </c:pt>
                <c:pt idx="162">
                  <c:v>8.3000000000000007</c:v>
                </c:pt>
                <c:pt idx="163">
                  <c:v>7.9</c:v>
                </c:pt>
                <c:pt idx="164">
                  <c:v>7.7</c:v>
                </c:pt>
                <c:pt idx="165">
                  <c:v>7.5</c:v>
                </c:pt>
                <c:pt idx="166">
                  <c:v>7.3</c:v>
                </c:pt>
                <c:pt idx="167">
                  <c:v>7.5</c:v>
                </c:pt>
                <c:pt idx="168">
                  <c:v>7.5</c:v>
                </c:pt>
              </c:numCache>
            </c:numRef>
          </c:val>
        </c:ser>
        <c:ser>
          <c:idx val="1"/>
          <c:order val="1"/>
          <c:tx>
            <c:strRef>
              <c:f>'Unemployment Data'!$C$1</c:f>
              <c:strCache>
                <c:ptCount val="1"/>
                <c:pt idx="0">
                  <c:v>Norway</c:v>
                </c:pt>
              </c:strCache>
            </c:strRef>
          </c:tx>
          <c:marker>
            <c:symbol val="none"/>
          </c:marker>
          <c:cat>
            <c:numRef>
              <c:f>'Unemployment Data'!$A$2:$A$170</c:f>
              <c:numCache>
                <c:formatCode>yyyy\-mm\-dd</c:formatCode>
                <c:ptCount val="169"/>
                <c:pt idx="0">
                  <c:v>25569</c:v>
                </c:pt>
                <c:pt idx="1">
                  <c:v>25659</c:v>
                </c:pt>
                <c:pt idx="2">
                  <c:v>25750</c:v>
                </c:pt>
                <c:pt idx="3">
                  <c:v>25842</c:v>
                </c:pt>
                <c:pt idx="4">
                  <c:v>25934</c:v>
                </c:pt>
                <c:pt idx="5">
                  <c:v>26024</c:v>
                </c:pt>
                <c:pt idx="6">
                  <c:v>26115</c:v>
                </c:pt>
                <c:pt idx="7">
                  <c:v>26207</c:v>
                </c:pt>
                <c:pt idx="8">
                  <c:v>26299</c:v>
                </c:pt>
                <c:pt idx="9">
                  <c:v>26390</c:v>
                </c:pt>
                <c:pt idx="10">
                  <c:v>26481</c:v>
                </c:pt>
                <c:pt idx="11">
                  <c:v>26573</c:v>
                </c:pt>
                <c:pt idx="12">
                  <c:v>26665</c:v>
                </c:pt>
                <c:pt idx="13">
                  <c:v>26755</c:v>
                </c:pt>
                <c:pt idx="14">
                  <c:v>26846</c:v>
                </c:pt>
                <c:pt idx="15">
                  <c:v>26938</c:v>
                </c:pt>
                <c:pt idx="16">
                  <c:v>27030</c:v>
                </c:pt>
                <c:pt idx="17">
                  <c:v>27120</c:v>
                </c:pt>
                <c:pt idx="18">
                  <c:v>27211</c:v>
                </c:pt>
                <c:pt idx="19">
                  <c:v>27303</c:v>
                </c:pt>
                <c:pt idx="20">
                  <c:v>27395</c:v>
                </c:pt>
                <c:pt idx="21">
                  <c:v>27485</c:v>
                </c:pt>
                <c:pt idx="22">
                  <c:v>27576</c:v>
                </c:pt>
                <c:pt idx="23">
                  <c:v>27668</c:v>
                </c:pt>
                <c:pt idx="24">
                  <c:v>27760</c:v>
                </c:pt>
                <c:pt idx="25">
                  <c:v>27851</c:v>
                </c:pt>
                <c:pt idx="26">
                  <c:v>27942</c:v>
                </c:pt>
                <c:pt idx="27">
                  <c:v>28034</c:v>
                </c:pt>
                <c:pt idx="28">
                  <c:v>28126</c:v>
                </c:pt>
                <c:pt idx="29">
                  <c:v>28216</c:v>
                </c:pt>
                <c:pt idx="30">
                  <c:v>28307</c:v>
                </c:pt>
                <c:pt idx="31">
                  <c:v>28399</c:v>
                </c:pt>
                <c:pt idx="32">
                  <c:v>28491</c:v>
                </c:pt>
                <c:pt idx="33">
                  <c:v>28581</c:v>
                </c:pt>
                <c:pt idx="34">
                  <c:v>28672</c:v>
                </c:pt>
                <c:pt idx="35">
                  <c:v>28764</c:v>
                </c:pt>
                <c:pt idx="36">
                  <c:v>28856</c:v>
                </c:pt>
                <c:pt idx="37">
                  <c:v>28946</c:v>
                </c:pt>
                <c:pt idx="38">
                  <c:v>29037</c:v>
                </c:pt>
                <c:pt idx="39">
                  <c:v>29129</c:v>
                </c:pt>
                <c:pt idx="40">
                  <c:v>29221</c:v>
                </c:pt>
                <c:pt idx="41">
                  <c:v>29312</c:v>
                </c:pt>
                <c:pt idx="42">
                  <c:v>29403</c:v>
                </c:pt>
                <c:pt idx="43">
                  <c:v>29495</c:v>
                </c:pt>
                <c:pt idx="44">
                  <c:v>29587</c:v>
                </c:pt>
                <c:pt idx="45">
                  <c:v>29677</c:v>
                </c:pt>
                <c:pt idx="46">
                  <c:v>29768</c:v>
                </c:pt>
                <c:pt idx="47">
                  <c:v>29860</c:v>
                </c:pt>
                <c:pt idx="48">
                  <c:v>29952</c:v>
                </c:pt>
                <c:pt idx="49">
                  <c:v>30042</c:v>
                </c:pt>
                <c:pt idx="50">
                  <c:v>30133</c:v>
                </c:pt>
                <c:pt idx="51">
                  <c:v>30225</c:v>
                </c:pt>
                <c:pt idx="52">
                  <c:v>30317</c:v>
                </c:pt>
                <c:pt idx="53">
                  <c:v>30407</c:v>
                </c:pt>
                <c:pt idx="54">
                  <c:v>30498</c:v>
                </c:pt>
                <c:pt idx="55">
                  <c:v>30590</c:v>
                </c:pt>
                <c:pt idx="56">
                  <c:v>30682</c:v>
                </c:pt>
                <c:pt idx="57">
                  <c:v>30773</c:v>
                </c:pt>
                <c:pt idx="58">
                  <c:v>30864</c:v>
                </c:pt>
                <c:pt idx="59">
                  <c:v>30956</c:v>
                </c:pt>
                <c:pt idx="60">
                  <c:v>31048</c:v>
                </c:pt>
                <c:pt idx="61">
                  <c:v>31138</c:v>
                </c:pt>
                <c:pt idx="62">
                  <c:v>31229</c:v>
                </c:pt>
                <c:pt idx="63">
                  <c:v>31321</c:v>
                </c:pt>
                <c:pt idx="64">
                  <c:v>31413</c:v>
                </c:pt>
                <c:pt idx="65">
                  <c:v>31503</c:v>
                </c:pt>
                <c:pt idx="66">
                  <c:v>31594</c:v>
                </c:pt>
                <c:pt idx="67">
                  <c:v>31686</c:v>
                </c:pt>
                <c:pt idx="68">
                  <c:v>31778</c:v>
                </c:pt>
                <c:pt idx="69">
                  <c:v>31868</c:v>
                </c:pt>
                <c:pt idx="70">
                  <c:v>31959</c:v>
                </c:pt>
                <c:pt idx="71">
                  <c:v>32051</c:v>
                </c:pt>
                <c:pt idx="72">
                  <c:v>32143</c:v>
                </c:pt>
                <c:pt idx="73">
                  <c:v>32234</c:v>
                </c:pt>
                <c:pt idx="74">
                  <c:v>32325</c:v>
                </c:pt>
                <c:pt idx="75">
                  <c:v>32417</c:v>
                </c:pt>
                <c:pt idx="76">
                  <c:v>32509</c:v>
                </c:pt>
                <c:pt idx="77">
                  <c:v>32599</c:v>
                </c:pt>
                <c:pt idx="78">
                  <c:v>32690</c:v>
                </c:pt>
                <c:pt idx="79">
                  <c:v>32782</c:v>
                </c:pt>
                <c:pt idx="80">
                  <c:v>32874</c:v>
                </c:pt>
                <c:pt idx="81">
                  <c:v>32964</c:v>
                </c:pt>
                <c:pt idx="82">
                  <c:v>33055</c:v>
                </c:pt>
                <c:pt idx="83">
                  <c:v>33147</c:v>
                </c:pt>
                <c:pt idx="84">
                  <c:v>33239</c:v>
                </c:pt>
                <c:pt idx="85">
                  <c:v>33329</c:v>
                </c:pt>
                <c:pt idx="86">
                  <c:v>33420</c:v>
                </c:pt>
                <c:pt idx="87">
                  <c:v>33512</c:v>
                </c:pt>
                <c:pt idx="88">
                  <c:v>33604</c:v>
                </c:pt>
                <c:pt idx="89">
                  <c:v>33695</c:v>
                </c:pt>
                <c:pt idx="90">
                  <c:v>33786</c:v>
                </c:pt>
                <c:pt idx="91">
                  <c:v>33878</c:v>
                </c:pt>
                <c:pt idx="92">
                  <c:v>33970</c:v>
                </c:pt>
                <c:pt idx="93">
                  <c:v>34060</c:v>
                </c:pt>
                <c:pt idx="94">
                  <c:v>34151</c:v>
                </c:pt>
                <c:pt idx="95">
                  <c:v>34243</c:v>
                </c:pt>
                <c:pt idx="96">
                  <c:v>34335</c:v>
                </c:pt>
                <c:pt idx="97">
                  <c:v>34425</c:v>
                </c:pt>
                <c:pt idx="98">
                  <c:v>34516</c:v>
                </c:pt>
                <c:pt idx="99">
                  <c:v>34608</c:v>
                </c:pt>
                <c:pt idx="100">
                  <c:v>34700</c:v>
                </c:pt>
                <c:pt idx="101">
                  <c:v>34790</c:v>
                </c:pt>
                <c:pt idx="102">
                  <c:v>34881</c:v>
                </c:pt>
                <c:pt idx="103">
                  <c:v>34973</c:v>
                </c:pt>
                <c:pt idx="104">
                  <c:v>35065</c:v>
                </c:pt>
                <c:pt idx="105">
                  <c:v>35156</c:v>
                </c:pt>
                <c:pt idx="106">
                  <c:v>35247</c:v>
                </c:pt>
                <c:pt idx="107">
                  <c:v>35339</c:v>
                </c:pt>
                <c:pt idx="108">
                  <c:v>35431</c:v>
                </c:pt>
                <c:pt idx="109">
                  <c:v>35521</c:v>
                </c:pt>
                <c:pt idx="110">
                  <c:v>35612</c:v>
                </c:pt>
                <c:pt idx="111">
                  <c:v>35704</c:v>
                </c:pt>
                <c:pt idx="112">
                  <c:v>35796</c:v>
                </c:pt>
                <c:pt idx="113">
                  <c:v>35886</c:v>
                </c:pt>
                <c:pt idx="114">
                  <c:v>35977</c:v>
                </c:pt>
                <c:pt idx="115">
                  <c:v>36069</c:v>
                </c:pt>
                <c:pt idx="116">
                  <c:v>36161</c:v>
                </c:pt>
                <c:pt idx="117">
                  <c:v>36251</c:v>
                </c:pt>
                <c:pt idx="118">
                  <c:v>36342</c:v>
                </c:pt>
                <c:pt idx="119">
                  <c:v>36434</c:v>
                </c:pt>
                <c:pt idx="120">
                  <c:v>36526</c:v>
                </c:pt>
                <c:pt idx="121">
                  <c:v>36617</c:v>
                </c:pt>
                <c:pt idx="122">
                  <c:v>36708</c:v>
                </c:pt>
                <c:pt idx="123">
                  <c:v>36800</c:v>
                </c:pt>
                <c:pt idx="124">
                  <c:v>36892</c:v>
                </c:pt>
                <c:pt idx="125">
                  <c:v>36982</c:v>
                </c:pt>
                <c:pt idx="126">
                  <c:v>37073</c:v>
                </c:pt>
                <c:pt idx="127">
                  <c:v>37165</c:v>
                </c:pt>
                <c:pt idx="128">
                  <c:v>37257</c:v>
                </c:pt>
                <c:pt idx="129">
                  <c:v>37347</c:v>
                </c:pt>
                <c:pt idx="130">
                  <c:v>37438</c:v>
                </c:pt>
                <c:pt idx="131">
                  <c:v>37530</c:v>
                </c:pt>
                <c:pt idx="132">
                  <c:v>37622</c:v>
                </c:pt>
                <c:pt idx="133">
                  <c:v>37712</c:v>
                </c:pt>
                <c:pt idx="134">
                  <c:v>37803</c:v>
                </c:pt>
                <c:pt idx="135">
                  <c:v>37895</c:v>
                </c:pt>
                <c:pt idx="136">
                  <c:v>37987</c:v>
                </c:pt>
                <c:pt idx="137">
                  <c:v>38078</c:v>
                </c:pt>
                <c:pt idx="138">
                  <c:v>38169</c:v>
                </c:pt>
                <c:pt idx="139">
                  <c:v>38261</c:v>
                </c:pt>
                <c:pt idx="140">
                  <c:v>38353</c:v>
                </c:pt>
                <c:pt idx="141">
                  <c:v>38443</c:v>
                </c:pt>
                <c:pt idx="142">
                  <c:v>38534</c:v>
                </c:pt>
                <c:pt idx="143">
                  <c:v>38626</c:v>
                </c:pt>
                <c:pt idx="144">
                  <c:v>38718</c:v>
                </c:pt>
                <c:pt idx="145">
                  <c:v>38808</c:v>
                </c:pt>
                <c:pt idx="146">
                  <c:v>38899</c:v>
                </c:pt>
                <c:pt idx="147">
                  <c:v>38991</c:v>
                </c:pt>
                <c:pt idx="148">
                  <c:v>39083</c:v>
                </c:pt>
                <c:pt idx="149">
                  <c:v>39173</c:v>
                </c:pt>
                <c:pt idx="150">
                  <c:v>39264</c:v>
                </c:pt>
                <c:pt idx="151">
                  <c:v>39356</c:v>
                </c:pt>
                <c:pt idx="152">
                  <c:v>39448</c:v>
                </c:pt>
                <c:pt idx="153">
                  <c:v>39539</c:v>
                </c:pt>
                <c:pt idx="154">
                  <c:v>39630</c:v>
                </c:pt>
                <c:pt idx="155">
                  <c:v>39722</c:v>
                </c:pt>
                <c:pt idx="156">
                  <c:v>39814</c:v>
                </c:pt>
                <c:pt idx="157">
                  <c:v>39904</c:v>
                </c:pt>
                <c:pt idx="158">
                  <c:v>39995</c:v>
                </c:pt>
                <c:pt idx="159">
                  <c:v>40087</c:v>
                </c:pt>
                <c:pt idx="160">
                  <c:v>40179</c:v>
                </c:pt>
                <c:pt idx="161">
                  <c:v>40269</c:v>
                </c:pt>
                <c:pt idx="162">
                  <c:v>40360</c:v>
                </c:pt>
                <c:pt idx="163">
                  <c:v>40452</c:v>
                </c:pt>
                <c:pt idx="164">
                  <c:v>40544</c:v>
                </c:pt>
                <c:pt idx="165">
                  <c:v>40634</c:v>
                </c:pt>
                <c:pt idx="166">
                  <c:v>40725</c:v>
                </c:pt>
                <c:pt idx="167">
                  <c:v>40817</c:v>
                </c:pt>
                <c:pt idx="168">
                  <c:v>40909</c:v>
                </c:pt>
              </c:numCache>
            </c:numRef>
          </c:cat>
          <c:val>
            <c:numRef>
              <c:f>'Unemployment Data'!$C$2:$C$170</c:f>
              <c:numCache>
                <c:formatCode>General</c:formatCode>
                <c:ptCount val="169"/>
                <c:pt idx="8" formatCode="0.0">
                  <c:v>1.7</c:v>
                </c:pt>
                <c:pt idx="9" formatCode="0.0">
                  <c:v>1.5</c:v>
                </c:pt>
                <c:pt idx="10" formatCode="0.0">
                  <c:v>1.6</c:v>
                </c:pt>
                <c:pt idx="11" formatCode="0.0">
                  <c:v>1.8</c:v>
                </c:pt>
                <c:pt idx="12" formatCode="0.0">
                  <c:v>1.5</c:v>
                </c:pt>
                <c:pt idx="13" formatCode="0.0">
                  <c:v>1.6</c:v>
                </c:pt>
                <c:pt idx="14" formatCode="0.0">
                  <c:v>1.6</c:v>
                </c:pt>
                <c:pt idx="15" formatCode="0.0">
                  <c:v>1.5</c:v>
                </c:pt>
                <c:pt idx="16" formatCode="0.0">
                  <c:v>1.5</c:v>
                </c:pt>
                <c:pt idx="17" formatCode="0.0">
                  <c:v>1.3</c:v>
                </c:pt>
                <c:pt idx="18" formatCode="0.0">
                  <c:v>1.7</c:v>
                </c:pt>
                <c:pt idx="19" formatCode="0.0">
                  <c:v>1.3</c:v>
                </c:pt>
                <c:pt idx="20" formatCode="0.0">
                  <c:v>1.8</c:v>
                </c:pt>
                <c:pt idx="21" formatCode="0.0">
                  <c:v>2.2999999999999998</c:v>
                </c:pt>
                <c:pt idx="22" formatCode="0.0">
                  <c:v>2.4</c:v>
                </c:pt>
                <c:pt idx="23" formatCode="0.0">
                  <c:v>2.6</c:v>
                </c:pt>
                <c:pt idx="24" formatCode="0.0">
                  <c:v>2.1</c:v>
                </c:pt>
                <c:pt idx="25" formatCode="0.0">
                  <c:v>1.9000000000000001</c:v>
                </c:pt>
                <c:pt idx="26" formatCode="0.0">
                  <c:v>1.7</c:v>
                </c:pt>
                <c:pt idx="27" formatCode="0.0">
                  <c:v>1.5</c:v>
                </c:pt>
                <c:pt idx="28" formatCode="0.0">
                  <c:v>1.4</c:v>
                </c:pt>
                <c:pt idx="29" formatCode="0.0">
                  <c:v>1.9000000000000001</c:v>
                </c:pt>
                <c:pt idx="30" formatCode="0.0">
                  <c:v>1.2</c:v>
                </c:pt>
                <c:pt idx="31" formatCode="0.0">
                  <c:v>1.4</c:v>
                </c:pt>
                <c:pt idx="32" formatCode="0.0">
                  <c:v>1.7</c:v>
                </c:pt>
                <c:pt idx="33" formatCode="0.0">
                  <c:v>1.6</c:v>
                </c:pt>
                <c:pt idx="34" formatCode="0.0">
                  <c:v>2</c:v>
                </c:pt>
                <c:pt idx="35" formatCode="0.0">
                  <c:v>2</c:v>
                </c:pt>
                <c:pt idx="36" formatCode="0.0">
                  <c:v>2.2000000000000002</c:v>
                </c:pt>
                <c:pt idx="37" formatCode="0.0">
                  <c:v>2.2000000000000002</c:v>
                </c:pt>
                <c:pt idx="38" formatCode="0.0">
                  <c:v>1.8</c:v>
                </c:pt>
                <c:pt idx="39" formatCode="0.0">
                  <c:v>1.7</c:v>
                </c:pt>
                <c:pt idx="40" formatCode="0.0">
                  <c:v>1.6</c:v>
                </c:pt>
                <c:pt idx="41" formatCode="0.0">
                  <c:v>1.4</c:v>
                </c:pt>
                <c:pt idx="42" formatCode="0.0">
                  <c:v>1.8</c:v>
                </c:pt>
                <c:pt idx="43" formatCode="0.0">
                  <c:v>1.8</c:v>
                </c:pt>
                <c:pt idx="44" formatCode="0.0">
                  <c:v>1.9000000000000001</c:v>
                </c:pt>
                <c:pt idx="45" formatCode="0.0">
                  <c:v>2</c:v>
                </c:pt>
                <c:pt idx="46" formatCode="0.0">
                  <c:v>2</c:v>
                </c:pt>
                <c:pt idx="47" formatCode="0.0">
                  <c:v>2</c:v>
                </c:pt>
                <c:pt idx="48" formatCode="0.0">
                  <c:v>2.1</c:v>
                </c:pt>
                <c:pt idx="49" formatCode="0.0">
                  <c:v>2.4</c:v>
                </c:pt>
                <c:pt idx="50" formatCode="0.0">
                  <c:v>2.4</c:v>
                </c:pt>
                <c:pt idx="51" formatCode="0.0">
                  <c:v>3.7</c:v>
                </c:pt>
                <c:pt idx="52" formatCode="0.0">
                  <c:v>3.7</c:v>
                </c:pt>
                <c:pt idx="53" formatCode="0.0">
                  <c:v>3.7</c:v>
                </c:pt>
                <c:pt idx="54" formatCode="0.0">
                  <c:v>3.3</c:v>
                </c:pt>
                <c:pt idx="55" formatCode="0.0">
                  <c:v>3</c:v>
                </c:pt>
                <c:pt idx="56" formatCode="0.0">
                  <c:v>3.2</c:v>
                </c:pt>
                <c:pt idx="57" formatCode="0.0">
                  <c:v>3.3</c:v>
                </c:pt>
                <c:pt idx="58" formatCode="0.0">
                  <c:v>3.1</c:v>
                </c:pt>
                <c:pt idx="59" formatCode="0.0">
                  <c:v>2.9</c:v>
                </c:pt>
                <c:pt idx="60" formatCode="0.0">
                  <c:v>2.9</c:v>
                </c:pt>
                <c:pt idx="61" formatCode="0.0">
                  <c:v>2.2999999999999998</c:v>
                </c:pt>
                <c:pt idx="62" formatCode="0.0">
                  <c:v>2.7</c:v>
                </c:pt>
                <c:pt idx="63" formatCode="0.0">
                  <c:v>2.2999999999999998</c:v>
                </c:pt>
                <c:pt idx="64" formatCode="0.0">
                  <c:v>1.9000000000000001</c:v>
                </c:pt>
                <c:pt idx="65" formatCode="0.0">
                  <c:v>2</c:v>
                </c:pt>
                <c:pt idx="66" formatCode="0.0">
                  <c:v>2</c:v>
                </c:pt>
                <c:pt idx="67" formatCode="0.0">
                  <c:v>2</c:v>
                </c:pt>
                <c:pt idx="68" formatCode="0.0">
                  <c:v>2.2999999999999998</c:v>
                </c:pt>
                <c:pt idx="69" formatCode="0.0">
                  <c:v>1.9000000000000001</c:v>
                </c:pt>
                <c:pt idx="70" formatCode="0.0">
                  <c:v>2</c:v>
                </c:pt>
                <c:pt idx="71" formatCode="0.0">
                  <c:v>2.2000000000000002</c:v>
                </c:pt>
                <c:pt idx="72" formatCode="0.0">
                  <c:v>2.4</c:v>
                </c:pt>
                <c:pt idx="73" formatCode="0.0">
                  <c:v>3</c:v>
                </c:pt>
                <c:pt idx="74" formatCode="0.0">
                  <c:v>3.2</c:v>
                </c:pt>
                <c:pt idx="75" formatCode="0.0">
                  <c:v>4.4000000000000004</c:v>
                </c:pt>
                <c:pt idx="76" formatCode="0.0">
                  <c:v>4.9000000000000004</c:v>
                </c:pt>
                <c:pt idx="77" formatCode="0.0">
                  <c:v>5.3</c:v>
                </c:pt>
                <c:pt idx="78" formatCode="0.0">
                  <c:v>5.5</c:v>
                </c:pt>
                <c:pt idx="79" formatCode="0.0">
                  <c:v>5.9</c:v>
                </c:pt>
                <c:pt idx="80" formatCode="0.0">
                  <c:v>5.9</c:v>
                </c:pt>
                <c:pt idx="81" formatCode="0.0">
                  <c:v>5.7</c:v>
                </c:pt>
                <c:pt idx="82" formatCode="0.0">
                  <c:v>5.7</c:v>
                </c:pt>
                <c:pt idx="83" formatCode="0.0">
                  <c:v>5.8</c:v>
                </c:pt>
                <c:pt idx="84" formatCode="0.0">
                  <c:v>5.8</c:v>
                </c:pt>
                <c:pt idx="85" formatCode="0.0">
                  <c:v>5.8</c:v>
                </c:pt>
                <c:pt idx="86" formatCode="0.0">
                  <c:v>6</c:v>
                </c:pt>
                <c:pt idx="87" formatCode="0.0">
                  <c:v>6.5</c:v>
                </c:pt>
                <c:pt idx="88" formatCode="0.0">
                  <c:v>6.4</c:v>
                </c:pt>
                <c:pt idx="89" formatCode="0.0">
                  <c:v>6.5</c:v>
                </c:pt>
                <c:pt idx="90" formatCode="0.0">
                  <c:v>6.6</c:v>
                </c:pt>
                <c:pt idx="91" formatCode="0.0">
                  <c:v>6.7</c:v>
                </c:pt>
                <c:pt idx="92" formatCode="0.0">
                  <c:v>6.7</c:v>
                </c:pt>
                <c:pt idx="93" formatCode="0.0">
                  <c:v>6.7</c:v>
                </c:pt>
                <c:pt idx="94" formatCode="0.0">
                  <c:v>6.7</c:v>
                </c:pt>
                <c:pt idx="95" formatCode="0.0">
                  <c:v>6.4</c:v>
                </c:pt>
                <c:pt idx="96" formatCode="0.0">
                  <c:v>6</c:v>
                </c:pt>
                <c:pt idx="97" formatCode="0.0">
                  <c:v>6.1</c:v>
                </c:pt>
                <c:pt idx="98" formatCode="0.0">
                  <c:v>5.9</c:v>
                </c:pt>
                <c:pt idx="99" formatCode="0.0">
                  <c:v>6</c:v>
                </c:pt>
                <c:pt idx="100" formatCode="0.0">
                  <c:v>5.9</c:v>
                </c:pt>
                <c:pt idx="101" formatCode="0.0">
                  <c:v>5.5</c:v>
                </c:pt>
                <c:pt idx="102" formatCode="0.0">
                  <c:v>5.3</c:v>
                </c:pt>
                <c:pt idx="103" formatCode="0.0">
                  <c:v>5.0999999999999996</c:v>
                </c:pt>
                <c:pt idx="104" formatCode="0.0">
                  <c:v>4.9000000000000004</c:v>
                </c:pt>
                <c:pt idx="105" formatCode="0.0">
                  <c:v>4.8</c:v>
                </c:pt>
                <c:pt idx="106" formatCode="0.0">
                  <c:v>4.7</c:v>
                </c:pt>
                <c:pt idx="107" formatCode="0.0">
                  <c:v>4.5999999999999996</c:v>
                </c:pt>
                <c:pt idx="108" formatCode="0.0">
                  <c:v>4.2</c:v>
                </c:pt>
                <c:pt idx="109" formatCode="0.0">
                  <c:v>4.0999999999999996</c:v>
                </c:pt>
                <c:pt idx="110" formatCode="0.0">
                  <c:v>3.8</c:v>
                </c:pt>
                <c:pt idx="111" formatCode="0.0">
                  <c:v>3.5</c:v>
                </c:pt>
                <c:pt idx="112" formatCode="0.0">
                  <c:v>3.3</c:v>
                </c:pt>
                <c:pt idx="113" formatCode="0.0">
                  <c:v>3.3</c:v>
                </c:pt>
                <c:pt idx="114" formatCode="0.0">
                  <c:v>3</c:v>
                </c:pt>
                <c:pt idx="115" formatCode="0.0">
                  <c:v>2.8</c:v>
                </c:pt>
                <c:pt idx="116" formatCode="0.0">
                  <c:v>2.8</c:v>
                </c:pt>
                <c:pt idx="117" formatCode="0.0">
                  <c:v>2.9</c:v>
                </c:pt>
                <c:pt idx="118" formatCode="0.0">
                  <c:v>3.1</c:v>
                </c:pt>
                <c:pt idx="119" formatCode="0.0">
                  <c:v>3.4</c:v>
                </c:pt>
                <c:pt idx="120" formatCode="0.0">
                  <c:v>3.4</c:v>
                </c:pt>
                <c:pt idx="121" formatCode="0.0">
                  <c:v>3.1</c:v>
                </c:pt>
                <c:pt idx="122" formatCode="0.0">
                  <c:v>3.2</c:v>
                </c:pt>
                <c:pt idx="123" formatCode="0.0">
                  <c:v>3.3</c:v>
                </c:pt>
                <c:pt idx="124" formatCode="0.0">
                  <c:v>3.3</c:v>
                </c:pt>
                <c:pt idx="125" formatCode="0.0">
                  <c:v>3.3</c:v>
                </c:pt>
                <c:pt idx="126" formatCode="0.0">
                  <c:v>3.5</c:v>
                </c:pt>
                <c:pt idx="127" formatCode="0.0">
                  <c:v>3.6</c:v>
                </c:pt>
                <c:pt idx="128" formatCode="0.0">
                  <c:v>3.7</c:v>
                </c:pt>
                <c:pt idx="129" formatCode="0.0">
                  <c:v>3.7</c:v>
                </c:pt>
                <c:pt idx="130" formatCode="0.0">
                  <c:v>3.6</c:v>
                </c:pt>
                <c:pt idx="131" formatCode="0.0">
                  <c:v>3.8</c:v>
                </c:pt>
                <c:pt idx="132" formatCode="0.0">
                  <c:v>4</c:v>
                </c:pt>
                <c:pt idx="133" formatCode="0.0">
                  <c:v>4.2</c:v>
                </c:pt>
                <c:pt idx="134" formatCode="0.0">
                  <c:v>4.4000000000000004</c:v>
                </c:pt>
                <c:pt idx="135" formatCode="0.0">
                  <c:v>4.3</c:v>
                </c:pt>
                <c:pt idx="136" formatCode="0.0">
                  <c:v>4.2</c:v>
                </c:pt>
                <c:pt idx="137" formatCode="0.0">
                  <c:v>4.2</c:v>
                </c:pt>
                <c:pt idx="138" formatCode="0.0">
                  <c:v>4.4000000000000004</c:v>
                </c:pt>
                <c:pt idx="139" formatCode="0.0">
                  <c:v>4.4000000000000004</c:v>
                </c:pt>
                <c:pt idx="140" formatCode="0.0">
                  <c:v>4.5</c:v>
                </c:pt>
                <c:pt idx="141" formatCode="0.0">
                  <c:v>4.5999999999999996</c:v>
                </c:pt>
                <c:pt idx="142" formatCode="0.0">
                  <c:v>4.5999999999999996</c:v>
                </c:pt>
                <c:pt idx="143" formatCode="0.0">
                  <c:v>4.4000000000000004</c:v>
                </c:pt>
                <c:pt idx="144" formatCode="0.0">
                  <c:v>3.9</c:v>
                </c:pt>
                <c:pt idx="145" formatCode="0.0">
                  <c:v>3.7</c:v>
                </c:pt>
                <c:pt idx="146" formatCode="0.0">
                  <c:v>3.3</c:v>
                </c:pt>
                <c:pt idx="147" formatCode="0.0">
                  <c:v>2.9</c:v>
                </c:pt>
                <c:pt idx="148" formatCode="0.0">
                  <c:v>2.7</c:v>
                </c:pt>
                <c:pt idx="149" formatCode="0.0">
                  <c:v>2.5</c:v>
                </c:pt>
                <c:pt idx="150" formatCode="0.0">
                  <c:v>2.5</c:v>
                </c:pt>
                <c:pt idx="151" formatCode="0.0">
                  <c:v>2.5</c:v>
                </c:pt>
                <c:pt idx="152" formatCode="0.0">
                  <c:v>2.4</c:v>
                </c:pt>
                <c:pt idx="153" formatCode="0.0">
                  <c:v>2.4</c:v>
                </c:pt>
                <c:pt idx="154" formatCode="0.0">
                  <c:v>2.5</c:v>
                </c:pt>
                <c:pt idx="155" formatCode="0.0">
                  <c:v>2.8</c:v>
                </c:pt>
                <c:pt idx="156" formatCode="0.0">
                  <c:v>3.1</c:v>
                </c:pt>
                <c:pt idx="157" formatCode="0.0">
                  <c:v>3.1</c:v>
                </c:pt>
                <c:pt idx="158" formatCode="0.0">
                  <c:v>3.2</c:v>
                </c:pt>
                <c:pt idx="159" formatCode="0.0">
                  <c:v>3.3</c:v>
                </c:pt>
                <c:pt idx="160" formatCode="0.0">
                  <c:v>3.5</c:v>
                </c:pt>
                <c:pt idx="161" formatCode="0.0">
                  <c:v>3.7</c:v>
                </c:pt>
                <c:pt idx="162" formatCode="0.0">
                  <c:v>3.5</c:v>
                </c:pt>
                <c:pt idx="163" formatCode="0.0">
                  <c:v>3.5</c:v>
                </c:pt>
                <c:pt idx="164" formatCode="0.0">
                  <c:v>3.3</c:v>
                </c:pt>
                <c:pt idx="165" formatCode="0.0">
                  <c:v>3.3</c:v>
                </c:pt>
                <c:pt idx="166" formatCode="0.0">
                  <c:v>3.2</c:v>
                </c:pt>
                <c:pt idx="167" formatCode="0.0">
                  <c:v>3.4</c:v>
                </c:pt>
                <c:pt idx="168" formatCode="0.0">
                  <c:v>3.2</c:v>
                </c:pt>
              </c:numCache>
            </c:numRef>
          </c:val>
        </c:ser>
        <c:dLbls/>
        <c:marker val="1"/>
        <c:axId val="37758848"/>
        <c:axId val="37760384"/>
      </c:lineChart>
      <c:dateAx>
        <c:axId val="37758848"/>
        <c:scaling>
          <c:orientation val="minMax"/>
        </c:scaling>
        <c:axPos val="b"/>
        <c:numFmt formatCode="yyyy\-mm\-dd" sourceLinked="0"/>
        <c:tickLblPos val="nextTo"/>
        <c:crossAx val="37760384"/>
        <c:crosses val="autoZero"/>
        <c:auto val="1"/>
        <c:lblOffset val="100"/>
        <c:baseTimeUnit val="months"/>
      </c:dateAx>
      <c:valAx>
        <c:axId val="37760384"/>
        <c:scaling>
          <c:orientation val="minMax"/>
        </c:scaling>
        <c:axPos val="l"/>
        <c:majorGridlines/>
        <c:numFmt formatCode="0.0" sourceLinked="1"/>
        <c:tickLblPos val="nextTo"/>
        <c:crossAx val="37758848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8"/>
  <c:chart>
    <c:title>
      <c:tx>
        <c:rich>
          <a:bodyPr/>
          <a:lstStyle/>
          <a:p>
            <a:pPr>
              <a:defRPr/>
            </a:pPr>
            <a:r>
              <a:rPr lang="en-US" sz="2400" dirty="0"/>
              <a:t>Yearly GDP Growth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Sheet2!$V$22</c:f>
              <c:strCache>
                <c:ptCount val="1"/>
                <c:pt idx="0">
                  <c:v>Norway</c:v>
                </c:pt>
              </c:strCache>
            </c:strRef>
          </c:tx>
          <c:marker>
            <c:symbol val="none"/>
          </c:marker>
          <c:cat>
            <c:strRef>
              <c:f>Sheet2!$U$23:$U$43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Sheet2!$V$23:$V$43</c:f>
              <c:numCache>
                <c:formatCode>General</c:formatCode>
                <c:ptCount val="21"/>
                <c:pt idx="0">
                  <c:v>4.5041555805469482</c:v>
                </c:pt>
                <c:pt idx="1">
                  <c:v>1.547543930194649</c:v>
                </c:pt>
                <c:pt idx="2">
                  <c:v>0.12499780297491701</c:v>
                </c:pt>
                <c:pt idx="3">
                  <c:v>3.8668932886973413</c:v>
                </c:pt>
                <c:pt idx="4">
                  <c:v>5.8940781847428108</c:v>
                </c:pt>
                <c:pt idx="5">
                  <c:v>5.3540262927388502</c:v>
                </c:pt>
                <c:pt idx="6">
                  <c:v>4.0375515732630012</c:v>
                </c:pt>
                <c:pt idx="7">
                  <c:v>1.7800443512157211</c:v>
                </c:pt>
                <c:pt idx="8">
                  <c:v>-0.17285473722125699</c:v>
                </c:pt>
                <c:pt idx="9">
                  <c:v>0.99753251274840693</c:v>
                </c:pt>
                <c:pt idx="10">
                  <c:v>1.9267816303023291</c:v>
                </c:pt>
                <c:pt idx="11">
                  <c:v>3.1054486612553522</c:v>
                </c:pt>
                <c:pt idx="12">
                  <c:v>3.5231671731267511</c:v>
                </c:pt>
                <c:pt idx="13">
                  <c:v>2.7865815064158004</c:v>
                </c:pt>
                <c:pt idx="14">
                  <c:v>5.0514799073854411</c:v>
                </c:pt>
                <c:pt idx="15">
                  <c:v>4.186303620162521</c:v>
                </c:pt>
                <c:pt idx="16">
                  <c:v>5.0997652662202873</c:v>
                </c:pt>
                <c:pt idx="17">
                  <c:v>5.3926295257610946</c:v>
                </c:pt>
                <c:pt idx="18">
                  <c:v>2.6827497846670671</c:v>
                </c:pt>
                <c:pt idx="19">
                  <c:v>2.025778823997797</c:v>
                </c:pt>
                <c:pt idx="20">
                  <c:v>3.253547125657263</c:v>
                </c:pt>
              </c:numCache>
            </c:numRef>
          </c:val>
        </c:ser>
        <c:ser>
          <c:idx val="1"/>
          <c:order val="1"/>
          <c:tx>
            <c:strRef>
              <c:f>Sheet2!$W$22</c:f>
              <c:strCache>
                <c:ptCount val="1"/>
                <c:pt idx="0">
                  <c:v>Sweden</c:v>
                </c:pt>
              </c:strCache>
            </c:strRef>
          </c:tx>
          <c:marker>
            <c:symbol val="none"/>
          </c:marker>
          <c:cat>
            <c:strRef>
              <c:f>Sheet2!$U$23:$U$43</c:f>
              <c:strCache>
                <c:ptCount val="21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</c:strCache>
            </c:strRef>
          </c:cat>
          <c:val>
            <c:numRef>
              <c:f>Sheet2!$W$23:$W$43</c:f>
              <c:numCache>
                <c:formatCode>General</c:formatCode>
                <c:ptCount val="21"/>
                <c:pt idx="0">
                  <c:v>1.6999714182812939</c:v>
                </c:pt>
                <c:pt idx="1">
                  <c:v>-0.202272891966743</c:v>
                </c:pt>
                <c:pt idx="2">
                  <c:v>1.1931138338947562</c:v>
                </c:pt>
                <c:pt idx="3">
                  <c:v>1.809751468036396</c:v>
                </c:pt>
                <c:pt idx="4">
                  <c:v>4.2713073535765886</c:v>
                </c:pt>
                <c:pt idx="5">
                  <c:v>2.1896754808540067</c:v>
                </c:pt>
                <c:pt idx="6">
                  <c:v>2.8610918427564229</c:v>
                </c:pt>
                <c:pt idx="7">
                  <c:v>3.4571069899823641</c:v>
                </c:pt>
                <c:pt idx="8">
                  <c:v>2.6664036277747547</c:v>
                </c:pt>
                <c:pt idx="9">
                  <c:v>2.7791480192450417</c:v>
                </c:pt>
                <c:pt idx="10">
                  <c:v>1.0102991712821709</c:v>
                </c:pt>
                <c:pt idx="11">
                  <c:v>-1.1212885081619401</c:v>
                </c:pt>
                <c:pt idx="12">
                  <c:v>-1.2034945292206489</c:v>
                </c:pt>
                <c:pt idx="13">
                  <c:v>-2.0577874813515966</c:v>
                </c:pt>
                <c:pt idx="14">
                  <c:v>4.0126224562697805</c:v>
                </c:pt>
                <c:pt idx="15">
                  <c:v>3.9385357293175081</c:v>
                </c:pt>
                <c:pt idx="16">
                  <c:v>1.6122168840082343</c:v>
                </c:pt>
                <c:pt idx="17">
                  <c:v>2.7084179658665168</c:v>
                </c:pt>
                <c:pt idx="18">
                  <c:v>4.2049526898196916</c:v>
                </c:pt>
                <c:pt idx="19">
                  <c:v>4.6598378336223618</c:v>
                </c:pt>
                <c:pt idx="20">
                  <c:v>4.4521925649628997</c:v>
                </c:pt>
              </c:numCache>
            </c:numRef>
          </c:val>
        </c:ser>
        <c:dLbls/>
        <c:marker val="1"/>
        <c:axId val="37803904"/>
        <c:axId val="37805440"/>
      </c:lineChart>
      <c:catAx>
        <c:axId val="37803904"/>
        <c:scaling>
          <c:orientation val="minMax"/>
        </c:scaling>
        <c:axPos val="b"/>
        <c:tickLblPos val="nextTo"/>
        <c:crossAx val="37805440"/>
        <c:crosses val="autoZero"/>
        <c:auto val="1"/>
        <c:lblAlgn val="ctr"/>
        <c:lblOffset val="100"/>
      </c:catAx>
      <c:valAx>
        <c:axId val="37805440"/>
        <c:scaling>
          <c:orientation val="minMax"/>
        </c:scaling>
        <c:axPos val="l"/>
        <c:majorGridlines/>
        <c:numFmt formatCode="General" sourceLinked="1"/>
        <c:tickLblPos val="nextTo"/>
        <c:crossAx val="37803904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63365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10033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906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7375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8724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3226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83389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53318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81774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1518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4779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2C0DF-050C-3A4C-A3C2-D29DE8FFB040}" type="datetimeFigureOut">
              <a:rPr lang="en-US" smtClean="0"/>
              <a:pPr/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2FFB2-D5D9-5A40-9853-E23D59520F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45223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ytimes.com/1992/09/17/news/17iht-perc.html" TargetMode="External"/><Relationship Id="rId2" Type="http://schemas.openxmlformats.org/officeDocument/2006/relationships/hyperlink" Target="http://databank.worldbank.org/data/home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late.com/articles/news_and_politics/the_pivot/2012/10/sweden_when_its_banks_failed_the_scandinavian_country_made_a_miraculous.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Crashing the Longboat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Causes and Lessons of the Scandinavian Banking Crisis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9380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 Unprecedented Crisis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73003941"/>
              </p:ext>
            </p:extLst>
          </p:nvPr>
        </p:nvGraphicFramePr>
        <p:xfrm>
          <a:off x="517235" y="1299620"/>
          <a:ext cx="8128000" cy="5397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26905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 Unprecedented Crisis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28509216"/>
              </p:ext>
            </p:extLst>
          </p:nvPr>
        </p:nvGraphicFramePr>
        <p:xfrm>
          <a:off x="457200" y="1648621"/>
          <a:ext cx="8229600" cy="4439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91199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Structured Economies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Highly regulated financial systems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Incentives for private consumption of housing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Tight capital controls</a:t>
            </a:r>
          </a:p>
          <a:p>
            <a:endParaRPr lang="en-US" dirty="0"/>
          </a:p>
          <a:p>
            <a:r>
              <a:rPr lang="en-US" dirty="0" smtClean="0"/>
              <a:t>Fixed (pegged) Exchange Rates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213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27950926"/>
              </p:ext>
            </p:extLst>
          </p:nvPr>
        </p:nvGraphicFramePr>
        <p:xfrm>
          <a:off x="300632" y="641273"/>
          <a:ext cx="8531329" cy="5534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75445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Bank Regulations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dirty="0" smtClean="0"/>
              <a:t>Norway</a:t>
            </a:r>
          </a:p>
          <a:p>
            <a:pPr marL="0" indent="0" algn="ctr">
              <a:buNone/>
            </a:pPr>
            <a:endParaRPr lang="en-US" dirty="0" smtClean="0"/>
          </a:p>
          <a:p>
            <a:r>
              <a:rPr lang="en-US" dirty="0" smtClean="0"/>
              <a:t>1980: individual </a:t>
            </a:r>
            <a:r>
              <a:rPr lang="en-US" dirty="0"/>
              <a:t>l</a:t>
            </a:r>
            <a:r>
              <a:rPr lang="en-US" dirty="0" smtClean="0"/>
              <a:t>oan rates no longer regulated</a:t>
            </a:r>
          </a:p>
          <a:p>
            <a:r>
              <a:rPr lang="en-US" dirty="0" smtClean="0"/>
              <a:t>1985: investment quotas in housing and gov’t bonds lifted</a:t>
            </a:r>
          </a:p>
          <a:p>
            <a:r>
              <a:rPr lang="en-US" dirty="0" smtClean="0"/>
              <a:t>1991: final foreign exchange controls removed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dirty="0" smtClean="0"/>
              <a:t>Sweden</a:t>
            </a:r>
          </a:p>
          <a:p>
            <a:pPr marL="0" indent="0" algn="ctr">
              <a:buNone/>
            </a:pPr>
            <a:endParaRPr lang="en-US" dirty="0" smtClean="0"/>
          </a:p>
          <a:p>
            <a:r>
              <a:rPr lang="en-US" dirty="0" smtClean="0"/>
              <a:t>1978: ceiling on deposit rates removes</a:t>
            </a:r>
          </a:p>
          <a:p>
            <a:r>
              <a:rPr lang="en-US" dirty="0" smtClean="0"/>
              <a:t>1982: housing and gov’t bond quotas lifted</a:t>
            </a:r>
          </a:p>
          <a:p>
            <a:r>
              <a:rPr lang="en-US" dirty="0" smtClean="0"/>
              <a:t>1989: final foreign capital controls removed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941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Credit Boom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18761802"/>
              </p:ext>
            </p:extLst>
          </p:nvPr>
        </p:nvGraphicFramePr>
        <p:xfrm>
          <a:off x="457200" y="1417638"/>
          <a:ext cx="8229600" cy="4611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9204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Gross Savings (% of GDP)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88646049"/>
              </p:ext>
            </p:extLst>
          </p:nvPr>
        </p:nvGraphicFramePr>
        <p:xfrm>
          <a:off x="457200" y="1650131"/>
          <a:ext cx="8229600" cy="4320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2472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Foreign Assets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62868568"/>
              </p:ext>
            </p:extLst>
          </p:nvPr>
        </p:nvGraphicFramePr>
        <p:xfrm>
          <a:off x="514350" y="1810308"/>
          <a:ext cx="8115300" cy="4694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93257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Bubble?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Norway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50063"/>
            <a:ext cx="4040188" cy="3951288"/>
          </a:xfrm>
        </p:spPr>
        <p:txBody>
          <a:bodyPr/>
          <a:lstStyle/>
          <a:p>
            <a:r>
              <a:rPr lang="en-US" dirty="0" smtClean="0"/>
              <a:t>Housing prices jump 400% from 1980 to 1987</a:t>
            </a:r>
          </a:p>
          <a:p>
            <a:r>
              <a:rPr lang="en-US" dirty="0" smtClean="0"/>
              <a:t>Loans grew faster than deposits in every year from 1985 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Sweden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06266"/>
            <a:ext cx="4041775" cy="3951288"/>
          </a:xfrm>
        </p:spPr>
        <p:txBody>
          <a:bodyPr/>
          <a:lstStyle/>
          <a:p>
            <a:r>
              <a:rPr lang="en-US" dirty="0" smtClean="0"/>
              <a:t>900% (!) jump in housing prices over same period</a:t>
            </a:r>
          </a:p>
          <a:p>
            <a:r>
              <a:rPr lang="en-US" dirty="0" smtClean="0"/>
              <a:t>In 1990 Domestic loans are worth 33% more than deposits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31349" y="5255732"/>
            <a:ext cx="47298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Half of all foreign denominated loans were extended to the private sector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177164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Crash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Speculative attacks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500% (!) interbank lending rate imposed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65 billion krona emergency package (4% </a:t>
            </a:r>
            <a:r>
              <a:rPr lang="en-US" dirty="0" err="1" smtClean="0"/>
              <a:t>og</a:t>
            </a:r>
            <a:r>
              <a:rPr lang="en-US" dirty="0" smtClean="0"/>
              <a:t> GDP!) – bank takeovers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7913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Missing Pieces</a:t>
            </a:r>
            <a:endParaRPr lang="en-US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09916908"/>
              </p:ext>
            </p:extLst>
          </p:nvPr>
        </p:nvGraphicFramePr>
        <p:xfrm>
          <a:off x="1314450" y="2167643"/>
          <a:ext cx="6515100" cy="3778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828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36054698"/>
              </p:ext>
            </p:extLst>
          </p:nvPr>
        </p:nvGraphicFramePr>
        <p:xfrm>
          <a:off x="517235" y="628054"/>
          <a:ext cx="8128000" cy="5397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5649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0177373"/>
              </p:ext>
            </p:extLst>
          </p:nvPr>
        </p:nvGraphicFramePr>
        <p:xfrm>
          <a:off x="457200" y="1064650"/>
          <a:ext cx="8229600" cy="4439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3251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err="1" smtClean="0"/>
              <a:t>Drees</a:t>
            </a:r>
            <a:r>
              <a:rPr lang="en-US" sz="2000" dirty="0"/>
              <a:t>, </a:t>
            </a:r>
            <a:r>
              <a:rPr lang="en-US" sz="2000" dirty="0" err="1"/>
              <a:t>Burkhard</a:t>
            </a:r>
            <a:r>
              <a:rPr lang="en-US" sz="2000" dirty="0"/>
              <a:t>, and </a:t>
            </a:r>
            <a:r>
              <a:rPr lang="en-US" sz="2000" dirty="0" err="1"/>
              <a:t>Ceyla</a:t>
            </a:r>
            <a:r>
              <a:rPr lang="en-US" sz="2000" dirty="0"/>
              <a:t> </a:t>
            </a:r>
            <a:r>
              <a:rPr lang="en-US" sz="2000" dirty="0" err="1"/>
              <a:t>Pazarbasioglu</a:t>
            </a:r>
            <a:r>
              <a:rPr lang="en-US" sz="2000" dirty="0"/>
              <a:t>. "The Nordic Banking Crises: Pitfalls in Financial </a:t>
            </a:r>
            <a:r>
              <a:rPr lang="en-US" sz="2000" dirty="0" err="1"/>
              <a:t>Liberation?."</a:t>
            </a:r>
            <a:r>
              <a:rPr lang="en-US" sz="2000" i="1" dirty="0" err="1"/>
              <a:t>IMF</a:t>
            </a:r>
            <a:r>
              <a:rPr lang="en-US" sz="2000" i="1" dirty="0"/>
              <a:t> Occasional Papers</a:t>
            </a:r>
            <a:r>
              <a:rPr lang="en-US" sz="2000" dirty="0"/>
              <a:t>. (1998): n. page. Print.</a:t>
            </a:r>
          </a:p>
          <a:p>
            <a:pPr marL="0" indent="0">
              <a:buNone/>
            </a:pPr>
            <a:r>
              <a:rPr lang="en-US" sz="2000" dirty="0"/>
              <a:t>The World Bank. </a:t>
            </a:r>
            <a:r>
              <a:rPr lang="en-US" sz="2000" i="1" dirty="0"/>
              <a:t>The World Bank Data Bank</a:t>
            </a:r>
            <a:r>
              <a:rPr lang="en-US" sz="2000" dirty="0"/>
              <a:t>. </a:t>
            </a:r>
            <a:r>
              <a:rPr lang="en-US" sz="2000" dirty="0" smtClean="0"/>
              <a:t>Web</a:t>
            </a:r>
          </a:p>
          <a:p>
            <a:pPr marL="0" indent="0">
              <a:buNone/>
            </a:pPr>
            <a:endParaRPr lang="en-US" sz="2000" u="sng" dirty="0">
              <a:hlinkClick r:id="rId2"/>
            </a:endParaRPr>
          </a:p>
          <a:p>
            <a:pPr marL="0" indent="0">
              <a:buNone/>
            </a:pPr>
            <a:r>
              <a:rPr lang="en-US" sz="2000" u="sng" dirty="0" smtClean="0">
                <a:hlinkClick r:id="rId2"/>
              </a:rPr>
              <a:t>http</a:t>
            </a:r>
            <a:r>
              <a:rPr lang="en-US" sz="2000" u="sng" dirty="0">
                <a:hlinkClick r:id="rId2"/>
              </a:rPr>
              <a:t>://databank.worldbank.org/data/home.aspx</a:t>
            </a:r>
            <a:endParaRPr lang="en-US" sz="2000" dirty="0"/>
          </a:p>
          <a:p>
            <a:pPr marL="0" indent="0">
              <a:buNone/>
            </a:pPr>
            <a:r>
              <a:rPr lang="en-US" sz="2000" i="1" dirty="0"/>
              <a:t>Norwegian Petroleum Directorate</a:t>
            </a:r>
            <a:r>
              <a:rPr lang="en-US" sz="2000" dirty="0"/>
              <a:t> </a:t>
            </a:r>
            <a:r>
              <a:rPr lang="en-US" sz="2000" dirty="0" err="1"/>
              <a:t>n.pag</a:t>
            </a:r>
            <a:r>
              <a:rPr lang="en-US" sz="2000" dirty="0"/>
              <a:t>. Web. &lt;http://</a:t>
            </a:r>
            <a:r>
              <a:rPr lang="en-US" sz="2000" dirty="0" err="1"/>
              <a:t>www.npd.no</a:t>
            </a:r>
            <a:r>
              <a:rPr lang="en-US" sz="2000" dirty="0"/>
              <a:t>/en/&gt;.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Rutherford, Donald. </a:t>
            </a:r>
            <a:r>
              <a:rPr lang="en-US" sz="2000" i="1" dirty="0"/>
              <a:t>Dictionary of Economics</a:t>
            </a:r>
            <a:r>
              <a:rPr lang="en-US" sz="2000" dirty="0"/>
              <a:t>. 1st. New York: </a:t>
            </a:r>
            <a:r>
              <a:rPr lang="en-US" sz="2000" dirty="0" err="1"/>
              <a:t>Routledge</a:t>
            </a:r>
            <a:r>
              <a:rPr lang="en-US" sz="2000" dirty="0"/>
              <a:t>, 1992. Print.</a:t>
            </a:r>
            <a:r>
              <a:rPr lang="en-US" sz="2000" dirty="0" smtClean="0">
                <a:effectLst/>
              </a:rPr>
              <a:t> 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err="1" smtClean="0"/>
              <a:t>Redbum</a:t>
            </a:r>
            <a:r>
              <a:rPr lang="en-US" sz="2000" dirty="0" smtClean="0"/>
              <a:t>, Tom “Don’t Rush out to Buy Kronor: Sweden’s 500% Gamble”, NYT, </a:t>
            </a:r>
            <a:r>
              <a:rPr lang="en-US" sz="2000" dirty="0" err="1" smtClean="0"/>
              <a:t>Spetember</a:t>
            </a:r>
            <a:r>
              <a:rPr lang="en-US" sz="2000" dirty="0" smtClean="0"/>
              <a:t> 17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, 1992</a:t>
            </a:r>
            <a:endParaRPr lang="en-US" sz="2000" dirty="0"/>
          </a:p>
          <a:p>
            <a:pPr marL="0" indent="0">
              <a:buNone/>
            </a:pPr>
            <a:r>
              <a:rPr lang="en-US" sz="2000" dirty="0" smtClean="0">
                <a:hlinkClick r:id="rId3"/>
              </a:rPr>
              <a:t>http://www.nytimes.com/1992/09/17/news/17iht-perc.html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Stahl, Jeremy “How Sweden Saved Itself”, Slate, Oct 17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, 2012</a:t>
            </a:r>
          </a:p>
          <a:p>
            <a:pPr marL="0" indent="0">
              <a:buNone/>
            </a:pPr>
            <a:r>
              <a:rPr lang="en-US" sz="2000" dirty="0" smtClean="0">
                <a:hlinkClick r:id="rId4"/>
              </a:rPr>
              <a:t>http://www.slate.com/articles/news_and_politics/the_pivot/2012/10/sweden_when_its_banks_failed_the_scandinavian_country_made_a_miraculous.3.html</a:t>
            </a:r>
            <a:endParaRPr lang="en-US" sz="2000" dirty="0" smtClean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54221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274</Words>
  <Application>Microsoft Office PowerPoint</Application>
  <PresentationFormat>On-screen Show (4:3)</PresentationFormat>
  <Paragraphs>70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Crashing the Longboat</vt:lpstr>
      <vt:lpstr>An Unprecedented Crisis</vt:lpstr>
      <vt:lpstr>An Unprecedented Crisis</vt:lpstr>
      <vt:lpstr>Structured Economies</vt:lpstr>
      <vt:lpstr>Slide 5</vt:lpstr>
      <vt:lpstr>Changing Bank Regulations</vt:lpstr>
      <vt:lpstr>Credit Boom</vt:lpstr>
      <vt:lpstr>Gross Savings (% of GDP)</vt:lpstr>
      <vt:lpstr>Net Foreign Assets</vt:lpstr>
      <vt:lpstr>Bubble?</vt:lpstr>
      <vt:lpstr>Crash</vt:lpstr>
      <vt:lpstr>Missing Pieces</vt:lpstr>
      <vt:lpstr>Slide 13</vt:lpstr>
      <vt:lpstr>Slide 14</vt:lpstr>
      <vt:lpstr>Sources</vt:lpstr>
    </vt:vector>
  </TitlesOfParts>
  <Company>University of Washington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Hayden Goudy</dc:creator>
  <cp:lastModifiedBy>test</cp:lastModifiedBy>
  <cp:revision>13</cp:revision>
  <dcterms:created xsi:type="dcterms:W3CDTF">2013-10-29T16:11:28Z</dcterms:created>
  <dcterms:modified xsi:type="dcterms:W3CDTF">2013-10-30T02:31:44Z</dcterms:modified>
</cp:coreProperties>
</file>