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0EEB5-230C-467B-9011-8776CEFFC8A9}" type="datetimeFigureOut">
              <a:rPr lang="th-TH" smtClean="0"/>
              <a:t>05/09/55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15B47-061D-4A55-BE21-34EFF589D170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ot.or.th/English/Statistics/EconomicAndFinancial/ExternalSector/Pages/StatBalanceofPayments.asp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Recap </a:t>
            </a:r>
            <a:br>
              <a:rPr lang="en-US" dirty="0" smtClean="0"/>
            </a:br>
            <a:r>
              <a:rPr lang="en-US" dirty="0" smtClean="0"/>
              <a:t>5 Sep 2012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Source for Monthly BOP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Assignment 1, Q1.1 </a:t>
            </a:r>
          </a:p>
          <a:p>
            <a:pPr>
              <a:buNone/>
            </a:pPr>
            <a:r>
              <a:rPr lang="en-GB" dirty="0" smtClean="0">
                <a:hlinkClick r:id="rId2"/>
              </a:rPr>
              <a:t>http://www.bot.or.th/English/Statistics/EconomicAndFinancial/ExternalSector/Pages/StatBalanceofPayments.aspx</a:t>
            </a:r>
            <a:r>
              <a:rPr lang="en-GB" dirty="0" smtClean="0"/>
              <a:t>.  Balance of Payment (Summary) EC_XT_047.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en-US" dirty="0" smtClean="0"/>
              <a:t>Continue the Keynesian model explaining the relationship between current account balance and output (GDP). </a:t>
            </a:r>
          </a:p>
          <a:p>
            <a:endParaRPr lang="en-US" dirty="0"/>
          </a:p>
          <a:p>
            <a:r>
              <a:rPr lang="en-US" dirty="0" smtClean="0"/>
              <a:t>Simple vs. Reality; Even though the model in reality would be much more complicated than what we assume in that discussed in the class, it can represent the short-run circumstance well.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Line 2"/>
          <p:cNvSpPr>
            <a:spLocks noChangeShapeType="1"/>
          </p:cNvSpPr>
          <p:nvPr/>
        </p:nvSpPr>
        <p:spPr bwMode="auto">
          <a:xfrm>
            <a:off x="1295400" y="609600"/>
            <a:ext cx="0" cy="480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1295400" y="2209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705600" y="1981200"/>
            <a:ext cx="381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Y</a:t>
            </a:r>
            <a:endParaRPr lang="th-TH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762000" y="3810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M,X,S,I, </a:t>
            </a:r>
            <a:r>
              <a:rPr lang="en-US">
                <a:solidFill>
                  <a:srgbClr val="FFFF00"/>
                </a:solidFill>
              </a:rPr>
              <a:t>T,G</a:t>
            </a:r>
            <a:endParaRPr lang="th-TH">
              <a:solidFill>
                <a:srgbClr val="FFFF00"/>
              </a:solidFill>
            </a:endParaRPr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1295400" y="1295400"/>
            <a:ext cx="518160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3" name="Line 7"/>
          <p:cNvSpPr>
            <a:spLocks noChangeShapeType="1"/>
          </p:cNvSpPr>
          <p:nvPr/>
        </p:nvSpPr>
        <p:spPr bwMode="auto">
          <a:xfrm flipV="1">
            <a:off x="1295400" y="990600"/>
            <a:ext cx="5334000" cy="396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4" name="Text Box 10"/>
          <p:cNvSpPr txBox="1">
            <a:spLocks noChangeArrowheads="1"/>
          </p:cNvSpPr>
          <p:nvPr/>
        </p:nvSpPr>
        <p:spPr bwMode="auto">
          <a:xfrm>
            <a:off x="5638800" y="533400"/>
            <a:ext cx="19575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 dirty="0"/>
              <a:t>S+T- (I+G)</a:t>
            </a:r>
            <a:endParaRPr lang="th-TH" i="1" dirty="0"/>
          </a:p>
        </p:txBody>
      </p:sp>
      <p:sp>
        <p:nvSpPr>
          <p:cNvPr id="19465" name="Text Box 11"/>
          <p:cNvSpPr txBox="1">
            <a:spLocks noChangeArrowheads="1"/>
          </p:cNvSpPr>
          <p:nvPr/>
        </p:nvSpPr>
        <p:spPr bwMode="auto">
          <a:xfrm>
            <a:off x="6477000" y="37338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X-M</a:t>
            </a:r>
            <a:endParaRPr lang="th-TH" i="1"/>
          </a:p>
        </p:txBody>
      </p:sp>
      <p:sp>
        <p:nvSpPr>
          <p:cNvPr id="19466" name="Line 12"/>
          <p:cNvSpPr>
            <a:spLocks noChangeShapeType="1"/>
          </p:cNvSpPr>
          <p:nvPr/>
        </p:nvSpPr>
        <p:spPr bwMode="auto">
          <a:xfrm flipH="1">
            <a:off x="1295400" y="28956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7" name="Line 13"/>
          <p:cNvSpPr>
            <a:spLocks noChangeShapeType="1"/>
          </p:cNvSpPr>
          <p:nvPr/>
        </p:nvSpPr>
        <p:spPr bwMode="auto">
          <a:xfrm flipV="1">
            <a:off x="4076700" y="2209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Experiments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Government cut tax as well as promote spending. </a:t>
            </a:r>
          </a:p>
          <a:p>
            <a:pPr lvl="1">
              <a:tabLst>
                <a:tab pos="0" algn="l"/>
              </a:tabLst>
            </a:pPr>
            <a:r>
              <a:rPr lang="en-US" dirty="0" smtClean="0"/>
              <a:t>Affect both intercept and (may be) slope</a:t>
            </a:r>
          </a:p>
          <a:p>
            <a:pPr lvl="1"/>
            <a:r>
              <a:rPr lang="en-US" dirty="0" smtClean="0"/>
              <a:t>S+T-(I+G) rightward shift </a:t>
            </a:r>
          </a:p>
          <a:p>
            <a:pPr lvl="1"/>
            <a:r>
              <a:rPr lang="en-US" dirty="0" smtClean="0"/>
              <a:t>The shift can be unparallel if tax is ad valorem</a:t>
            </a:r>
          </a:p>
          <a:p>
            <a:pPr lvl="1"/>
            <a:r>
              <a:rPr lang="en-US" dirty="0" smtClean="0"/>
              <a:t>Output expands and current account balance would worsen.</a:t>
            </a:r>
            <a:r>
              <a:rPr lang="en-US" dirty="0" smtClean="0"/>
              <a:t> </a:t>
            </a:r>
          </a:p>
          <a:p>
            <a:pPr marL="0" lvl="1" indent="0">
              <a:buNone/>
            </a:pPr>
            <a:endParaRPr lang="en-US" dirty="0" smtClean="0"/>
          </a:p>
          <a:p>
            <a:pPr marL="0" lvl="1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Government impose compulsory saving on individuals.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Affect intercept of S+T-(I-G) 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Leftward/Upward Shift of 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S+T-(I-G)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Contraction in output but improvement in current account balance</a:t>
            </a:r>
          </a:p>
          <a:p>
            <a:pPr marL="1200150" lvl="3" indent="-342900"/>
            <a:endParaRPr lang="en-US" sz="27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After flooding, damaged machines from the flooding are replaced.</a:t>
            </a:r>
            <a:endParaRPr lang="en-US" sz="2700" dirty="0">
              <a:latin typeface="Times New Roman" pitchFamily="18" charset="0"/>
              <a:cs typeface="Times New Roman" pitchFamily="18" charset="0"/>
            </a:endParaRP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Affect intercept of S+T-(I-G) 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Rightward/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down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ward Shift of S+T-(I-G)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Expans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ion in output but worsening current account balance</a:t>
            </a:r>
          </a:p>
          <a:p>
            <a:pPr lvl="2"/>
            <a:endParaRPr lang="th-TH" sz="19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en-US" dirty="0" smtClean="0"/>
              <a:t>What is the effect of </a:t>
            </a:r>
            <a:r>
              <a:rPr lang="en-US" smtClean="0"/>
              <a:t>currency depreciation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In general case, currency depreciation promotes more export and discourage import. 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Affect intercept of 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X-M 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Rightward/Upward Shift of X-M</a:t>
            </a:r>
          </a:p>
          <a:p>
            <a:pPr marL="1200150" lvl="3" indent="-342900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Expansion in output and improve current account balance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226</Words>
  <Application>Microsoft Office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Recap  5 Sep 2012</vt:lpstr>
      <vt:lpstr>Data Source for Monthly BOP</vt:lpstr>
      <vt:lpstr>Slide 3</vt:lpstr>
      <vt:lpstr>Slide 4</vt:lpstr>
      <vt:lpstr>Experiments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  5 Sep 2012</dc:title>
  <dc:creator>user</dc:creator>
  <cp:lastModifiedBy>user</cp:lastModifiedBy>
  <cp:revision>1</cp:revision>
  <dcterms:created xsi:type="dcterms:W3CDTF">2012-09-05T00:00:03Z</dcterms:created>
  <dcterms:modified xsi:type="dcterms:W3CDTF">2012-09-05T00:21:32Z</dcterms:modified>
</cp:coreProperties>
</file>