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8" r:id="rId4"/>
    <p:sldId id="269" r:id="rId5"/>
    <p:sldId id="270" r:id="rId6"/>
    <p:sldId id="271" r:id="rId7"/>
    <p:sldId id="267" r:id="rId8"/>
    <p:sldId id="272" r:id="rId9"/>
    <p:sldId id="273" r:id="rId10"/>
    <p:sldId id="274" r:id="rId11"/>
    <p:sldId id="275" r:id="rId12"/>
    <p:sldId id="277" r:id="rId13"/>
    <p:sldId id="276" r:id="rId14"/>
    <p:sldId id="278" r:id="rId15"/>
    <p:sldId id="27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1/10/2018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lur, transport&#10;&#10;Description generated with high confidence">
            <a:extLst>
              <a:ext uri="{FF2B5EF4-FFF2-40B4-BE49-F238E27FC236}">
                <a16:creationId xmlns:a16="http://schemas.microsoft.com/office/drawing/2014/main" id="{6F7F3A88-842A-4C5F-83C3-248B6A3B6E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6" b="26322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17" name="Straight Connector 9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36" y="5091762"/>
            <a:ext cx="7834193" cy="1264588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dirty="0">
                <a:latin typeface="+mn-lt"/>
              </a:rPr>
              <a:t>EE460 Thai Economy</a:t>
            </a:r>
            <a:br>
              <a:rPr lang="en-US" dirty="0">
                <a:latin typeface="+mn-lt"/>
              </a:rPr>
            </a:br>
            <a:r>
              <a:rPr lang="en-US" sz="3900" dirty="0">
                <a:latin typeface="+mn-lt"/>
              </a:rPr>
              <a:t>Lecture 2: Thai Economy at a Glance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3692891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2000" dirty="0"/>
              <a:t>Kiatanantha Lounkaew</a:t>
            </a:r>
          </a:p>
          <a:p>
            <a:pPr algn="l"/>
            <a:r>
              <a:rPr lang="en-US" sz="2000" u="sng" dirty="0">
                <a:hlinkClick r:id="rId3"/>
              </a:rPr>
              <a:t>Email: klounkaew@econ.tu.ac.th</a:t>
            </a:r>
            <a:endParaRPr lang="en-US" sz="2000" u="sng" dirty="0"/>
          </a:p>
          <a:p>
            <a:pPr algn="l"/>
            <a:r>
              <a:rPr lang="en-US" sz="2000" dirty="0"/>
              <a:t>Line: </a:t>
            </a:r>
            <a:r>
              <a:rPr lang="en-US" sz="2000" dirty="0" err="1"/>
              <a:t>k_lounkaew</a:t>
            </a:r>
            <a:endParaRPr lang="en-US" sz="2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4737F0-DF15-4DE8-8661-94155F383E06}"/>
              </a:ext>
            </a:extLst>
          </p:cNvPr>
          <p:cNvSpPr/>
          <p:nvPr/>
        </p:nvSpPr>
        <p:spPr>
          <a:xfrm>
            <a:off x="141388" y="6580991"/>
            <a:ext cx="42088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https://www.worldtravelguide.net/guides/asia/thailand/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30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3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E118BABE-8645-4887-B18C-FB31CD7923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941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3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 descr="A close up of a map&#10;&#10;Description generated with high confidence">
            <a:extLst>
              <a:ext uri="{FF2B5EF4-FFF2-40B4-BE49-F238E27FC236}">
                <a16:creationId xmlns:a16="http://schemas.microsoft.com/office/drawing/2014/main" id="{F09A5EF4-B3FF-4D33-BF81-C814294E49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665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map&#10;&#10;Description generated with high confidence">
            <a:extLst>
              <a:ext uri="{FF2B5EF4-FFF2-40B4-BE49-F238E27FC236}">
                <a16:creationId xmlns:a16="http://schemas.microsoft.com/office/drawing/2014/main" id="{C451B376-5667-4D54-9F9C-AD23DA7C8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889464"/>
            <a:ext cx="10905066" cy="507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95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3B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00257781-6C8F-4FFA-B047-6FDE2EE1C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257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7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398FBFA3-9AC4-4020-BD64-54D8769B2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364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4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B035A53C-1C52-4B09-BEBD-18E9080DE0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194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map&#10;&#10;Description generated with high confidence">
            <a:extLst>
              <a:ext uri="{FF2B5EF4-FFF2-40B4-BE49-F238E27FC236}">
                <a16:creationId xmlns:a16="http://schemas.microsoft.com/office/drawing/2014/main" id="{85E578DC-28BE-41B4-861A-7A158C66E6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889464"/>
            <a:ext cx="10905066" cy="507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793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34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F371DC24-ED54-4396-8284-D304D97049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790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3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5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2B1F6E92-73EC-4B17-8C5E-85FDB8B49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372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3F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5B0A655C-9282-4CB0-ACD8-7F052EF3B8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123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7985D0F-BF88-47BD-A7E8-5C85AF03FA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889464"/>
            <a:ext cx="10905066" cy="507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582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2D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932128E3-2B16-4457-824A-F094EEC22B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2510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39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189FF870-8F22-41E9-9CF4-1F3EA024C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893573"/>
            <a:ext cx="10905066" cy="507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539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map&#10;&#10;Description generated with high confidence">
            <a:extLst>
              <a:ext uri="{FF2B5EF4-FFF2-40B4-BE49-F238E27FC236}">
                <a16:creationId xmlns:a16="http://schemas.microsoft.com/office/drawing/2014/main" id="{F7B76F2C-6F17-49BD-BDD2-01C216BDE7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889464"/>
            <a:ext cx="10905066" cy="507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563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38</Words>
  <Application>Microsoft Office PowerPoint</Application>
  <PresentationFormat>Widescreen</PresentationFormat>
  <Paragraphs>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Cordia New</vt:lpstr>
      <vt:lpstr>Office Theme</vt:lpstr>
      <vt:lpstr>EE460 Thai Economy Lecture 2: Thai Economy at a Glance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Kiatanantha Lounkaew</cp:lastModifiedBy>
  <cp:revision>24</cp:revision>
  <dcterms:created xsi:type="dcterms:W3CDTF">2018-01-08T07:28:28Z</dcterms:created>
  <dcterms:modified xsi:type="dcterms:W3CDTF">2018-01-10T16:29:36Z</dcterms:modified>
</cp:coreProperties>
</file>