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3" r:id="rId1"/>
  </p:sldMasterIdLst>
  <p:notesMasterIdLst>
    <p:notesMasterId r:id="rId12"/>
  </p:notesMasterIdLst>
  <p:sldIdLst>
    <p:sldId id="256" r:id="rId2"/>
    <p:sldId id="258" r:id="rId3"/>
    <p:sldId id="340" r:id="rId4"/>
    <p:sldId id="257" r:id="rId5"/>
    <p:sldId id="263" r:id="rId6"/>
    <p:sldId id="296" r:id="rId7"/>
    <p:sldId id="316" r:id="rId8"/>
    <p:sldId id="342" r:id="rId9"/>
    <p:sldId id="299" r:id="rId10"/>
    <p:sldId id="268" r:id="rId11"/>
  </p:sldIdLst>
  <p:sldSz cx="9144000" cy="5143500" type="screen16x9"/>
  <p:notesSz cx="6858000" cy="9144000"/>
  <p:embeddedFontLst>
    <p:embeddedFont>
      <p:font typeface="Arvo" panose="02000000000000000000" pitchFamily="2" charset="77"/>
      <p:regular r:id="rId13"/>
      <p:bold r:id="rId14"/>
      <p:italic r:id="rId15"/>
      <p:boldItalic r:id="rId16"/>
    </p:embeddedFont>
    <p:embeddedFont>
      <p:font typeface="Fira Sans Extra Condensed Medium" panose="020B0603050000020004" pitchFamily="34" charset="0"/>
      <p:regular r:id="rId17"/>
      <p:bold r:id="rId18"/>
      <p:italic r:id="rId19"/>
      <p:boldItalic r:id="rId20"/>
    </p:embeddedFont>
    <p:embeddedFont>
      <p:font typeface="Montserrat" pitchFamily="2" charset="77"/>
      <p:regular r:id="rId21"/>
      <p:bold r:id="rId22"/>
      <p:italic r:id="rId23"/>
      <p:boldItalic r:id="rId24"/>
    </p:embeddedFont>
    <p:embeddedFont>
      <p:font typeface="Nunito" pitchFamily="2" charset="77"/>
      <p:regular r:id="rId25"/>
      <p:bold r:id="rId26"/>
      <p:italic r:id="rId27"/>
      <p:boldItalic r:id="rId28"/>
    </p:embeddedFont>
    <p:embeddedFont>
      <p:font typeface="Nunito Light" pitchFamily="2" charset="77"/>
      <p:regular r:id="rId29"/>
      <p:bold r:id="rId30"/>
      <p:italic r:id="rId31"/>
      <p:boldItalic r:id="rId3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0652050-E209-4442-B664-D9402F3F95C5}">
  <a:tblStyle styleId="{C0652050-E209-4442-B664-D9402F3F95C5}"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483"/>
    <p:restoredTop sz="94658"/>
  </p:normalViewPr>
  <p:slideViewPr>
    <p:cSldViewPr snapToGrid="0" snapToObjects="1">
      <p:cViewPr varScale="1">
        <p:scale>
          <a:sx n="123" d="100"/>
          <a:sy n="123" d="100"/>
        </p:scale>
        <p:origin x="1024" y="2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font" Target="fonts/font1.fntdata"/><Relationship Id="rId18" Type="http://schemas.openxmlformats.org/officeDocument/2006/relationships/font" Target="fonts/font6.fntdata"/><Relationship Id="rId26" Type="http://schemas.openxmlformats.org/officeDocument/2006/relationships/font" Target="fonts/font14.fntdata"/><Relationship Id="rId3" Type="http://schemas.openxmlformats.org/officeDocument/2006/relationships/slide" Target="slides/slide2.xml"/><Relationship Id="rId21" Type="http://schemas.openxmlformats.org/officeDocument/2006/relationships/font" Target="fonts/font9.fntdata"/><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5.fntdata"/><Relationship Id="rId25" Type="http://schemas.openxmlformats.org/officeDocument/2006/relationships/font" Target="fonts/font13.fntdata"/><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font" Target="fonts/font8.fntdata"/><Relationship Id="rId29" Type="http://schemas.openxmlformats.org/officeDocument/2006/relationships/font" Target="fonts/font1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2.fntdata"/><Relationship Id="rId32" Type="http://schemas.openxmlformats.org/officeDocument/2006/relationships/font" Target="fonts/font20.fntdata"/><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font" Target="fonts/font11.fntdata"/><Relationship Id="rId28" Type="http://schemas.openxmlformats.org/officeDocument/2006/relationships/font" Target="fonts/font16.fntdata"/><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7.fntdata"/><Relationship Id="rId31" Type="http://schemas.openxmlformats.org/officeDocument/2006/relationships/font" Target="fonts/font1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font" Target="fonts/font10.fntdata"/><Relationship Id="rId27" Type="http://schemas.openxmlformats.org/officeDocument/2006/relationships/font" Target="fonts/font15.fntdata"/><Relationship Id="rId30" Type="http://schemas.openxmlformats.org/officeDocument/2006/relationships/font" Target="fonts/font18.fntdata"/><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9" name="Google Shape;16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ga192256635_2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4" name="Google Shape;184;ga192256635_2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ga192256635_2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4" name="Google Shape;184;ga192256635_2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462739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g9f7d51f162_0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6" name="Google Shape;176;g9f7d51f162_0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ga774c5611b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1" name="Google Shape;231;ga774c5611b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9"/>
        <p:cNvGrpSpPr/>
        <p:nvPr/>
      </p:nvGrpSpPr>
      <p:grpSpPr>
        <a:xfrm>
          <a:off x="0" y="0"/>
          <a:ext cx="0" cy="0"/>
          <a:chOff x="0" y="0"/>
          <a:chExt cx="0" cy="0"/>
        </a:xfrm>
      </p:grpSpPr>
      <p:sp>
        <p:nvSpPr>
          <p:cNvPr id="700" name="Google Shape;700;ga192256635_1_1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1" name="Google Shape;701;ga192256635_1_1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4"/>
        <p:cNvGrpSpPr/>
        <p:nvPr/>
      </p:nvGrpSpPr>
      <p:grpSpPr>
        <a:xfrm>
          <a:off x="0" y="0"/>
          <a:ext cx="0" cy="0"/>
          <a:chOff x="0" y="0"/>
          <a:chExt cx="0" cy="0"/>
        </a:xfrm>
      </p:grpSpPr>
      <p:sp>
        <p:nvSpPr>
          <p:cNvPr id="985" name="Google Shape;985;ga192256635_1_5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6" name="Google Shape;986;ga192256635_1_5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4"/>
        <p:cNvGrpSpPr/>
        <p:nvPr/>
      </p:nvGrpSpPr>
      <p:grpSpPr>
        <a:xfrm>
          <a:off x="0" y="0"/>
          <a:ext cx="0" cy="0"/>
          <a:chOff x="0" y="0"/>
          <a:chExt cx="0" cy="0"/>
        </a:xfrm>
      </p:grpSpPr>
      <p:sp>
        <p:nvSpPr>
          <p:cNvPr id="985" name="Google Shape;985;ga192256635_1_5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6" name="Google Shape;986;ga192256635_1_5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452619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9"/>
        <p:cNvGrpSpPr/>
        <p:nvPr/>
      </p:nvGrpSpPr>
      <p:grpSpPr>
        <a:xfrm>
          <a:off x="0" y="0"/>
          <a:ext cx="0" cy="0"/>
          <a:chOff x="0" y="0"/>
          <a:chExt cx="0" cy="0"/>
        </a:xfrm>
      </p:grpSpPr>
      <p:sp>
        <p:nvSpPr>
          <p:cNvPr id="730" name="Google Shape;730;ga192256635_1_4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1" name="Google Shape;731;ga192256635_1_4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ga192256635_1_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2" name="Google Shape;262;ga192256635_1_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accent1"/>
        </a:solidFill>
        <a:effectLst/>
      </p:bgPr>
    </p:bg>
    <p:spTree>
      <p:nvGrpSpPr>
        <p:cNvPr id="1" name="Shape 8"/>
        <p:cNvGrpSpPr/>
        <p:nvPr/>
      </p:nvGrpSpPr>
      <p:grpSpPr>
        <a:xfrm>
          <a:off x="0" y="0"/>
          <a:ext cx="0" cy="0"/>
          <a:chOff x="0" y="0"/>
          <a:chExt cx="0" cy="0"/>
        </a:xfrm>
      </p:grpSpPr>
      <p:cxnSp>
        <p:nvCxnSpPr>
          <p:cNvPr id="9" name="Google Shape;9;p2"/>
          <p:cNvCxnSpPr/>
          <p:nvPr/>
        </p:nvCxnSpPr>
        <p:spPr>
          <a:xfrm>
            <a:off x="8115300" y="-114300"/>
            <a:ext cx="0" cy="5257800"/>
          </a:xfrm>
          <a:prstGeom prst="straightConnector1">
            <a:avLst/>
          </a:prstGeom>
          <a:noFill/>
          <a:ln w="19050" cap="flat" cmpd="sng">
            <a:solidFill>
              <a:schemeClr val="accent2"/>
            </a:solidFill>
            <a:prstDash val="solid"/>
            <a:round/>
            <a:headEnd type="none" w="med" len="med"/>
            <a:tailEnd type="none" w="med" len="med"/>
          </a:ln>
        </p:spPr>
      </p:cxnSp>
      <p:sp>
        <p:nvSpPr>
          <p:cNvPr id="10" name="Google Shape;10;p2"/>
          <p:cNvSpPr/>
          <p:nvPr/>
        </p:nvSpPr>
        <p:spPr>
          <a:xfrm flipH="1">
            <a:off x="7848750" y="540000"/>
            <a:ext cx="399900" cy="28188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txBox="1">
            <a:spLocks noGrp="1"/>
          </p:cNvSpPr>
          <p:nvPr>
            <p:ph type="ctrTitle"/>
          </p:nvPr>
        </p:nvSpPr>
        <p:spPr>
          <a:xfrm>
            <a:off x="4481927" y="648250"/>
            <a:ext cx="4073700" cy="1782300"/>
          </a:xfrm>
          <a:prstGeom prst="rect">
            <a:avLst/>
          </a:prstGeom>
        </p:spPr>
        <p:txBody>
          <a:bodyPr spcFirstLastPara="1" wrap="square" lIns="91425" tIns="91425" rIns="91425" bIns="91425" anchor="b" anchorCtr="0">
            <a:noAutofit/>
          </a:bodyPr>
          <a:lstStyle>
            <a:lvl1pPr lvl="0" algn="r" rtl="0">
              <a:spcBef>
                <a:spcPts val="0"/>
              </a:spcBef>
              <a:spcAft>
                <a:spcPts val="0"/>
              </a:spcAft>
              <a:buClr>
                <a:schemeClr val="accent4"/>
              </a:buClr>
              <a:buSzPts val="3600"/>
              <a:buNone/>
              <a:defRPr sz="3600" b="1">
                <a:solidFill>
                  <a:schemeClr val="accent4"/>
                </a:solidFill>
              </a:defRPr>
            </a:lvl1pPr>
            <a:lvl2pPr lvl="1" algn="r" rtl="0">
              <a:spcBef>
                <a:spcPts val="0"/>
              </a:spcBef>
              <a:spcAft>
                <a:spcPts val="0"/>
              </a:spcAft>
              <a:buClr>
                <a:schemeClr val="accent4"/>
              </a:buClr>
              <a:buSzPts val="3600"/>
              <a:buNone/>
              <a:defRPr sz="3600" b="1">
                <a:solidFill>
                  <a:schemeClr val="accent4"/>
                </a:solidFill>
              </a:defRPr>
            </a:lvl2pPr>
            <a:lvl3pPr lvl="2" algn="r" rtl="0">
              <a:spcBef>
                <a:spcPts val="0"/>
              </a:spcBef>
              <a:spcAft>
                <a:spcPts val="0"/>
              </a:spcAft>
              <a:buClr>
                <a:schemeClr val="accent4"/>
              </a:buClr>
              <a:buSzPts val="3600"/>
              <a:buNone/>
              <a:defRPr sz="3600" b="1">
                <a:solidFill>
                  <a:schemeClr val="accent4"/>
                </a:solidFill>
              </a:defRPr>
            </a:lvl3pPr>
            <a:lvl4pPr lvl="3" algn="r" rtl="0">
              <a:spcBef>
                <a:spcPts val="0"/>
              </a:spcBef>
              <a:spcAft>
                <a:spcPts val="0"/>
              </a:spcAft>
              <a:buClr>
                <a:schemeClr val="accent4"/>
              </a:buClr>
              <a:buSzPts val="3600"/>
              <a:buNone/>
              <a:defRPr sz="3600" b="1">
                <a:solidFill>
                  <a:schemeClr val="accent4"/>
                </a:solidFill>
              </a:defRPr>
            </a:lvl4pPr>
            <a:lvl5pPr lvl="4" algn="r" rtl="0">
              <a:spcBef>
                <a:spcPts val="0"/>
              </a:spcBef>
              <a:spcAft>
                <a:spcPts val="0"/>
              </a:spcAft>
              <a:buClr>
                <a:schemeClr val="accent4"/>
              </a:buClr>
              <a:buSzPts val="3600"/>
              <a:buNone/>
              <a:defRPr sz="3600" b="1">
                <a:solidFill>
                  <a:schemeClr val="accent4"/>
                </a:solidFill>
              </a:defRPr>
            </a:lvl5pPr>
            <a:lvl6pPr lvl="5" algn="r" rtl="0">
              <a:spcBef>
                <a:spcPts val="0"/>
              </a:spcBef>
              <a:spcAft>
                <a:spcPts val="0"/>
              </a:spcAft>
              <a:buClr>
                <a:schemeClr val="accent4"/>
              </a:buClr>
              <a:buSzPts val="3600"/>
              <a:buNone/>
              <a:defRPr sz="3600" b="1">
                <a:solidFill>
                  <a:schemeClr val="accent4"/>
                </a:solidFill>
              </a:defRPr>
            </a:lvl6pPr>
            <a:lvl7pPr lvl="6" algn="r" rtl="0">
              <a:spcBef>
                <a:spcPts val="0"/>
              </a:spcBef>
              <a:spcAft>
                <a:spcPts val="0"/>
              </a:spcAft>
              <a:buClr>
                <a:schemeClr val="accent4"/>
              </a:buClr>
              <a:buSzPts val="3600"/>
              <a:buNone/>
              <a:defRPr sz="3600" b="1">
                <a:solidFill>
                  <a:schemeClr val="accent4"/>
                </a:solidFill>
              </a:defRPr>
            </a:lvl7pPr>
            <a:lvl8pPr lvl="7" algn="r" rtl="0">
              <a:spcBef>
                <a:spcPts val="0"/>
              </a:spcBef>
              <a:spcAft>
                <a:spcPts val="0"/>
              </a:spcAft>
              <a:buClr>
                <a:schemeClr val="accent4"/>
              </a:buClr>
              <a:buSzPts val="3600"/>
              <a:buNone/>
              <a:defRPr sz="3600" b="1">
                <a:solidFill>
                  <a:schemeClr val="accent4"/>
                </a:solidFill>
              </a:defRPr>
            </a:lvl8pPr>
            <a:lvl9pPr lvl="8" algn="r" rtl="0">
              <a:spcBef>
                <a:spcPts val="0"/>
              </a:spcBef>
              <a:spcAft>
                <a:spcPts val="0"/>
              </a:spcAft>
              <a:buClr>
                <a:schemeClr val="accent4"/>
              </a:buClr>
              <a:buSzPts val="3600"/>
              <a:buNone/>
              <a:defRPr sz="3600" b="1">
                <a:solidFill>
                  <a:schemeClr val="accent4"/>
                </a:solidFill>
              </a:defRPr>
            </a:lvl9pPr>
          </a:lstStyle>
          <a:p>
            <a:endParaRPr/>
          </a:p>
        </p:txBody>
      </p:sp>
      <p:sp>
        <p:nvSpPr>
          <p:cNvPr id="12" name="Google Shape;12;p2"/>
          <p:cNvSpPr txBox="1">
            <a:spLocks noGrp="1"/>
          </p:cNvSpPr>
          <p:nvPr>
            <p:ph type="subTitle" idx="1"/>
          </p:nvPr>
        </p:nvSpPr>
        <p:spPr>
          <a:xfrm>
            <a:off x="6164300" y="2430550"/>
            <a:ext cx="2391600" cy="627000"/>
          </a:xfrm>
          <a:prstGeom prst="rect">
            <a:avLst/>
          </a:prstGeom>
        </p:spPr>
        <p:txBody>
          <a:bodyPr spcFirstLastPara="1" wrap="square" lIns="91425" tIns="91425" rIns="91425" bIns="91425" anchor="b" anchorCtr="0">
            <a:noAutofit/>
          </a:bodyPr>
          <a:lstStyle>
            <a:lvl1pPr lvl="0" algn="r" rtl="0">
              <a:lnSpc>
                <a:spcPct val="100000"/>
              </a:lnSpc>
              <a:spcBef>
                <a:spcPts val="0"/>
              </a:spcBef>
              <a:spcAft>
                <a:spcPts val="0"/>
              </a:spcAft>
              <a:buSzPts val="1400"/>
              <a:buNone/>
              <a:defRPr sz="1400"/>
            </a:lvl1pPr>
            <a:lvl2pPr lvl="1" algn="r" rtl="0">
              <a:lnSpc>
                <a:spcPct val="100000"/>
              </a:lnSpc>
              <a:spcBef>
                <a:spcPts val="0"/>
              </a:spcBef>
              <a:spcAft>
                <a:spcPts val="0"/>
              </a:spcAft>
              <a:buSzPts val="2800"/>
              <a:buNone/>
              <a:defRPr sz="2800"/>
            </a:lvl2pPr>
            <a:lvl3pPr lvl="2" algn="r" rtl="0">
              <a:lnSpc>
                <a:spcPct val="100000"/>
              </a:lnSpc>
              <a:spcBef>
                <a:spcPts val="0"/>
              </a:spcBef>
              <a:spcAft>
                <a:spcPts val="0"/>
              </a:spcAft>
              <a:buSzPts val="2800"/>
              <a:buNone/>
              <a:defRPr sz="2800"/>
            </a:lvl3pPr>
            <a:lvl4pPr lvl="3" algn="r" rtl="0">
              <a:lnSpc>
                <a:spcPct val="100000"/>
              </a:lnSpc>
              <a:spcBef>
                <a:spcPts val="0"/>
              </a:spcBef>
              <a:spcAft>
                <a:spcPts val="0"/>
              </a:spcAft>
              <a:buSzPts val="2800"/>
              <a:buNone/>
              <a:defRPr sz="2800"/>
            </a:lvl4pPr>
            <a:lvl5pPr lvl="4" algn="r" rtl="0">
              <a:lnSpc>
                <a:spcPct val="100000"/>
              </a:lnSpc>
              <a:spcBef>
                <a:spcPts val="0"/>
              </a:spcBef>
              <a:spcAft>
                <a:spcPts val="0"/>
              </a:spcAft>
              <a:buSzPts val="2800"/>
              <a:buNone/>
              <a:defRPr sz="2800"/>
            </a:lvl5pPr>
            <a:lvl6pPr lvl="5" algn="r" rtl="0">
              <a:lnSpc>
                <a:spcPct val="100000"/>
              </a:lnSpc>
              <a:spcBef>
                <a:spcPts val="0"/>
              </a:spcBef>
              <a:spcAft>
                <a:spcPts val="0"/>
              </a:spcAft>
              <a:buSzPts val="2800"/>
              <a:buNone/>
              <a:defRPr sz="2800"/>
            </a:lvl6pPr>
            <a:lvl7pPr lvl="6" algn="r" rtl="0">
              <a:lnSpc>
                <a:spcPct val="100000"/>
              </a:lnSpc>
              <a:spcBef>
                <a:spcPts val="0"/>
              </a:spcBef>
              <a:spcAft>
                <a:spcPts val="0"/>
              </a:spcAft>
              <a:buSzPts val="2800"/>
              <a:buNone/>
              <a:defRPr sz="2800"/>
            </a:lvl7pPr>
            <a:lvl8pPr lvl="7" algn="r" rtl="0">
              <a:lnSpc>
                <a:spcPct val="100000"/>
              </a:lnSpc>
              <a:spcBef>
                <a:spcPts val="0"/>
              </a:spcBef>
              <a:spcAft>
                <a:spcPts val="0"/>
              </a:spcAft>
              <a:buSzPts val="2800"/>
              <a:buNone/>
              <a:defRPr sz="2800"/>
            </a:lvl8pPr>
            <a:lvl9pPr lvl="8" algn="r" rtl="0">
              <a:lnSpc>
                <a:spcPct val="100000"/>
              </a:lnSpc>
              <a:spcBef>
                <a:spcPts val="0"/>
              </a:spcBef>
              <a:spcAft>
                <a:spcPts val="0"/>
              </a:spcAft>
              <a:buSzPts val="2800"/>
              <a:buNone/>
              <a:defRPr sz="2800"/>
            </a:lvl9pPr>
          </a:lstStyle>
          <a:p>
            <a:endParaRPr/>
          </a:p>
        </p:txBody>
      </p:sp>
      <p:sp>
        <p:nvSpPr>
          <p:cNvPr id="13" name="Google Shape;13;p2"/>
          <p:cNvSpPr/>
          <p:nvPr/>
        </p:nvSpPr>
        <p:spPr>
          <a:xfrm>
            <a:off x="711875" y="981300"/>
            <a:ext cx="3180900" cy="31809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accent5"/>
        </a:solidFill>
        <a:effectLst/>
      </p:bgPr>
    </p:bg>
    <p:spTree>
      <p:nvGrpSpPr>
        <p:cNvPr id="1" name="Shape 14"/>
        <p:cNvGrpSpPr/>
        <p:nvPr/>
      </p:nvGrpSpPr>
      <p:grpSpPr>
        <a:xfrm>
          <a:off x="0" y="0"/>
          <a:ext cx="0" cy="0"/>
          <a:chOff x="0" y="0"/>
          <a:chExt cx="0" cy="0"/>
        </a:xfrm>
      </p:grpSpPr>
      <p:sp>
        <p:nvSpPr>
          <p:cNvPr id="15" name="Google Shape;15;p3"/>
          <p:cNvSpPr/>
          <p:nvPr/>
        </p:nvSpPr>
        <p:spPr>
          <a:xfrm>
            <a:off x="-1749550" y="-2284675"/>
            <a:ext cx="6122400" cy="61224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3"/>
          <p:cNvSpPr txBox="1">
            <a:spLocks noGrp="1"/>
          </p:cNvSpPr>
          <p:nvPr>
            <p:ph type="title"/>
          </p:nvPr>
        </p:nvSpPr>
        <p:spPr>
          <a:xfrm>
            <a:off x="910175" y="1356825"/>
            <a:ext cx="2405700" cy="1283700"/>
          </a:xfrm>
          <a:prstGeom prst="rect">
            <a:avLst/>
          </a:prstGeom>
        </p:spPr>
        <p:txBody>
          <a:bodyPr spcFirstLastPara="1" wrap="square" lIns="91425" tIns="91425" rIns="91425" bIns="91425" anchor="ctr" anchorCtr="0">
            <a:noAutofit/>
          </a:bodyPr>
          <a:lstStyle>
            <a:lvl1pPr lvl="0" algn="r">
              <a:spcBef>
                <a:spcPts val="0"/>
              </a:spcBef>
              <a:spcAft>
                <a:spcPts val="0"/>
              </a:spcAft>
              <a:buSzPts val="3600"/>
              <a:buNone/>
              <a:defRPr sz="30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7" name="Google Shape;17;p3"/>
          <p:cNvSpPr txBox="1">
            <a:spLocks noGrp="1"/>
          </p:cNvSpPr>
          <p:nvPr>
            <p:ph type="title" idx="2" hasCustomPrompt="1"/>
          </p:nvPr>
        </p:nvSpPr>
        <p:spPr>
          <a:xfrm>
            <a:off x="2157875" y="541750"/>
            <a:ext cx="1158000" cy="6105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accent1"/>
              </a:buClr>
              <a:buSzPts val="3000"/>
              <a:buNone/>
              <a:defRPr sz="6000" b="1">
                <a:solidFill>
                  <a:schemeClr val="accent2"/>
                </a:solidFill>
              </a:defRPr>
            </a:lvl1pPr>
            <a:lvl2pPr lvl="1" algn="ctr" rtl="0">
              <a:spcBef>
                <a:spcPts val="0"/>
              </a:spcBef>
              <a:spcAft>
                <a:spcPts val="0"/>
              </a:spcAft>
              <a:buClr>
                <a:schemeClr val="accent1"/>
              </a:buClr>
              <a:buSzPts val="3000"/>
              <a:buFont typeface="Fira Sans Extra Condensed Medium"/>
              <a:buNone/>
              <a:defRPr sz="3000">
                <a:solidFill>
                  <a:schemeClr val="accent1"/>
                </a:solidFill>
                <a:latin typeface="Fira Sans Extra Condensed Medium"/>
                <a:ea typeface="Fira Sans Extra Condensed Medium"/>
                <a:cs typeface="Fira Sans Extra Condensed Medium"/>
                <a:sym typeface="Fira Sans Extra Condensed Medium"/>
              </a:defRPr>
            </a:lvl2pPr>
            <a:lvl3pPr lvl="2" algn="ctr" rtl="0">
              <a:spcBef>
                <a:spcPts val="0"/>
              </a:spcBef>
              <a:spcAft>
                <a:spcPts val="0"/>
              </a:spcAft>
              <a:buClr>
                <a:schemeClr val="accent1"/>
              </a:buClr>
              <a:buSzPts val="3000"/>
              <a:buFont typeface="Fira Sans Extra Condensed Medium"/>
              <a:buNone/>
              <a:defRPr sz="3000">
                <a:solidFill>
                  <a:schemeClr val="accent1"/>
                </a:solidFill>
                <a:latin typeface="Fira Sans Extra Condensed Medium"/>
                <a:ea typeface="Fira Sans Extra Condensed Medium"/>
                <a:cs typeface="Fira Sans Extra Condensed Medium"/>
                <a:sym typeface="Fira Sans Extra Condensed Medium"/>
              </a:defRPr>
            </a:lvl3pPr>
            <a:lvl4pPr lvl="3" algn="ctr" rtl="0">
              <a:spcBef>
                <a:spcPts val="0"/>
              </a:spcBef>
              <a:spcAft>
                <a:spcPts val="0"/>
              </a:spcAft>
              <a:buClr>
                <a:schemeClr val="accent1"/>
              </a:buClr>
              <a:buSzPts val="3000"/>
              <a:buFont typeface="Fira Sans Extra Condensed Medium"/>
              <a:buNone/>
              <a:defRPr sz="3000">
                <a:solidFill>
                  <a:schemeClr val="accent1"/>
                </a:solidFill>
                <a:latin typeface="Fira Sans Extra Condensed Medium"/>
                <a:ea typeface="Fira Sans Extra Condensed Medium"/>
                <a:cs typeface="Fira Sans Extra Condensed Medium"/>
                <a:sym typeface="Fira Sans Extra Condensed Medium"/>
              </a:defRPr>
            </a:lvl4pPr>
            <a:lvl5pPr lvl="4" algn="ctr" rtl="0">
              <a:spcBef>
                <a:spcPts val="0"/>
              </a:spcBef>
              <a:spcAft>
                <a:spcPts val="0"/>
              </a:spcAft>
              <a:buClr>
                <a:schemeClr val="accent1"/>
              </a:buClr>
              <a:buSzPts val="3000"/>
              <a:buFont typeface="Fira Sans Extra Condensed Medium"/>
              <a:buNone/>
              <a:defRPr sz="3000">
                <a:solidFill>
                  <a:schemeClr val="accent1"/>
                </a:solidFill>
                <a:latin typeface="Fira Sans Extra Condensed Medium"/>
                <a:ea typeface="Fira Sans Extra Condensed Medium"/>
                <a:cs typeface="Fira Sans Extra Condensed Medium"/>
                <a:sym typeface="Fira Sans Extra Condensed Medium"/>
              </a:defRPr>
            </a:lvl5pPr>
            <a:lvl6pPr lvl="5" algn="ctr" rtl="0">
              <a:spcBef>
                <a:spcPts val="0"/>
              </a:spcBef>
              <a:spcAft>
                <a:spcPts val="0"/>
              </a:spcAft>
              <a:buClr>
                <a:schemeClr val="accent1"/>
              </a:buClr>
              <a:buSzPts val="3000"/>
              <a:buFont typeface="Fira Sans Extra Condensed Medium"/>
              <a:buNone/>
              <a:defRPr sz="3000">
                <a:solidFill>
                  <a:schemeClr val="accent1"/>
                </a:solidFill>
                <a:latin typeface="Fira Sans Extra Condensed Medium"/>
                <a:ea typeface="Fira Sans Extra Condensed Medium"/>
                <a:cs typeface="Fira Sans Extra Condensed Medium"/>
                <a:sym typeface="Fira Sans Extra Condensed Medium"/>
              </a:defRPr>
            </a:lvl6pPr>
            <a:lvl7pPr lvl="6" algn="ctr" rtl="0">
              <a:spcBef>
                <a:spcPts val="0"/>
              </a:spcBef>
              <a:spcAft>
                <a:spcPts val="0"/>
              </a:spcAft>
              <a:buClr>
                <a:schemeClr val="accent1"/>
              </a:buClr>
              <a:buSzPts val="3000"/>
              <a:buFont typeface="Fira Sans Extra Condensed Medium"/>
              <a:buNone/>
              <a:defRPr sz="3000">
                <a:solidFill>
                  <a:schemeClr val="accent1"/>
                </a:solidFill>
                <a:latin typeface="Fira Sans Extra Condensed Medium"/>
                <a:ea typeface="Fira Sans Extra Condensed Medium"/>
                <a:cs typeface="Fira Sans Extra Condensed Medium"/>
                <a:sym typeface="Fira Sans Extra Condensed Medium"/>
              </a:defRPr>
            </a:lvl7pPr>
            <a:lvl8pPr lvl="7" algn="ctr" rtl="0">
              <a:spcBef>
                <a:spcPts val="0"/>
              </a:spcBef>
              <a:spcAft>
                <a:spcPts val="0"/>
              </a:spcAft>
              <a:buClr>
                <a:schemeClr val="accent1"/>
              </a:buClr>
              <a:buSzPts val="3000"/>
              <a:buFont typeface="Fira Sans Extra Condensed Medium"/>
              <a:buNone/>
              <a:defRPr sz="3000">
                <a:solidFill>
                  <a:schemeClr val="accent1"/>
                </a:solidFill>
                <a:latin typeface="Fira Sans Extra Condensed Medium"/>
                <a:ea typeface="Fira Sans Extra Condensed Medium"/>
                <a:cs typeface="Fira Sans Extra Condensed Medium"/>
                <a:sym typeface="Fira Sans Extra Condensed Medium"/>
              </a:defRPr>
            </a:lvl8pPr>
            <a:lvl9pPr lvl="8" algn="ctr" rtl="0">
              <a:spcBef>
                <a:spcPts val="0"/>
              </a:spcBef>
              <a:spcAft>
                <a:spcPts val="0"/>
              </a:spcAft>
              <a:buClr>
                <a:schemeClr val="accent1"/>
              </a:buClr>
              <a:buSzPts val="3000"/>
              <a:buFont typeface="Fira Sans Extra Condensed Medium"/>
              <a:buNone/>
              <a:defRPr sz="3000">
                <a:solidFill>
                  <a:schemeClr val="accent1"/>
                </a:solidFill>
                <a:latin typeface="Fira Sans Extra Condensed Medium"/>
                <a:ea typeface="Fira Sans Extra Condensed Medium"/>
                <a:cs typeface="Fira Sans Extra Condensed Medium"/>
                <a:sym typeface="Fira Sans Extra Condensed Medium"/>
              </a:defRPr>
            </a:lvl9pPr>
          </a:lstStyle>
          <a:p>
            <a:r>
              <a:t>xx%</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8"/>
        <p:cNvGrpSpPr/>
        <p:nvPr/>
      </p:nvGrpSpPr>
      <p:grpSpPr>
        <a:xfrm>
          <a:off x="0" y="0"/>
          <a:ext cx="0" cy="0"/>
          <a:chOff x="0" y="0"/>
          <a:chExt cx="0" cy="0"/>
        </a:xfrm>
      </p:grpSpPr>
      <p:sp>
        <p:nvSpPr>
          <p:cNvPr id="19" name="Google Shape;19;p4"/>
          <p:cNvSpPr/>
          <p:nvPr/>
        </p:nvSpPr>
        <p:spPr>
          <a:xfrm>
            <a:off x="2950350" y="540100"/>
            <a:ext cx="5473500" cy="4063500"/>
          </a:xfrm>
          <a:prstGeom prst="roundRect">
            <a:avLst>
              <a:gd name="adj" fmla="val 11838"/>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4"/>
          <p:cNvSpPr txBox="1">
            <a:spLocks noGrp="1"/>
          </p:cNvSpPr>
          <p:nvPr>
            <p:ph type="body" idx="1"/>
          </p:nvPr>
        </p:nvSpPr>
        <p:spPr>
          <a:xfrm>
            <a:off x="3001575" y="540000"/>
            <a:ext cx="5427900" cy="4063500"/>
          </a:xfrm>
          <a:prstGeom prst="rect">
            <a:avLst/>
          </a:prstGeom>
        </p:spPr>
        <p:txBody>
          <a:bodyPr spcFirstLastPara="1" wrap="square" lIns="91425" tIns="91425" rIns="91425" bIns="91425" anchor="ctr" anchorCtr="0">
            <a:noAutofit/>
          </a:bodyPr>
          <a:lstStyle>
            <a:lvl1pPr marL="457200" lvl="0" indent="-330200" rtl="0">
              <a:lnSpc>
                <a:spcPct val="100000"/>
              </a:lnSpc>
              <a:spcBef>
                <a:spcPts val="0"/>
              </a:spcBef>
              <a:spcAft>
                <a:spcPts val="0"/>
              </a:spcAft>
              <a:buClr>
                <a:schemeClr val="dk2"/>
              </a:buClr>
              <a:buSzPts val="1600"/>
              <a:buFont typeface="Montserrat"/>
              <a:buChar char="●"/>
              <a:defRPr sz="1000">
                <a:solidFill>
                  <a:schemeClr val="dk2"/>
                </a:solidFill>
              </a:defRPr>
            </a:lvl1pPr>
            <a:lvl2pPr marL="914400" lvl="1" indent="-330200" rtl="0">
              <a:lnSpc>
                <a:spcPct val="100000"/>
              </a:lnSpc>
              <a:spcBef>
                <a:spcPts val="1600"/>
              </a:spcBef>
              <a:spcAft>
                <a:spcPts val="0"/>
              </a:spcAft>
              <a:buClr>
                <a:schemeClr val="dk2"/>
              </a:buClr>
              <a:buSzPts val="1600"/>
              <a:buFont typeface="Montserrat"/>
              <a:buChar char="○"/>
              <a:defRPr sz="1000">
                <a:solidFill>
                  <a:schemeClr val="dk2"/>
                </a:solidFill>
              </a:defRPr>
            </a:lvl2pPr>
            <a:lvl3pPr marL="1371600" lvl="2" indent="-330200" rtl="0">
              <a:spcBef>
                <a:spcPts val="1600"/>
              </a:spcBef>
              <a:spcAft>
                <a:spcPts val="0"/>
              </a:spcAft>
              <a:buClr>
                <a:schemeClr val="dk2"/>
              </a:buClr>
              <a:buSzPts val="1600"/>
              <a:buFont typeface="Montserrat"/>
              <a:buChar char="■"/>
              <a:defRPr>
                <a:solidFill>
                  <a:schemeClr val="dk2"/>
                </a:solidFill>
              </a:defRPr>
            </a:lvl3pPr>
            <a:lvl4pPr marL="1828800" lvl="3" indent="-330200" rtl="0">
              <a:spcBef>
                <a:spcPts val="1600"/>
              </a:spcBef>
              <a:spcAft>
                <a:spcPts val="0"/>
              </a:spcAft>
              <a:buClr>
                <a:schemeClr val="dk2"/>
              </a:buClr>
              <a:buSzPts val="1600"/>
              <a:buFont typeface="Montserrat"/>
              <a:buChar char="●"/>
              <a:defRPr>
                <a:solidFill>
                  <a:schemeClr val="dk2"/>
                </a:solidFill>
              </a:defRPr>
            </a:lvl4pPr>
            <a:lvl5pPr marL="2286000" lvl="4" indent="-330200" rtl="0">
              <a:spcBef>
                <a:spcPts val="1600"/>
              </a:spcBef>
              <a:spcAft>
                <a:spcPts val="0"/>
              </a:spcAft>
              <a:buClr>
                <a:schemeClr val="dk2"/>
              </a:buClr>
              <a:buSzPts val="1600"/>
              <a:buFont typeface="Montserrat"/>
              <a:buChar char="○"/>
              <a:defRPr>
                <a:solidFill>
                  <a:schemeClr val="dk2"/>
                </a:solidFill>
              </a:defRPr>
            </a:lvl5pPr>
            <a:lvl6pPr marL="2743200" lvl="5" indent="-330200" rtl="0">
              <a:spcBef>
                <a:spcPts val="1600"/>
              </a:spcBef>
              <a:spcAft>
                <a:spcPts val="0"/>
              </a:spcAft>
              <a:buClr>
                <a:schemeClr val="dk2"/>
              </a:buClr>
              <a:buSzPts val="1600"/>
              <a:buFont typeface="Montserrat"/>
              <a:buChar char="■"/>
              <a:defRPr>
                <a:solidFill>
                  <a:schemeClr val="dk2"/>
                </a:solidFill>
              </a:defRPr>
            </a:lvl6pPr>
            <a:lvl7pPr marL="3200400" lvl="6" indent="-330200" rtl="0">
              <a:spcBef>
                <a:spcPts val="1600"/>
              </a:spcBef>
              <a:spcAft>
                <a:spcPts val="0"/>
              </a:spcAft>
              <a:buClr>
                <a:schemeClr val="dk2"/>
              </a:buClr>
              <a:buSzPts val="1600"/>
              <a:buFont typeface="Montserrat"/>
              <a:buChar char="●"/>
              <a:defRPr>
                <a:solidFill>
                  <a:schemeClr val="dk2"/>
                </a:solidFill>
              </a:defRPr>
            </a:lvl7pPr>
            <a:lvl8pPr marL="3657600" lvl="7" indent="-330200" rtl="0">
              <a:spcBef>
                <a:spcPts val="1600"/>
              </a:spcBef>
              <a:spcAft>
                <a:spcPts val="0"/>
              </a:spcAft>
              <a:buClr>
                <a:schemeClr val="dk2"/>
              </a:buClr>
              <a:buSzPts val="1600"/>
              <a:buFont typeface="Montserrat"/>
              <a:buChar char="○"/>
              <a:defRPr>
                <a:solidFill>
                  <a:schemeClr val="dk2"/>
                </a:solidFill>
              </a:defRPr>
            </a:lvl8pPr>
            <a:lvl9pPr marL="4114800" lvl="8" indent="-330200" rtl="0">
              <a:spcBef>
                <a:spcPts val="1600"/>
              </a:spcBef>
              <a:spcAft>
                <a:spcPts val="1600"/>
              </a:spcAft>
              <a:buClr>
                <a:schemeClr val="dk2"/>
              </a:buClr>
              <a:buSzPts val="1600"/>
              <a:buFont typeface="Montserrat"/>
              <a:buChar char="■"/>
              <a:defRPr>
                <a:solidFill>
                  <a:schemeClr val="dk2"/>
                </a:solidFill>
              </a:defRPr>
            </a:lvl9pPr>
          </a:lstStyle>
          <a:p>
            <a:endParaRPr/>
          </a:p>
        </p:txBody>
      </p:sp>
      <p:sp>
        <p:nvSpPr>
          <p:cNvPr id="21" name="Google Shape;21;p4"/>
          <p:cNvSpPr txBox="1">
            <a:spLocks noGrp="1"/>
          </p:cNvSpPr>
          <p:nvPr>
            <p:ph type="ctrTitle"/>
          </p:nvPr>
        </p:nvSpPr>
        <p:spPr>
          <a:xfrm>
            <a:off x="615225" y="2098650"/>
            <a:ext cx="2243100" cy="9462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accent2"/>
              </a:buClr>
              <a:buSzPts val="1800"/>
              <a:buNone/>
              <a:defRPr sz="1800" b="1">
                <a:solidFill>
                  <a:schemeClr val="accent2"/>
                </a:solidFill>
              </a:defRPr>
            </a:lvl1pPr>
            <a:lvl2pPr lvl="1" rtl="0">
              <a:spcBef>
                <a:spcPts val="0"/>
              </a:spcBef>
              <a:spcAft>
                <a:spcPts val="0"/>
              </a:spcAft>
              <a:buClr>
                <a:schemeClr val="accent2"/>
              </a:buClr>
              <a:buSzPts val="2100"/>
              <a:buNone/>
              <a:defRPr sz="2100">
                <a:solidFill>
                  <a:schemeClr val="accent2"/>
                </a:solidFill>
              </a:defRPr>
            </a:lvl2pPr>
            <a:lvl3pPr lvl="2" rtl="0">
              <a:spcBef>
                <a:spcPts val="0"/>
              </a:spcBef>
              <a:spcAft>
                <a:spcPts val="0"/>
              </a:spcAft>
              <a:buClr>
                <a:schemeClr val="accent2"/>
              </a:buClr>
              <a:buSzPts val="2100"/>
              <a:buNone/>
              <a:defRPr sz="2100">
                <a:solidFill>
                  <a:schemeClr val="accent2"/>
                </a:solidFill>
              </a:defRPr>
            </a:lvl3pPr>
            <a:lvl4pPr lvl="3" rtl="0">
              <a:spcBef>
                <a:spcPts val="0"/>
              </a:spcBef>
              <a:spcAft>
                <a:spcPts val="0"/>
              </a:spcAft>
              <a:buClr>
                <a:schemeClr val="accent2"/>
              </a:buClr>
              <a:buSzPts val="2100"/>
              <a:buNone/>
              <a:defRPr sz="2100">
                <a:solidFill>
                  <a:schemeClr val="accent2"/>
                </a:solidFill>
              </a:defRPr>
            </a:lvl4pPr>
            <a:lvl5pPr lvl="4" rtl="0">
              <a:spcBef>
                <a:spcPts val="0"/>
              </a:spcBef>
              <a:spcAft>
                <a:spcPts val="0"/>
              </a:spcAft>
              <a:buClr>
                <a:schemeClr val="accent2"/>
              </a:buClr>
              <a:buSzPts val="2100"/>
              <a:buNone/>
              <a:defRPr sz="2100">
                <a:solidFill>
                  <a:schemeClr val="accent2"/>
                </a:solidFill>
              </a:defRPr>
            </a:lvl5pPr>
            <a:lvl6pPr lvl="5" rtl="0">
              <a:spcBef>
                <a:spcPts val="0"/>
              </a:spcBef>
              <a:spcAft>
                <a:spcPts val="0"/>
              </a:spcAft>
              <a:buClr>
                <a:schemeClr val="accent2"/>
              </a:buClr>
              <a:buSzPts val="2100"/>
              <a:buNone/>
              <a:defRPr sz="2100">
                <a:solidFill>
                  <a:schemeClr val="accent2"/>
                </a:solidFill>
              </a:defRPr>
            </a:lvl6pPr>
            <a:lvl7pPr lvl="6" rtl="0">
              <a:spcBef>
                <a:spcPts val="0"/>
              </a:spcBef>
              <a:spcAft>
                <a:spcPts val="0"/>
              </a:spcAft>
              <a:buClr>
                <a:schemeClr val="accent2"/>
              </a:buClr>
              <a:buSzPts val="2100"/>
              <a:buNone/>
              <a:defRPr sz="2100">
                <a:solidFill>
                  <a:schemeClr val="accent2"/>
                </a:solidFill>
              </a:defRPr>
            </a:lvl7pPr>
            <a:lvl8pPr lvl="7" rtl="0">
              <a:spcBef>
                <a:spcPts val="0"/>
              </a:spcBef>
              <a:spcAft>
                <a:spcPts val="0"/>
              </a:spcAft>
              <a:buClr>
                <a:schemeClr val="accent2"/>
              </a:buClr>
              <a:buSzPts val="2100"/>
              <a:buNone/>
              <a:defRPr sz="2100">
                <a:solidFill>
                  <a:schemeClr val="accent2"/>
                </a:solidFill>
              </a:defRPr>
            </a:lvl8pPr>
            <a:lvl9pPr lvl="8" rtl="0">
              <a:spcBef>
                <a:spcPts val="0"/>
              </a:spcBef>
              <a:spcAft>
                <a:spcPts val="0"/>
              </a:spcAft>
              <a:buClr>
                <a:schemeClr val="accent2"/>
              </a:buClr>
              <a:buSzPts val="2100"/>
              <a:buNone/>
              <a:defRPr sz="2100">
                <a:solidFill>
                  <a:schemeClr val="accent2"/>
                </a:solidFill>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9"/>
        <p:cNvGrpSpPr/>
        <p:nvPr/>
      </p:nvGrpSpPr>
      <p:grpSpPr>
        <a:xfrm>
          <a:off x="0" y="0"/>
          <a:ext cx="0" cy="0"/>
          <a:chOff x="0" y="0"/>
          <a:chExt cx="0" cy="0"/>
        </a:xfrm>
      </p:grpSpPr>
      <p:sp>
        <p:nvSpPr>
          <p:cNvPr id="30" name="Google Shape;30;p6"/>
          <p:cNvSpPr txBox="1">
            <a:spLocks noGrp="1"/>
          </p:cNvSpPr>
          <p:nvPr>
            <p:ph type="ctrTitle"/>
          </p:nvPr>
        </p:nvSpPr>
        <p:spPr>
          <a:xfrm>
            <a:off x="615225" y="2100900"/>
            <a:ext cx="1673400" cy="9417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accent2"/>
              </a:buClr>
              <a:buSzPts val="1800"/>
              <a:buNone/>
              <a:defRPr sz="1800" b="1">
                <a:solidFill>
                  <a:schemeClr val="accent2"/>
                </a:solidFill>
              </a:defRPr>
            </a:lvl1pPr>
            <a:lvl2pPr lvl="1" rtl="0">
              <a:spcBef>
                <a:spcPts val="0"/>
              </a:spcBef>
              <a:spcAft>
                <a:spcPts val="0"/>
              </a:spcAft>
              <a:buClr>
                <a:schemeClr val="accent2"/>
              </a:buClr>
              <a:buSzPts val="2100"/>
              <a:buNone/>
              <a:defRPr sz="2100">
                <a:solidFill>
                  <a:schemeClr val="accent2"/>
                </a:solidFill>
              </a:defRPr>
            </a:lvl2pPr>
            <a:lvl3pPr lvl="2" rtl="0">
              <a:spcBef>
                <a:spcPts val="0"/>
              </a:spcBef>
              <a:spcAft>
                <a:spcPts val="0"/>
              </a:spcAft>
              <a:buClr>
                <a:schemeClr val="accent2"/>
              </a:buClr>
              <a:buSzPts val="2100"/>
              <a:buNone/>
              <a:defRPr sz="2100">
                <a:solidFill>
                  <a:schemeClr val="accent2"/>
                </a:solidFill>
              </a:defRPr>
            </a:lvl3pPr>
            <a:lvl4pPr lvl="3" rtl="0">
              <a:spcBef>
                <a:spcPts val="0"/>
              </a:spcBef>
              <a:spcAft>
                <a:spcPts val="0"/>
              </a:spcAft>
              <a:buClr>
                <a:schemeClr val="accent2"/>
              </a:buClr>
              <a:buSzPts val="2100"/>
              <a:buNone/>
              <a:defRPr sz="2100">
                <a:solidFill>
                  <a:schemeClr val="accent2"/>
                </a:solidFill>
              </a:defRPr>
            </a:lvl4pPr>
            <a:lvl5pPr lvl="4" rtl="0">
              <a:spcBef>
                <a:spcPts val="0"/>
              </a:spcBef>
              <a:spcAft>
                <a:spcPts val="0"/>
              </a:spcAft>
              <a:buClr>
                <a:schemeClr val="accent2"/>
              </a:buClr>
              <a:buSzPts val="2100"/>
              <a:buNone/>
              <a:defRPr sz="2100">
                <a:solidFill>
                  <a:schemeClr val="accent2"/>
                </a:solidFill>
              </a:defRPr>
            </a:lvl5pPr>
            <a:lvl6pPr lvl="5" rtl="0">
              <a:spcBef>
                <a:spcPts val="0"/>
              </a:spcBef>
              <a:spcAft>
                <a:spcPts val="0"/>
              </a:spcAft>
              <a:buClr>
                <a:schemeClr val="accent2"/>
              </a:buClr>
              <a:buSzPts val="2100"/>
              <a:buNone/>
              <a:defRPr sz="2100">
                <a:solidFill>
                  <a:schemeClr val="accent2"/>
                </a:solidFill>
              </a:defRPr>
            </a:lvl6pPr>
            <a:lvl7pPr lvl="6" rtl="0">
              <a:spcBef>
                <a:spcPts val="0"/>
              </a:spcBef>
              <a:spcAft>
                <a:spcPts val="0"/>
              </a:spcAft>
              <a:buClr>
                <a:schemeClr val="accent2"/>
              </a:buClr>
              <a:buSzPts val="2100"/>
              <a:buNone/>
              <a:defRPr sz="2100">
                <a:solidFill>
                  <a:schemeClr val="accent2"/>
                </a:solidFill>
              </a:defRPr>
            </a:lvl7pPr>
            <a:lvl8pPr lvl="7" rtl="0">
              <a:spcBef>
                <a:spcPts val="0"/>
              </a:spcBef>
              <a:spcAft>
                <a:spcPts val="0"/>
              </a:spcAft>
              <a:buClr>
                <a:schemeClr val="accent2"/>
              </a:buClr>
              <a:buSzPts val="2100"/>
              <a:buNone/>
              <a:defRPr sz="2100">
                <a:solidFill>
                  <a:schemeClr val="accent2"/>
                </a:solidFill>
              </a:defRPr>
            </a:lvl8pPr>
            <a:lvl9pPr lvl="8" rtl="0">
              <a:spcBef>
                <a:spcPts val="0"/>
              </a:spcBef>
              <a:spcAft>
                <a:spcPts val="0"/>
              </a:spcAft>
              <a:buClr>
                <a:schemeClr val="accent2"/>
              </a:buClr>
              <a:buSzPts val="2100"/>
              <a:buNone/>
              <a:defRPr sz="2100">
                <a:solidFill>
                  <a:schemeClr val="accent2"/>
                </a:solidFill>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1"/>
        <p:cNvGrpSpPr/>
        <p:nvPr/>
      </p:nvGrpSpPr>
      <p:grpSpPr>
        <a:xfrm>
          <a:off x="0" y="0"/>
          <a:ext cx="0" cy="0"/>
          <a:chOff x="0" y="0"/>
          <a:chExt cx="0" cy="0"/>
        </a:xfrm>
      </p:grpSpPr>
      <p:sp>
        <p:nvSpPr>
          <p:cNvPr id="32" name="Google Shape;32;p7"/>
          <p:cNvSpPr txBox="1">
            <a:spLocks noGrp="1"/>
          </p:cNvSpPr>
          <p:nvPr>
            <p:ph type="subTitle" idx="1"/>
          </p:nvPr>
        </p:nvSpPr>
        <p:spPr>
          <a:xfrm>
            <a:off x="615225" y="2682325"/>
            <a:ext cx="4209900" cy="4473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SzPts val="1000"/>
              <a:buNone/>
              <a:defRPr sz="1400"/>
            </a:lvl1pPr>
            <a:lvl2pPr lvl="1" algn="ctr" rtl="0">
              <a:lnSpc>
                <a:spcPct val="100000"/>
              </a:lnSpc>
              <a:spcBef>
                <a:spcPts val="0"/>
              </a:spcBef>
              <a:spcAft>
                <a:spcPts val="0"/>
              </a:spcAft>
              <a:buSzPts val="1000"/>
              <a:buNone/>
              <a:defRPr sz="1000"/>
            </a:lvl2pPr>
            <a:lvl3pPr lvl="2" algn="ctr" rtl="0">
              <a:lnSpc>
                <a:spcPct val="100000"/>
              </a:lnSpc>
              <a:spcBef>
                <a:spcPts val="0"/>
              </a:spcBef>
              <a:spcAft>
                <a:spcPts val="0"/>
              </a:spcAft>
              <a:buSzPts val="1000"/>
              <a:buNone/>
              <a:defRPr sz="1000"/>
            </a:lvl3pPr>
            <a:lvl4pPr lvl="3" algn="ctr" rtl="0">
              <a:lnSpc>
                <a:spcPct val="100000"/>
              </a:lnSpc>
              <a:spcBef>
                <a:spcPts val="0"/>
              </a:spcBef>
              <a:spcAft>
                <a:spcPts val="0"/>
              </a:spcAft>
              <a:buSzPts val="1000"/>
              <a:buNone/>
              <a:defRPr sz="1000"/>
            </a:lvl4pPr>
            <a:lvl5pPr lvl="4" algn="ctr" rtl="0">
              <a:lnSpc>
                <a:spcPct val="100000"/>
              </a:lnSpc>
              <a:spcBef>
                <a:spcPts val="0"/>
              </a:spcBef>
              <a:spcAft>
                <a:spcPts val="0"/>
              </a:spcAft>
              <a:buSzPts val="1000"/>
              <a:buNone/>
              <a:defRPr sz="1000"/>
            </a:lvl5pPr>
            <a:lvl6pPr lvl="5" algn="ctr" rtl="0">
              <a:lnSpc>
                <a:spcPct val="100000"/>
              </a:lnSpc>
              <a:spcBef>
                <a:spcPts val="0"/>
              </a:spcBef>
              <a:spcAft>
                <a:spcPts val="0"/>
              </a:spcAft>
              <a:buSzPts val="1000"/>
              <a:buNone/>
              <a:defRPr sz="1000"/>
            </a:lvl6pPr>
            <a:lvl7pPr lvl="6" algn="ctr" rtl="0">
              <a:lnSpc>
                <a:spcPct val="100000"/>
              </a:lnSpc>
              <a:spcBef>
                <a:spcPts val="0"/>
              </a:spcBef>
              <a:spcAft>
                <a:spcPts val="0"/>
              </a:spcAft>
              <a:buSzPts val="1000"/>
              <a:buNone/>
              <a:defRPr sz="1000"/>
            </a:lvl7pPr>
            <a:lvl8pPr lvl="7" algn="ctr" rtl="0">
              <a:lnSpc>
                <a:spcPct val="100000"/>
              </a:lnSpc>
              <a:spcBef>
                <a:spcPts val="0"/>
              </a:spcBef>
              <a:spcAft>
                <a:spcPts val="0"/>
              </a:spcAft>
              <a:buSzPts val="1000"/>
              <a:buNone/>
              <a:defRPr sz="1000"/>
            </a:lvl8pPr>
            <a:lvl9pPr lvl="8" algn="ctr" rtl="0">
              <a:lnSpc>
                <a:spcPct val="100000"/>
              </a:lnSpc>
              <a:spcBef>
                <a:spcPts val="0"/>
              </a:spcBef>
              <a:spcAft>
                <a:spcPts val="0"/>
              </a:spcAft>
              <a:buSzPts val="1000"/>
              <a:buNone/>
              <a:defRPr sz="1000"/>
            </a:lvl9pPr>
          </a:lstStyle>
          <a:p>
            <a:endParaRPr/>
          </a:p>
        </p:txBody>
      </p:sp>
      <p:sp>
        <p:nvSpPr>
          <p:cNvPr id="33" name="Google Shape;33;p7"/>
          <p:cNvSpPr txBox="1">
            <a:spLocks noGrp="1"/>
          </p:cNvSpPr>
          <p:nvPr>
            <p:ph type="ctrTitle"/>
          </p:nvPr>
        </p:nvSpPr>
        <p:spPr>
          <a:xfrm>
            <a:off x="615225" y="2000125"/>
            <a:ext cx="4096800" cy="5682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accent2"/>
              </a:buClr>
              <a:buSzPts val="1800"/>
              <a:buNone/>
              <a:defRPr sz="1800" b="1">
                <a:solidFill>
                  <a:schemeClr val="accent2"/>
                </a:solidFill>
              </a:defRPr>
            </a:lvl1pPr>
            <a:lvl2pPr lvl="1" rtl="0">
              <a:spcBef>
                <a:spcPts val="0"/>
              </a:spcBef>
              <a:spcAft>
                <a:spcPts val="0"/>
              </a:spcAft>
              <a:buClr>
                <a:schemeClr val="accent2"/>
              </a:buClr>
              <a:buSzPts val="2100"/>
              <a:buNone/>
              <a:defRPr sz="2100">
                <a:solidFill>
                  <a:schemeClr val="accent2"/>
                </a:solidFill>
              </a:defRPr>
            </a:lvl2pPr>
            <a:lvl3pPr lvl="2" rtl="0">
              <a:spcBef>
                <a:spcPts val="0"/>
              </a:spcBef>
              <a:spcAft>
                <a:spcPts val="0"/>
              </a:spcAft>
              <a:buClr>
                <a:schemeClr val="accent2"/>
              </a:buClr>
              <a:buSzPts val="2100"/>
              <a:buNone/>
              <a:defRPr sz="2100">
                <a:solidFill>
                  <a:schemeClr val="accent2"/>
                </a:solidFill>
              </a:defRPr>
            </a:lvl3pPr>
            <a:lvl4pPr lvl="3" rtl="0">
              <a:spcBef>
                <a:spcPts val="0"/>
              </a:spcBef>
              <a:spcAft>
                <a:spcPts val="0"/>
              </a:spcAft>
              <a:buClr>
                <a:schemeClr val="accent2"/>
              </a:buClr>
              <a:buSzPts val="2100"/>
              <a:buNone/>
              <a:defRPr sz="2100">
                <a:solidFill>
                  <a:schemeClr val="accent2"/>
                </a:solidFill>
              </a:defRPr>
            </a:lvl4pPr>
            <a:lvl5pPr lvl="4" rtl="0">
              <a:spcBef>
                <a:spcPts val="0"/>
              </a:spcBef>
              <a:spcAft>
                <a:spcPts val="0"/>
              </a:spcAft>
              <a:buClr>
                <a:schemeClr val="accent2"/>
              </a:buClr>
              <a:buSzPts val="2100"/>
              <a:buNone/>
              <a:defRPr sz="2100">
                <a:solidFill>
                  <a:schemeClr val="accent2"/>
                </a:solidFill>
              </a:defRPr>
            </a:lvl5pPr>
            <a:lvl6pPr lvl="5" rtl="0">
              <a:spcBef>
                <a:spcPts val="0"/>
              </a:spcBef>
              <a:spcAft>
                <a:spcPts val="0"/>
              </a:spcAft>
              <a:buClr>
                <a:schemeClr val="accent2"/>
              </a:buClr>
              <a:buSzPts val="2100"/>
              <a:buNone/>
              <a:defRPr sz="2100">
                <a:solidFill>
                  <a:schemeClr val="accent2"/>
                </a:solidFill>
              </a:defRPr>
            </a:lvl6pPr>
            <a:lvl7pPr lvl="6" rtl="0">
              <a:spcBef>
                <a:spcPts val="0"/>
              </a:spcBef>
              <a:spcAft>
                <a:spcPts val="0"/>
              </a:spcAft>
              <a:buClr>
                <a:schemeClr val="accent2"/>
              </a:buClr>
              <a:buSzPts val="2100"/>
              <a:buNone/>
              <a:defRPr sz="2100">
                <a:solidFill>
                  <a:schemeClr val="accent2"/>
                </a:solidFill>
              </a:defRPr>
            </a:lvl7pPr>
            <a:lvl8pPr lvl="7" rtl="0">
              <a:spcBef>
                <a:spcPts val="0"/>
              </a:spcBef>
              <a:spcAft>
                <a:spcPts val="0"/>
              </a:spcAft>
              <a:buClr>
                <a:schemeClr val="accent2"/>
              </a:buClr>
              <a:buSzPts val="2100"/>
              <a:buNone/>
              <a:defRPr sz="2100">
                <a:solidFill>
                  <a:schemeClr val="accent2"/>
                </a:solidFill>
              </a:defRPr>
            </a:lvl8pPr>
            <a:lvl9pPr lvl="8" rtl="0">
              <a:spcBef>
                <a:spcPts val="0"/>
              </a:spcBef>
              <a:spcAft>
                <a:spcPts val="0"/>
              </a:spcAft>
              <a:buClr>
                <a:schemeClr val="accent2"/>
              </a:buClr>
              <a:buSzPts val="2100"/>
              <a:buNone/>
              <a:defRPr sz="2100">
                <a:solidFill>
                  <a:schemeClr val="accent2"/>
                </a:solidFill>
              </a:defRPr>
            </a:lvl9pPr>
          </a:lstStyle>
          <a:p>
            <a:endParaRPr/>
          </a:p>
        </p:txBody>
      </p:sp>
      <p:sp>
        <p:nvSpPr>
          <p:cNvPr id="34" name="Google Shape;34;p7"/>
          <p:cNvSpPr/>
          <p:nvPr/>
        </p:nvSpPr>
        <p:spPr>
          <a:xfrm>
            <a:off x="5348099" y="-3023625"/>
            <a:ext cx="6151800" cy="6151800"/>
          </a:xfrm>
          <a:prstGeom prst="ellipse">
            <a:avLst/>
          </a:prstGeom>
          <a:noFill/>
          <a:ln w="19050"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dk2"/>
        </a:solidFill>
        <a:effectLst/>
      </p:bgPr>
    </p:bg>
    <p:spTree>
      <p:nvGrpSpPr>
        <p:cNvPr id="1" name="Shape 35"/>
        <p:cNvGrpSpPr/>
        <p:nvPr/>
      </p:nvGrpSpPr>
      <p:grpSpPr>
        <a:xfrm>
          <a:off x="0" y="0"/>
          <a:ext cx="0" cy="0"/>
          <a:chOff x="0" y="0"/>
          <a:chExt cx="0" cy="0"/>
        </a:xfrm>
      </p:grpSpPr>
      <p:sp>
        <p:nvSpPr>
          <p:cNvPr id="36" name="Google Shape;36;p8"/>
          <p:cNvSpPr/>
          <p:nvPr/>
        </p:nvSpPr>
        <p:spPr>
          <a:xfrm>
            <a:off x="-3954425" y="-3976925"/>
            <a:ext cx="7810800" cy="7810800"/>
          </a:xfrm>
          <a:prstGeom prst="ellipse">
            <a:avLst/>
          </a:prstGeom>
          <a:noFill/>
          <a:ln w="19050" cap="flat" cmpd="sng">
            <a:solidFill>
              <a:schemeClr val="accent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8"/>
          <p:cNvSpPr/>
          <p:nvPr/>
        </p:nvSpPr>
        <p:spPr>
          <a:xfrm>
            <a:off x="1711750" y="1309625"/>
            <a:ext cx="2524200" cy="2524200"/>
          </a:xfrm>
          <a:prstGeom prst="ellips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8"/>
          <p:cNvSpPr txBox="1">
            <a:spLocks noGrp="1"/>
          </p:cNvSpPr>
          <p:nvPr>
            <p:ph type="ctrTitle"/>
          </p:nvPr>
        </p:nvSpPr>
        <p:spPr>
          <a:xfrm>
            <a:off x="2718725" y="1641450"/>
            <a:ext cx="4925700" cy="18606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accent2"/>
              </a:buClr>
              <a:buSzPts val="1800"/>
              <a:buNone/>
              <a:defRPr sz="6000" b="1"/>
            </a:lvl1pPr>
            <a:lvl2pPr lvl="1" rtl="0">
              <a:spcBef>
                <a:spcPts val="0"/>
              </a:spcBef>
              <a:spcAft>
                <a:spcPts val="0"/>
              </a:spcAft>
              <a:buClr>
                <a:schemeClr val="accent2"/>
              </a:buClr>
              <a:buSzPts val="2100"/>
              <a:buNone/>
              <a:defRPr sz="2100">
                <a:solidFill>
                  <a:schemeClr val="accent2"/>
                </a:solidFill>
              </a:defRPr>
            </a:lvl2pPr>
            <a:lvl3pPr lvl="2" rtl="0">
              <a:spcBef>
                <a:spcPts val="0"/>
              </a:spcBef>
              <a:spcAft>
                <a:spcPts val="0"/>
              </a:spcAft>
              <a:buClr>
                <a:schemeClr val="accent2"/>
              </a:buClr>
              <a:buSzPts val="2100"/>
              <a:buNone/>
              <a:defRPr sz="2100">
                <a:solidFill>
                  <a:schemeClr val="accent2"/>
                </a:solidFill>
              </a:defRPr>
            </a:lvl3pPr>
            <a:lvl4pPr lvl="3" rtl="0">
              <a:spcBef>
                <a:spcPts val="0"/>
              </a:spcBef>
              <a:spcAft>
                <a:spcPts val="0"/>
              </a:spcAft>
              <a:buClr>
                <a:schemeClr val="accent2"/>
              </a:buClr>
              <a:buSzPts val="2100"/>
              <a:buNone/>
              <a:defRPr sz="2100">
                <a:solidFill>
                  <a:schemeClr val="accent2"/>
                </a:solidFill>
              </a:defRPr>
            </a:lvl4pPr>
            <a:lvl5pPr lvl="4" rtl="0">
              <a:spcBef>
                <a:spcPts val="0"/>
              </a:spcBef>
              <a:spcAft>
                <a:spcPts val="0"/>
              </a:spcAft>
              <a:buClr>
                <a:schemeClr val="accent2"/>
              </a:buClr>
              <a:buSzPts val="2100"/>
              <a:buNone/>
              <a:defRPr sz="2100">
                <a:solidFill>
                  <a:schemeClr val="accent2"/>
                </a:solidFill>
              </a:defRPr>
            </a:lvl5pPr>
            <a:lvl6pPr lvl="5" rtl="0">
              <a:spcBef>
                <a:spcPts val="0"/>
              </a:spcBef>
              <a:spcAft>
                <a:spcPts val="0"/>
              </a:spcAft>
              <a:buClr>
                <a:schemeClr val="accent2"/>
              </a:buClr>
              <a:buSzPts val="2100"/>
              <a:buNone/>
              <a:defRPr sz="2100">
                <a:solidFill>
                  <a:schemeClr val="accent2"/>
                </a:solidFill>
              </a:defRPr>
            </a:lvl6pPr>
            <a:lvl7pPr lvl="6" rtl="0">
              <a:spcBef>
                <a:spcPts val="0"/>
              </a:spcBef>
              <a:spcAft>
                <a:spcPts val="0"/>
              </a:spcAft>
              <a:buClr>
                <a:schemeClr val="accent2"/>
              </a:buClr>
              <a:buSzPts val="2100"/>
              <a:buNone/>
              <a:defRPr sz="2100">
                <a:solidFill>
                  <a:schemeClr val="accent2"/>
                </a:solidFill>
              </a:defRPr>
            </a:lvl7pPr>
            <a:lvl8pPr lvl="7" rtl="0">
              <a:spcBef>
                <a:spcPts val="0"/>
              </a:spcBef>
              <a:spcAft>
                <a:spcPts val="0"/>
              </a:spcAft>
              <a:buClr>
                <a:schemeClr val="accent2"/>
              </a:buClr>
              <a:buSzPts val="2100"/>
              <a:buNone/>
              <a:defRPr sz="2100">
                <a:solidFill>
                  <a:schemeClr val="accent2"/>
                </a:solidFill>
              </a:defRPr>
            </a:lvl8pPr>
            <a:lvl9pPr lvl="8" rtl="0">
              <a:spcBef>
                <a:spcPts val="0"/>
              </a:spcBef>
              <a:spcAft>
                <a:spcPts val="0"/>
              </a:spcAft>
              <a:buClr>
                <a:schemeClr val="accent2"/>
              </a:buClr>
              <a:buSzPts val="2100"/>
              <a:buNone/>
              <a:defRPr sz="2100">
                <a:solidFill>
                  <a:schemeClr val="accent2"/>
                </a:solidFill>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4"/>
        <p:cNvGrpSpPr/>
        <p:nvPr/>
      </p:nvGrpSpPr>
      <p:grpSpPr>
        <a:xfrm>
          <a:off x="0" y="0"/>
          <a:ext cx="0" cy="0"/>
          <a:chOff x="0" y="0"/>
          <a:chExt cx="0" cy="0"/>
        </a:xfrm>
      </p:grpSpPr>
      <p:sp>
        <p:nvSpPr>
          <p:cNvPr id="45" name="Google Shape;45;p10"/>
          <p:cNvSpPr/>
          <p:nvPr/>
        </p:nvSpPr>
        <p:spPr>
          <a:xfrm>
            <a:off x="4572000" y="652050"/>
            <a:ext cx="3839400" cy="38394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46;p10"/>
          <p:cNvSpPr txBox="1">
            <a:spLocks noGrp="1"/>
          </p:cNvSpPr>
          <p:nvPr>
            <p:ph type="ctrTitle"/>
          </p:nvPr>
        </p:nvSpPr>
        <p:spPr>
          <a:xfrm>
            <a:off x="4673550" y="1426800"/>
            <a:ext cx="3636300" cy="22899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dk2"/>
              </a:buClr>
              <a:buSzPts val="1800"/>
              <a:buNone/>
              <a:defRPr sz="3000" b="1">
                <a:solidFill>
                  <a:schemeClr val="dk2"/>
                </a:solidFill>
              </a:defRPr>
            </a:lvl1pPr>
            <a:lvl2pPr lvl="1" rtl="0">
              <a:spcBef>
                <a:spcPts val="0"/>
              </a:spcBef>
              <a:spcAft>
                <a:spcPts val="0"/>
              </a:spcAft>
              <a:buClr>
                <a:schemeClr val="dk2"/>
              </a:buClr>
              <a:buSzPts val="2100"/>
              <a:buNone/>
              <a:defRPr sz="2100">
                <a:solidFill>
                  <a:schemeClr val="dk2"/>
                </a:solidFill>
              </a:defRPr>
            </a:lvl2pPr>
            <a:lvl3pPr lvl="2" rtl="0">
              <a:spcBef>
                <a:spcPts val="0"/>
              </a:spcBef>
              <a:spcAft>
                <a:spcPts val="0"/>
              </a:spcAft>
              <a:buClr>
                <a:schemeClr val="dk2"/>
              </a:buClr>
              <a:buSzPts val="2100"/>
              <a:buNone/>
              <a:defRPr sz="2100">
                <a:solidFill>
                  <a:schemeClr val="dk2"/>
                </a:solidFill>
              </a:defRPr>
            </a:lvl3pPr>
            <a:lvl4pPr lvl="3" rtl="0">
              <a:spcBef>
                <a:spcPts val="0"/>
              </a:spcBef>
              <a:spcAft>
                <a:spcPts val="0"/>
              </a:spcAft>
              <a:buClr>
                <a:schemeClr val="dk2"/>
              </a:buClr>
              <a:buSzPts val="2100"/>
              <a:buNone/>
              <a:defRPr sz="2100">
                <a:solidFill>
                  <a:schemeClr val="dk2"/>
                </a:solidFill>
              </a:defRPr>
            </a:lvl4pPr>
            <a:lvl5pPr lvl="4" rtl="0">
              <a:spcBef>
                <a:spcPts val="0"/>
              </a:spcBef>
              <a:spcAft>
                <a:spcPts val="0"/>
              </a:spcAft>
              <a:buClr>
                <a:schemeClr val="dk2"/>
              </a:buClr>
              <a:buSzPts val="2100"/>
              <a:buNone/>
              <a:defRPr sz="2100">
                <a:solidFill>
                  <a:schemeClr val="dk2"/>
                </a:solidFill>
              </a:defRPr>
            </a:lvl5pPr>
            <a:lvl6pPr lvl="5" rtl="0">
              <a:spcBef>
                <a:spcPts val="0"/>
              </a:spcBef>
              <a:spcAft>
                <a:spcPts val="0"/>
              </a:spcAft>
              <a:buClr>
                <a:schemeClr val="dk2"/>
              </a:buClr>
              <a:buSzPts val="2100"/>
              <a:buNone/>
              <a:defRPr sz="2100">
                <a:solidFill>
                  <a:schemeClr val="dk2"/>
                </a:solidFill>
              </a:defRPr>
            </a:lvl6pPr>
            <a:lvl7pPr lvl="6" rtl="0">
              <a:spcBef>
                <a:spcPts val="0"/>
              </a:spcBef>
              <a:spcAft>
                <a:spcPts val="0"/>
              </a:spcAft>
              <a:buClr>
                <a:schemeClr val="dk2"/>
              </a:buClr>
              <a:buSzPts val="2100"/>
              <a:buNone/>
              <a:defRPr sz="2100">
                <a:solidFill>
                  <a:schemeClr val="dk2"/>
                </a:solidFill>
              </a:defRPr>
            </a:lvl7pPr>
            <a:lvl8pPr lvl="7" rtl="0">
              <a:spcBef>
                <a:spcPts val="0"/>
              </a:spcBef>
              <a:spcAft>
                <a:spcPts val="0"/>
              </a:spcAft>
              <a:buClr>
                <a:schemeClr val="dk2"/>
              </a:buClr>
              <a:buSzPts val="2100"/>
              <a:buNone/>
              <a:defRPr sz="2100">
                <a:solidFill>
                  <a:schemeClr val="dk2"/>
                </a:solidFill>
              </a:defRPr>
            </a:lvl8pPr>
            <a:lvl9pPr lvl="8" rtl="0">
              <a:spcBef>
                <a:spcPts val="0"/>
              </a:spcBef>
              <a:spcAft>
                <a:spcPts val="0"/>
              </a:spcAft>
              <a:buClr>
                <a:schemeClr val="dk2"/>
              </a:buClr>
              <a:buSzPts val="2100"/>
              <a:buNone/>
              <a:defRPr sz="2100">
                <a:solidFill>
                  <a:schemeClr val="dk2"/>
                </a:solidFill>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7"/>
        <p:cNvGrpSpPr/>
        <p:nvPr/>
      </p:nvGrpSpPr>
      <p:grpSpPr>
        <a:xfrm>
          <a:off x="0" y="0"/>
          <a:ext cx="0" cy="0"/>
          <a:chOff x="0" y="0"/>
          <a:chExt cx="0" cy="0"/>
        </a:xfrm>
      </p:grpSpPr>
      <p:sp>
        <p:nvSpPr>
          <p:cNvPr id="48" name="Google Shape;48;p11"/>
          <p:cNvSpPr/>
          <p:nvPr/>
        </p:nvSpPr>
        <p:spPr>
          <a:xfrm>
            <a:off x="-1924426" y="-2860825"/>
            <a:ext cx="6151800" cy="6151800"/>
          </a:xfrm>
          <a:prstGeom prst="ellipse">
            <a:avLst/>
          </a:prstGeom>
          <a:noFill/>
          <a:ln w="19050"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49;p11"/>
          <p:cNvSpPr/>
          <p:nvPr/>
        </p:nvSpPr>
        <p:spPr>
          <a:xfrm>
            <a:off x="1859375" y="1406100"/>
            <a:ext cx="2076600" cy="2076600"/>
          </a:xfrm>
          <a:prstGeom prst="ellipse">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0;p11"/>
          <p:cNvSpPr txBox="1">
            <a:spLocks noGrp="1"/>
          </p:cNvSpPr>
          <p:nvPr>
            <p:ph type="title" hasCustomPrompt="1"/>
          </p:nvPr>
        </p:nvSpPr>
        <p:spPr>
          <a:xfrm>
            <a:off x="2642000" y="1988750"/>
            <a:ext cx="5841000" cy="756000"/>
          </a:xfrm>
          <a:prstGeom prst="rect">
            <a:avLst/>
          </a:prstGeom>
        </p:spPr>
        <p:txBody>
          <a:bodyPr spcFirstLastPara="1" wrap="square" lIns="91425" tIns="91425" rIns="91425" bIns="91425" anchor="ctr" anchorCtr="0">
            <a:noAutofit/>
          </a:bodyPr>
          <a:lstStyle>
            <a:lvl1pPr lvl="0">
              <a:spcBef>
                <a:spcPts val="0"/>
              </a:spcBef>
              <a:spcAft>
                <a:spcPts val="0"/>
              </a:spcAft>
              <a:buSzPts val="12000"/>
              <a:buNone/>
              <a:defRPr sz="6000" b="1"/>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51" name="Google Shape;51;p11"/>
          <p:cNvSpPr txBox="1">
            <a:spLocks noGrp="1"/>
          </p:cNvSpPr>
          <p:nvPr>
            <p:ph type="body" idx="1"/>
          </p:nvPr>
        </p:nvSpPr>
        <p:spPr>
          <a:xfrm>
            <a:off x="2642000" y="2748350"/>
            <a:ext cx="5841000" cy="3993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400"/>
            </a:lvl1pPr>
            <a:lvl2pPr marL="914400" lvl="1" indent="-304800">
              <a:spcBef>
                <a:spcPts val="1600"/>
              </a:spcBef>
              <a:spcAft>
                <a:spcPts val="0"/>
              </a:spcAft>
              <a:buSzPts val="1200"/>
              <a:buChar char="○"/>
              <a:defRPr/>
            </a:lvl2pPr>
            <a:lvl3pPr marL="1371600" lvl="2" indent="-304800">
              <a:spcBef>
                <a:spcPts val="1600"/>
              </a:spcBef>
              <a:spcAft>
                <a:spcPts val="0"/>
              </a:spcAft>
              <a:buSzPts val="1200"/>
              <a:buChar char="■"/>
              <a:defRPr/>
            </a:lvl3pPr>
            <a:lvl4pPr marL="1828800" lvl="3" indent="-304800">
              <a:spcBef>
                <a:spcPts val="1600"/>
              </a:spcBef>
              <a:spcAft>
                <a:spcPts val="0"/>
              </a:spcAft>
              <a:buSzPts val="1200"/>
              <a:buChar char="●"/>
              <a:defRPr/>
            </a:lvl4pPr>
            <a:lvl5pPr marL="2286000" lvl="4" indent="-304800">
              <a:spcBef>
                <a:spcPts val="1600"/>
              </a:spcBef>
              <a:spcAft>
                <a:spcPts val="0"/>
              </a:spcAft>
              <a:buSzPts val="1200"/>
              <a:buChar char="○"/>
              <a:defRPr/>
            </a:lvl5pPr>
            <a:lvl6pPr marL="2743200" lvl="5" indent="-304800">
              <a:spcBef>
                <a:spcPts val="1600"/>
              </a:spcBef>
              <a:spcAft>
                <a:spcPts val="0"/>
              </a:spcAft>
              <a:buSzPts val="1200"/>
              <a:buChar char="■"/>
              <a:defRPr/>
            </a:lvl6pPr>
            <a:lvl7pPr marL="3200400" lvl="6" indent="-304800">
              <a:spcBef>
                <a:spcPts val="1600"/>
              </a:spcBef>
              <a:spcAft>
                <a:spcPts val="0"/>
              </a:spcAft>
              <a:buSzPts val="1200"/>
              <a:buChar char="●"/>
              <a:defRPr/>
            </a:lvl7pPr>
            <a:lvl8pPr marL="3657600" lvl="7" indent="-304800">
              <a:spcBef>
                <a:spcPts val="1600"/>
              </a:spcBef>
              <a:spcAft>
                <a:spcPts val="0"/>
              </a:spcAft>
              <a:buSzPts val="1200"/>
              <a:buChar char="○"/>
              <a:defRPr/>
            </a:lvl8pPr>
            <a:lvl9pPr marL="4114800" lvl="8" indent="-304800">
              <a:spcBef>
                <a:spcPts val="1600"/>
              </a:spcBef>
              <a:spcAft>
                <a:spcPts val="1600"/>
              </a:spcAft>
              <a:buSzPts val="1200"/>
              <a:buChar char="■"/>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ablet of contents">
  <p:cSld name="CUSTOM">
    <p:spTree>
      <p:nvGrpSpPr>
        <p:cNvPr id="1" name="Shape 53"/>
        <p:cNvGrpSpPr/>
        <p:nvPr/>
      </p:nvGrpSpPr>
      <p:grpSpPr>
        <a:xfrm>
          <a:off x="0" y="0"/>
          <a:ext cx="0" cy="0"/>
          <a:chOff x="0" y="0"/>
          <a:chExt cx="0" cy="0"/>
        </a:xfrm>
      </p:grpSpPr>
      <p:sp>
        <p:nvSpPr>
          <p:cNvPr id="54" name="Google Shape;54;p13"/>
          <p:cNvSpPr txBox="1">
            <a:spLocks noGrp="1"/>
          </p:cNvSpPr>
          <p:nvPr>
            <p:ph type="title" hasCustomPrompt="1"/>
          </p:nvPr>
        </p:nvSpPr>
        <p:spPr>
          <a:xfrm>
            <a:off x="4123456" y="729728"/>
            <a:ext cx="691200" cy="4140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4"/>
              </a:buClr>
              <a:buSzPts val="3000"/>
              <a:buNone/>
              <a:defRPr sz="3000">
                <a:solidFill>
                  <a:schemeClr val="accent4"/>
                </a:solidFill>
              </a:defRPr>
            </a:lvl1pPr>
            <a:lvl2pPr lvl="1" algn="ctr" rtl="0">
              <a:spcBef>
                <a:spcPts val="0"/>
              </a:spcBef>
              <a:spcAft>
                <a:spcPts val="0"/>
              </a:spcAft>
              <a:buClr>
                <a:srgbClr val="000000"/>
              </a:buClr>
              <a:buSzPts val="3000"/>
              <a:buFont typeface="Fira Sans Extra Condensed Medium"/>
              <a:buNone/>
              <a:defRPr sz="3000">
                <a:solidFill>
                  <a:srgbClr val="000000"/>
                </a:solidFill>
                <a:latin typeface="Fira Sans Extra Condensed Medium"/>
                <a:ea typeface="Fira Sans Extra Condensed Medium"/>
                <a:cs typeface="Fira Sans Extra Condensed Medium"/>
                <a:sym typeface="Fira Sans Extra Condensed Medium"/>
              </a:defRPr>
            </a:lvl2pPr>
            <a:lvl3pPr lvl="2" algn="ctr" rtl="0">
              <a:spcBef>
                <a:spcPts val="0"/>
              </a:spcBef>
              <a:spcAft>
                <a:spcPts val="0"/>
              </a:spcAft>
              <a:buClr>
                <a:srgbClr val="000000"/>
              </a:buClr>
              <a:buSzPts val="3000"/>
              <a:buFont typeface="Fira Sans Extra Condensed Medium"/>
              <a:buNone/>
              <a:defRPr sz="3000">
                <a:solidFill>
                  <a:srgbClr val="000000"/>
                </a:solidFill>
                <a:latin typeface="Fira Sans Extra Condensed Medium"/>
                <a:ea typeface="Fira Sans Extra Condensed Medium"/>
                <a:cs typeface="Fira Sans Extra Condensed Medium"/>
                <a:sym typeface="Fira Sans Extra Condensed Medium"/>
              </a:defRPr>
            </a:lvl3pPr>
            <a:lvl4pPr lvl="3" algn="ctr" rtl="0">
              <a:spcBef>
                <a:spcPts val="0"/>
              </a:spcBef>
              <a:spcAft>
                <a:spcPts val="0"/>
              </a:spcAft>
              <a:buClr>
                <a:srgbClr val="000000"/>
              </a:buClr>
              <a:buSzPts val="3000"/>
              <a:buFont typeface="Fira Sans Extra Condensed Medium"/>
              <a:buNone/>
              <a:defRPr sz="3000">
                <a:solidFill>
                  <a:srgbClr val="000000"/>
                </a:solidFill>
                <a:latin typeface="Fira Sans Extra Condensed Medium"/>
                <a:ea typeface="Fira Sans Extra Condensed Medium"/>
                <a:cs typeface="Fira Sans Extra Condensed Medium"/>
                <a:sym typeface="Fira Sans Extra Condensed Medium"/>
              </a:defRPr>
            </a:lvl4pPr>
            <a:lvl5pPr lvl="4" algn="ctr" rtl="0">
              <a:spcBef>
                <a:spcPts val="0"/>
              </a:spcBef>
              <a:spcAft>
                <a:spcPts val="0"/>
              </a:spcAft>
              <a:buClr>
                <a:srgbClr val="000000"/>
              </a:buClr>
              <a:buSzPts val="3000"/>
              <a:buFont typeface="Fira Sans Extra Condensed Medium"/>
              <a:buNone/>
              <a:defRPr sz="3000">
                <a:solidFill>
                  <a:srgbClr val="000000"/>
                </a:solidFill>
                <a:latin typeface="Fira Sans Extra Condensed Medium"/>
                <a:ea typeface="Fira Sans Extra Condensed Medium"/>
                <a:cs typeface="Fira Sans Extra Condensed Medium"/>
                <a:sym typeface="Fira Sans Extra Condensed Medium"/>
              </a:defRPr>
            </a:lvl5pPr>
            <a:lvl6pPr lvl="5" algn="ctr" rtl="0">
              <a:spcBef>
                <a:spcPts val="0"/>
              </a:spcBef>
              <a:spcAft>
                <a:spcPts val="0"/>
              </a:spcAft>
              <a:buClr>
                <a:srgbClr val="000000"/>
              </a:buClr>
              <a:buSzPts val="3000"/>
              <a:buFont typeface="Fira Sans Extra Condensed Medium"/>
              <a:buNone/>
              <a:defRPr sz="3000">
                <a:solidFill>
                  <a:srgbClr val="000000"/>
                </a:solidFill>
                <a:latin typeface="Fira Sans Extra Condensed Medium"/>
                <a:ea typeface="Fira Sans Extra Condensed Medium"/>
                <a:cs typeface="Fira Sans Extra Condensed Medium"/>
                <a:sym typeface="Fira Sans Extra Condensed Medium"/>
              </a:defRPr>
            </a:lvl6pPr>
            <a:lvl7pPr lvl="6" algn="ctr" rtl="0">
              <a:spcBef>
                <a:spcPts val="0"/>
              </a:spcBef>
              <a:spcAft>
                <a:spcPts val="0"/>
              </a:spcAft>
              <a:buClr>
                <a:srgbClr val="000000"/>
              </a:buClr>
              <a:buSzPts val="3000"/>
              <a:buFont typeface="Fira Sans Extra Condensed Medium"/>
              <a:buNone/>
              <a:defRPr sz="3000">
                <a:solidFill>
                  <a:srgbClr val="000000"/>
                </a:solidFill>
                <a:latin typeface="Fira Sans Extra Condensed Medium"/>
                <a:ea typeface="Fira Sans Extra Condensed Medium"/>
                <a:cs typeface="Fira Sans Extra Condensed Medium"/>
                <a:sym typeface="Fira Sans Extra Condensed Medium"/>
              </a:defRPr>
            </a:lvl7pPr>
            <a:lvl8pPr lvl="7" algn="ctr" rtl="0">
              <a:spcBef>
                <a:spcPts val="0"/>
              </a:spcBef>
              <a:spcAft>
                <a:spcPts val="0"/>
              </a:spcAft>
              <a:buClr>
                <a:srgbClr val="000000"/>
              </a:buClr>
              <a:buSzPts val="3000"/>
              <a:buFont typeface="Fira Sans Extra Condensed Medium"/>
              <a:buNone/>
              <a:defRPr sz="3000">
                <a:solidFill>
                  <a:srgbClr val="000000"/>
                </a:solidFill>
                <a:latin typeface="Fira Sans Extra Condensed Medium"/>
                <a:ea typeface="Fira Sans Extra Condensed Medium"/>
                <a:cs typeface="Fira Sans Extra Condensed Medium"/>
                <a:sym typeface="Fira Sans Extra Condensed Medium"/>
              </a:defRPr>
            </a:lvl8pPr>
            <a:lvl9pPr lvl="8" algn="ctr" rtl="0">
              <a:spcBef>
                <a:spcPts val="0"/>
              </a:spcBef>
              <a:spcAft>
                <a:spcPts val="0"/>
              </a:spcAft>
              <a:buClr>
                <a:srgbClr val="000000"/>
              </a:buClr>
              <a:buSzPts val="3000"/>
              <a:buFont typeface="Fira Sans Extra Condensed Medium"/>
              <a:buNone/>
              <a:defRPr sz="3000">
                <a:solidFill>
                  <a:srgbClr val="000000"/>
                </a:solidFill>
                <a:latin typeface="Fira Sans Extra Condensed Medium"/>
                <a:ea typeface="Fira Sans Extra Condensed Medium"/>
                <a:cs typeface="Fira Sans Extra Condensed Medium"/>
                <a:sym typeface="Fira Sans Extra Condensed Medium"/>
              </a:defRPr>
            </a:lvl9pPr>
          </a:lstStyle>
          <a:p>
            <a:r>
              <a:t>xx%</a:t>
            </a:r>
          </a:p>
        </p:txBody>
      </p:sp>
      <p:sp>
        <p:nvSpPr>
          <p:cNvPr id="55" name="Google Shape;55;p13"/>
          <p:cNvSpPr txBox="1">
            <a:spLocks noGrp="1"/>
          </p:cNvSpPr>
          <p:nvPr>
            <p:ph type="title" idx="2" hasCustomPrompt="1"/>
          </p:nvPr>
        </p:nvSpPr>
        <p:spPr>
          <a:xfrm>
            <a:off x="4477325" y="1830288"/>
            <a:ext cx="691800" cy="4149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4"/>
              </a:buClr>
              <a:buSzPts val="3000"/>
              <a:buNone/>
              <a:defRPr sz="3000">
                <a:solidFill>
                  <a:schemeClr val="accent4"/>
                </a:solidFill>
              </a:defRPr>
            </a:lvl1pPr>
            <a:lvl2pPr lvl="1" algn="r" rtl="0">
              <a:spcBef>
                <a:spcPts val="0"/>
              </a:spcBef>
              <a:spcAft>
                <a:spcPts val="0"/>
              </a:spcAft>
              <a:buClr>
                <a:srgbClr val="000000"/>
              </a:buClr>
              <a:buSzPts val="3000"/>
              <a:buFont typeface="Fira Sans Extra Condensed Medium"/>
              <a:buNone/>
              <a:defRPr sz="3000">
                <a:solidFill>
                  <a:srgbClr val="000000"/>
                </a:solidFill>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Clr>
                <a:srgbClr val="000000"/>
              </a:buClr>
              <a:buSzPts val="3000"/>
              <a:buFont typeface="Fira Sans Extra Condensed Medium"/>
              <a:buNone/>
              <a:defRPr sz="3000">
                <a:solidFill>
                  <a:srgbClr val="000000"/>
                </a:solidFill>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Clr>
                <a:srgbClr val="000000"/>
              </a:buClr>
              <a:buSzPts val="3000"/>
              <a:buFont typeface="Fira Sans Extra Condensed Medium"/>
              <a:buNone/>
              <a:defRPr sz="3000">
                <a:solidFill>
                  <a:srgbClr val="000000"/>
                </a:solidFill>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Clr>
                <a:srgbClr val="000000"/>
              </a:buClr>
              <a:buSzPts val="3000"/>
              <a:buFont typeface="Fira Sans Extra Condensed Medium"/>
              <a:buNone/>
              <a:defRPr sz="3000">
                <a:solidFill>
                  <a:srgbClr val="000000"/>
                </a:solidFill>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Clr>
                <a:srgbClr val="000000"/>
              </a:buClr>
              <a:buSzPts val="3000"/>
              <a:buFont typeface="Fira Sans Extra Condensed Medium"/>
              <a:buNone/>
              <a:defRPr sz="3000">
                <a:solidFill>
                  <a:srgbClr val="000000"/>
                </a:solidFill>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Clr>
                <a:srgbClr val="000000"/>
              </a:buClr>
              <a:buSzPts val="3000"/>
              <a:buFont typeface="Fira Sans Extra Condensed Medium"/>
              <a:buNone/>
              <a:defRPr sz="3000">
                <a:solidFill>
                  <a:srgbClr val="000000"/>
                </a:solidFill>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Clr>
                <a:srgbClr val="000000"/>
              </a:buClr>
              <a:buSzPts val="3000"/>
              <a:buFont typeface="Fira Sans Extra Condensed Medium"/>
              <a:buNone/>
              <a:defRPr sz="3000">
                <a:solidFill>
                  <a:srgbClr val="000000"/>
                </a:solidFill>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Clr>
                <a:srgbClr val="000000"/>
              </a:buClr>
              <a:buSzPts val="3000"/>
              <a:buFont typeface="Fira Sans Extra Condensed Medium"/>
              <a:buNone/>
              <a:defRPr sz="3000">
                <a:solidFill>
                  <a:srgbClr val="000000"/>
                </a:solidFill>
                <a:latin typeface="Fira Sans Extra Condensed Medium"/>
                <a:ea typeface="Fira Sans Extra Condensed Medium"/>
                <a:cs typeface="Fira Sans Extra Condensed Medium"/>
                <a:sym typeface="Fira Sans Extra Condensed Medium"/>
              </a:defRPr>
            </a:lvl9pPr>
          </a:lstStyle>
          <a:p>
            <a:r>
              <a:t>xx%</a:t>
            </a:r>
          </a:p>
        </p:txBody>
      </p:sp>
      <p:sp>
        <p:nvSpPr>
          <p:cNvPr id="56" name="Google Shape;56;p13"/>
          <p:cNvSpPr txBox="1">
            <a:spLocks noGrp="1"/>
          </p:cNvSpPr>
          <p:nvPr>
            <p:ph type="title" idx="3" hasCustomPrompt="1"/>
          </p:nvPr>
        </p:nvSpPr>
        <p:spPr>
          <a:xfrm>
            <a:off x="4477624" y="2926219"/>
            <a:ext cx="691200" cy="4140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4"/>
              </a:buClr>
              <a:buSzPts val="3000"/>
              <a:buNone/>
              <a:defRPr sz="3000">
                <a:solidFill>
                  <a:schemeClr val="accent4"/>
                </a:solidFill>
              </a:defRPr>
            </a:lvl1pPr>
            <a:lvl2pPr lvl="1" algn="ctr" rtl="0">
              <a:spcBef>
                <a:spcPts val="0"/>
              </a:spcBef>
              <a:spcAft>
                <a:spcPts val="0"/>
              </a:spcAft>
              <a:buClr>
                <a:srgbClr val="000000"/>
              </a:buClr>
              <a:buSzPts val="3000"/>
              <a:buFont typeface="Fira Sans Extra Condensed Medium"/>
              <a:buNone/>
              <a:defRPr sz="3000">
                <a:solidFill>
                  <a:srgbClr val="000000"/>
                </a:solidFill>
                <a:latin typeface="Fira Sans Extra Condensed Medium"/>
                <a:ea typeface="Fira Sans Extra Condensed Medium"/>
                <a:cs typeface="Fira Sans Extra Condensed Medium"/>
                <a:sym typeface="Fira Sans Extra Condensed Medium"/>
              </a:defRPr>
            </a:lvl2pPr>
            <a:lvl3pPr lvl="2" algn="ctr" rtl="0">
              <a:spcBef>
                <a:spcPts val="0"/>
              </a:spcBef>
              <a:spcAft>
                <a:spcPts val="0"/>
              </a:spcAft>
              <a:buClr>
                <a:srgbClr val="000000"/>
              </a:buClr>
              <a:buSzPts val="3000"/>
              <a:buFont typeface="Fira Sans Extra Condensed Medium"/>
              <a:buNone/>
              <a:defRPr sz="3000">
                <a:solidFill>
                  <a:srgbClr val="000000"/>
                </a:solidFill>
                <a:latin typeface="Fira Sans Extra Condensed Medium"/>
                <a:ea typeface="Fira Sans Extra Condensed Medium"/>
                <a:cs typeface="Fira Sans Extra Condensed Medium"/>
                <a:sym typeface="Fira Sans Extra Condensed Medium"/>
              </a:defRPr>
            </a:lvl3pPr>
            <a:lvl4pPr lvl="3" algn="ctr" rtl="0">
              <a:spcBef>
                <a:spcPts val="0"/>
              </a:spcBef>
              <a:spcAft>
                <a:spcPts val="0"/>
              </a:spcAft>
              <a:buClr>
                <a:srgbClr val="000000"/>
              </a:buClr>
              <a:buSzPts val="3000"/>
              <a:buFont typeface="Fira Sans Extra Condensed Medium"/>
              <a:buNone/>
              <a:defRPr sz="3000">
                <a:solidFill>
                  <a:srgbClr val="000000"/>
                </a:solidFill>
                <a:latin typeface="Fira Sans Extra Condensed Medium"/>
                <a:ea typeface="Fira Sans Extra Condensed Medium"/>
                <a:cs typeface="Fira Sans Extra Condensed Medium"/>
                <a:sym typeface="Fira Sans Extra Condensed Medium"/>
              </a:defRPr>
            </a:lvl4pPr>
            <a:lvl5pPr lvl="4" algn="ctr" rtl="0">
              <a:spcBef>
                <a:spcPts val="0"/>
              </a:spcBef>
              <a:spcAft>
                <a:spcPts val="0"/>
              </a:spcAft>
              <a:buClr>
                <a:srgbClr val="000000"/>
              </a:buClr>
              <a:buSzPts val="3000"/>
              <a:buFont typeface="Fira Sans Extra Condensed Medium"/>
              <a:buNone/>
              <a:defRPr sz="3000">
                <a:solidFill>
                  <a:srgbClr val="000000"/>
                </a:solidFill>
                <a:latin typeface="Fira Sans Extra Condensed Medium"/>
                <a:ea typeface="Fira Sans Extra Condensed Medium"/>
                <a:cs typeface="Fira Sans Extra Condensed Medium"/>
                <a:sym typeface="Fira Sans Extra Condensed Medium"/>
              </a:defRPr>
            </a:lvl5pPr>
            <a:lvl6pPr lvl="5" algn="ctr" rtl="0">
              <a:spcBef>
                <a:spcPts val="0"/>
              </a:spcBef>
              <a:spcAft>
                <a:spcPts val="0"/>
              </a:spcAft>
              <a:buClr>
                <a:srgbClr val="000000"/>
              </a:buClr>
              <a:buSzPts val="3000"/>
              <a:buFont typeface="Fira Sans Extra Condensed Medium"/>
              <a:buNone/>
              <a:defRPr sz="3000">
                <a:solidFill>
                  <a:srgbClr val="000000"/>
                </a:solidFill>
                <a:latin typeface="Fira Sans Extra Condensed Medium"/>
                <a:ea typeface="Fira Sans Extra Condensed Medium"/>
                <a:cs typeface="Fira Sans Extra Condensed Medium"/>
                <a:sym typeface="Fira Sans Extra Condensed Medium"/>
              </a:defRPr>
            </a:lvl6pPr>
            <a:lvl7pPr lvl="6" algn="ctr" rtl="0">
              <a:spcBef>
                <a:spcPts val="0"/>
              </a:spcBef>
              <a:spcAft>
                <a:spcPts val="0"/>
              </a:spcAft>
              <a:buClr>
                <a:srgbClr val="000000"/>
              </a:buClr>
              <a:buSzPts val="3000"/>
              <a:buFont typeface="Fira Sans Extra Condensed Medium"/>
              <a:buNone/>
              <a:defRPr sz="3000">
                <a:solidFill>
                  <a:srgbClr val="000000"/>
                </a:solidFill>
                <a:latin typeface="Fira Sans Extra Condensed Medium"/>
                <a:ea typeface="Fira Sans Extra Condensed Medium"/>
                <a:cs typeface="Fira Sans Extra Condensed Medium"/>
                <a:sym typeface="Fira Sans Extra Condensed Medium"/>
              </a:defRPr>
            </a:lvl7pPr>
            <a:lvl8pPr lvl="7" algn="ctr" rtl="0">
              <a:spcBef>
                <a:spcPts val="0"/>
              </a:spcBef>
              <a:spcAft>
                <a:spcPts val="0"/>
              </a:spcAft>
              <a:buClr>
                <a:srgbClr val="000000"/>
              </a:buClr>
              <a:buSzPts val="3000"/>
              <a:buFont typeface="Fira Sans Extra Condensed Medium"/>
              <a:buNone/>
              <a:defRPr sz="3000">
                <a:solidFill>
                  <a:srgbClr val="000000"/>
                </a:solidFill>
                <a:latin typeface="Fira Sans Extra Condensed Medium"/>
                <a:ea typeface="Fira Sans Extra Condensed Medium"/>
                <a:cs typeface="Fira Sans Extra Condensed Medium"/>
                <a:sym typeface="Fira Sans Extra Condensed Medium"/>
              </a:defRPr>
            </a:lvl8pPr>
            <a:lvl9pPr lvl="8" algn="ctr" rtl="0">
              <a:spcBef>
                <a:spcPts val="0"/>
              </a:spcBef>
              <a:spcAft>
                <a:spcPts val="0"/>
              </a:spcAft>
              <a:buClr>
                <a:srgbClr val="000000"/>
              </a:buClr>
              <a:buSzPts val="3000"/>
              <a:buFont typeface="Fira Sans Extra Condensed Medium"/>
              <a:buNone/>
              <a:defRPr sz="3000">
                <a:solidFill>
                  <a:srgbClr val="000000"/>
                </a:solidFill>
                <a:latin typeface="Fira Sans Extra Condensed Medium"/>
                <a:ea typeface="Fira Sans Extra Condensed Medium"/>
                <a:cs typeface="Fira Sans Extra Condensed Medium"/>
                <a:sym typeface="Fira Sans Extra Condensed Medium"/>
              </a:defRPr>
            </a:lvl9pPr>
          </a:lstStyle>
          <a:p>
            <a:r>
              <a:t>xx%</a:t>
            </a:r>
          </a:p>
        </p:txBody>
      </p:sp>
      <p:sp>
        <p:nvSpPr>
          <p:cNvPr id="57" name="Google Shape;57;p13"/>
          <p:cNvSpPr txBox="1">
            <a:spLocks noGrp="1"/>
          </p:cNvSpPr>
          <p:nvPr>
            <p:ph type="title" idx="4" hasCustomPrompt="1"/>
          </p:nvPr>
        </p:nvSpPr>
        <p:spPr>
          <a:xfrm>
            <a:off x="4130024" y="4021623"/>
            <a:ext cx="691200" cy="4140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4"/>
              </a:buClr>
              <a:buSzPts val="3000"/>
              <a:buNone/>
              <a:defRPr sz="3000">
                <a:solidFill>
                  <a:schemeClr val="accent4"/>
                </a:solidFill>
              </a:defRPr>
            </a:lvl1pPr>
            <a:lvl2pPr lvl="1" algn="ctr" rtl="0">
              <a:spcBef>
                <a:spcPts val="0"/>
              </a:spcBef>
              <a:spcAft>
                <a:spcPts val="0"/>
              </a:spcAft>
              <a:buClr>
                <a:srgbClr val="000000"/>
              </a:buClr>
              <a:buSzPts val="3000"/>
              <a:buFont typeface="Fira Sans Extra Condensed Medium"/>
              <a:buNone/>
              <a:defRPr sz="3000">
                <a:solidFill>
                  <a:srgbClr val="000000"/>
                </a:solidFill>
                <a:latin typeface="Fira Sans Extra Condensed Medium"/>
                <a:ea typeface="Fira Sans Extra Condensed Medium"/>
                <a:cs typeface="Fira Sans Extra Condensed Medium"/>
                <a:sym typeface="Fira Sans Extra Condensed Medium"/>
              </a:defRPr>
            </a:lvl2pPr>
            <a:lvl3pPr lvl="2" algn="ctr" rtl="0">
              <a:spcBef>
                <a:spcPts val="0"/>
              </a:spcBef>
              <a:spcAft>
                <a:spcPts val="0"/>
              </a:spcAft>
              <a:buClr>
                <a:srgbClr val="000000"/>
              </a:buClr>
              <a:buSzPts val="3000"/>
              <a:buFont typeface="Fira Sans Extra Condensed Medium"/>
              <a:buNone/>
              <a:defRPr sz="3000">
                <a:solidFill>
                  <a:srgbClr val="000000"/>
                </a:solidFill>
                <a:latin typeface="Fira Sans Extra Condensed Medium"/>
                <a:ea typeface="Fira Sans Extra Condensed Medium"/>
                <a:cs typeface="Fira Sans Extra Condensed Medium"/>
                <a:sym typeface="Fira Sans Extra Condensed Medium"/>
              </a:defRPr>
            </a:lvl3pPr>
            <a:lvl4pPr lvl="3" algn="ctr" rtl="0">
              <a:spcBef>
                <a:spcPts val="0"/>
              </a:spcBef>
              <a:spcAft>
                <a:spcPts val="0"/>
              </a:spcAft>
              <a:buClr>
                <a:srgbClr val="000000"/>
              </a:buClr>
              <a:buSzPts val="3000"/>
              <a:buFont typeface="Fira Sans Extra Condensed Medium"/>
              <a:buNone/>
              <a:defRPr sz="3000">
                <a:solidFill>
                  <a:srgbClr val="000000"/>
                </a:solidFill>
                <a:latin typeface="Fira Sans Extra Condensed Medium"/>
                <a:ea typeface="Fira Sans Extra Condensed Medium"/>
                <a:cs typeface="Fira Sans Extra Condensed Medium"/>
                <a:sym typeface="Fira Sans Extra Condensed Medium"/>
              </a:defRPr>
            </a:lvl4pPr>
            <a:lvl5pPr lvl="4" algn="ctr" rtl="0">
              <a:spcBef>
                <a:spcPts val="0"/>
              </a:spcBef>
              <a:spcAft>
                <a:spcPts val="0"/>
              </a:spcAft>
              <a:buClr>
                <a:srgbClr val="000000"/>
              </a:buClr>
              <a:buSzPts val="3000"/>
              <a:buFont typeface="Fira Sans Extra Condensed Medium"/>
              <a:buNone/>
              <a:defRPr sz="3000">
                <a:solidFill>
                  <a:srgbClr val="000000"/>
                </a:solidFill>
                <a:latin typeface="Fira Sans Extra Condensed Medium"/>
                <a:ea typeface="Fira Sans Extra Condensed Medium"/>
                <a:cs typeface="Fira Sans Extra Condensed Medium"/>
                <a:sym typeface="Fira Sans Extra Condensed Medium"/>
              </a:defRPr>
            </a:lvl5pPr>
            <a:lvl6pPr lvl="5" algn="ctr" rtl="0">
              <a:spcBef>
                <a:spcPts val="0"/>
              </a:spcBef>
              <a:spcAft>
                <a:spcPts val="0"/>
              </a:spcAft>
              <a:buClr>
                <a:srgbClr val="000000"/>
              </a:buClr>
              <a:buSzPts val="3000"/>
              <a:buFont typeface="Fira Sans Extra Condensed Medium"/>
              <a:buNone/>
              <a:defRPr sz="3000">
                <a:solidFill>
                  <a:srgbClr val="000000"/>
                </a:solidFill>
                <a:latin typeface="Fira Sans Extra Condensed Medium"/>
                <a:ea typeface="Fira Sans Extra Condensed Medium"/>
                <a:cs typeface="Fira Sans Extra Condensed Medium"/>
                <a:sym typeface="Fira Sans Extra Condensed Medium"/>
              </a:defRPr>
            </a:lvl6pPr>
            <a:lvl7pPr lvl="6" algn="ctr" rtl="0">
              <a:spcBef>
                <a:spcPts val="0"/>
              </a:spcBef>
              <a:spcAft>
                <a:spcPts val="0"/>
              </a:spcAft>
              <a:buClr>
                <a:srgbClr val="000000"/>
              </a:buClr>
              <a:buSzPts val="3000"/>
              <a:buFont typeface="Fira Sans Extra Condensed Medium"/>
              <a:buNone/>
              <a:defRPr sz="3000">
                <a:solidFill>
                  <a:srgbClr val="000000"/>
                </a:solidFill>
                <a:latin typeface="Fira Sans Extra Condensed Medium"/>
                <a:ea typeface="Fira Sans Extra Condensed Medium"/>
                <a:cs typeface="Fira Sans Extra Condensed Medium"/>
                <a:sym typeface="Fira Sans Extra Condensed Medium"/>
              </a:defRPr>
            </a:lvl7pPr>
            <a:lvl8pPr lvl="7" algn="ctr" rtl="0">
              <a:spcBef>
                <a:spcPts val="0"/>
              </a:spcBef>
              <a:spcAft>
                <a:spcPts val="0"/>
              </a:spcAft>
              <a:buClr>
                <a:srgbClr val="000000"/>
              </a:buClr>
              <a:buSzPts val="3000"/>
              <a:buFont typeface="Fira Sans Extra Condensed Medium"/>
              <a:buNone/>
              <a:defRPr sz="3000">
                <a:solidFill>
                  <a:srgbClr val="000000"/>
                </a:solidFill>
                <a:latin typeface="Fira Sans Extra Condensed Medium"/>
                <a:ea typeface="Fira Sans Extra Condensed Medium"/>
                <a:cs typeface="Fira Sans Extra Condensed Medium"/>
                <a:sym typeface="Fira Sans Extra Condensed Medium"/>
              </a:defRPr>
            </a:lvl8pPr>
            <a:lvl9pPr lvl="8" algn="ctr" rtl="0">
              <a:spcBef>
                <a:spcPts val="0"/>
              </a:spcBef>
              <a:spcAft>
                <a:spcPts val="0"/>
              </a:spcAft>
              <a:buClr>
                <a:srgbClr val="000000"/>
              </a:buClr>
              <a:buSzPts val="3000"/>
              <a:buFont typeface="Fira Sans Extra Condensed Medium"/>
              <a:buNone/>
              <a:defRPr sz="3000">
                <a:solidFill>
                  <a:srgbClr val="000000"/>
                </a:solidFill>
                <a:latin typeface="Fira Sans Extra Condensed Medium"/>
                <a:ea typeface="Fira Sans Extra Condensed Medium"/>
                <a:cs typeface="Fira Sans Extra Condensed Medium"/>
                <a:sym typeface="Fira Sans Extra Condensed Medium"/>
              </a:defRPr>
            </a:lvl9pPr>
          </a:lstStyle>
          <a:p>
            <a:r>
              <a:t>xx%</a:t>
            </a:r>
          </a:p>
        </p:txBody>
      </p:sp>
      <p:sp>
        <p:nvSpPr>
          <p:cNvPr id="58" name="Google Shape;58;p13"/>
          <p:cNvSpPr/>
          <p:nvPr/>
        </p:nvSpPr>
        <p:spPr>
          <a:xfrm>
            <a:off x="-1898225" y="-718525"/>
            <a:ext cx="6778200" cy="6778200"/>
          </a:xfrm>
          <a:prstGeom prst="ellipse">
            <a:avLst/>
          </a:prstGeom>
          <a:noFill/>
          <a:ln w="1905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13"/>
          <p:cNvSpPr txBox="1"/>
          <p:nvPr/>
        </p:nvSpPr>
        <p:spPr>
          <a:xfrm>
            <a:off x="615225" y="2098650"/>
            <a:ext cx="1880400" cy="946200"/>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800" b="1">
              <a:solidFill>
                <a:srgbClr val="FF695F"/>
              </a:solidFill>
              <a:latin typeface="Arvo"/>
              <a:ea typeface="Arvo"/>
              <a:cs typeface="Arvo"/>
              <a:sym typeface="Arvo"/>
            </a:endParaRPr>
          </a:p>
        </p:txBody>
      </p:sp>
      <p:sp>
        <p:nvSpPr>
          <p:cNvPr id="60" name="Google Shape;60;p13"/>
          <p:cNvSpPr txBox="1">
            <a:spLocks noGrp="1"/>
          </p:cNvSpPr>
          <p:nvPr>
            <p:ph type="ctrTitle" idx="5"/>
          </p:nvPr>
        </p:nvSpPr>
        <p:spPr>
          <a:xfrm>
            <a:off x="5041900" y="439000"/>
            <a:ext cx="1497900" cy="5778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accent3"/>
              </a:buClr>
              <a:buSzPts val="1200"/>
              <a:buNone/>
              <a:defRPr sz="1200">
                <a:solidFill>
                  <a:schemeClr val="accent3"/>
                </a:solidFill>
              </a:defRPr>
            </a:lvl1pPr>
            <a:lvl2pPr lvl="1" rtl="0">
              <a:spcBef>
                <a:spcPts val="0"/>
              </a:spcBef>
              <a:spcAft>
                <a:spcPts val="0"/>
              </a:spcAft>
              <a:buClr>
                <a:schemeClr val="accent3"/>
              </a:buClr>
              <a:buSzPts val="1200"/>
              <a:buNone/>
              <a:defRPr sz="1200">
                <a:solidFill>
                  <a:schemeClr val="accent3"/>
                </a:solidFill>
              </a:defRPr>
            </a:lvl2pPr>
            <a:lvl3pPr lvl="2" rtl="0">
              <a:spcBef>
                <a:spcPts val="0"/>
              </a:spcBef>
              <a:spcAft>
                <a:spcPts val="0"/>
              </a:spcAft>
              <a:buClr>
                <a:schemeClr val="accent3"/>
              </a:buClr>
              <a:buSzPts val="1200"/>
              <a:buNone/>
              <a:defRPr sz="1200">
                <a:solidFill>
                  <a:schemeClr val="accent3"/>
                </a:solidFill>
              </a:defRPr>
            </a:lvl3pPr>
            <a:lvl4pPr lvl="3" rtl="0">
              <a:spcBef>
                <a:spcPts val="0"/>
              </a:spcBef>
              <a:spcAft>
                <a:spcPts val="0"/>
              </a:spcAft>
              <a:buClr>
                <a:schemeClr val="accent3"/>
              </a:buClr>
              <a:buSzPts val="1200"/>
              <a:buNone/>
              <a:defRPr sz="1200">
                <a:solidFill>
                  <a:schemeClr val="accent3"/>
                </a:solidFill>
              </a:defRPr>
            </a:lvl4pPr>
            <a:lvl5pPr lvl="4" rtl="0">
              <a:spcBef>
                <a:spcPts val="0"/>
              </a:spcBef>
              <a:spcAft>
                <a:spcPts val="0"/>
              </a:spcAft>
              <a:buClr>
                <a:schemeClr val="accent3"/>
              </a:buClr>
              <a:buSzPts val="1200"/>
              <a:buNone/>
              <a:defRPr sz="1200">
                <a:solidFill>
                  <a:schemeClr val="accent3"/>
                </a:solidFill>
              </a:defRPr>
            </a:lvl5pPr>
            <a:lvl6pPr lvl="5" rtl="0">
              <a:spcBef>
                <a:spcPts val="0"/>
              </a:spcBef>
              <a:spcAft>
                <a:spcPts val="0"/>
              </a:spcAft>
              <a:buClr>
                <a:schemeClr val="accent3"/>
              </a:buClr>
              <a:buSzPts val="1200"/>
              <a:buNone/>
              <a:defRPr sz="1200">
                <a:solidFill>
                  <a:schemeClr val="accent3"/>
                </a:solidFill>
              </a:defRPr>
            </a:lvl6pPr>
            <a:lvl7pPr lvl="6" rtl="0">
              <a:spcBef>
                <a:spcPts val="0"/>
              </a:spcBef>
              <a:spcAft>
                <a:spcPts val="0"/>
              </a:spcAft>
              <a:buClr>
                <a:schemeClr val="accent3"/>
              </a:buClr>
              <a:buSzPts val="1200"/>
              <a:buNone/>
              <a:defRPr sz="1200">
                <a:solidFill>
                  <a:schemeClr val="accent3"/>
                </a:solidFill>
              </a:defRPr>
            </a:lvl7pPr>
            <a:lvl8pPr lvl="7" rtl="0">
              <a:spcBef>
                <a:spcPts val="0"/>
              </a:spcBef>
              <a:spcAft>
                <a:spcPts val="0"/>
              </a:spcAft>
              <a:buClr>
                <a:schemeClr val="accent3"/>
              </a:buClr>
              <a:buSzPts val="1200"/>
              <a:buNone/>
              <a:defRPr sz="1200">
                <a:solidFill>
                  <a:schemeClr val="accent3"/>
                </a:solidFill>
              </a:defRPr>
            </a:lvl8pPr>
            <a:lvl9pPr lvl="8" rtl="0">
              <a:spcBef>
                <a:spcPts val="0"/>
              </a:spcBef>
              <a:spcAft>
                <a:spcPts val="0"/>
              </a:spcAft>
              <a:buClr>
                <a:schemeClr val="accent3"/>
              </a:buClr>
              <a:buSzPts val="1200"/>
              <a:buNone/>
              <a:defRPr sz="1200">
                <a:solidFill>
                  <a:schemeClr val="accent3"/>
                </a:solidFill>
              </a:defRPr>
            </a:lvl9pPr>
          </a:lstStyle>
          <a:p>
            <a:endParaRPr/>
          </a:p>
        </p:txBody>
      </p:sp>
      <p:sp>
        <p:nvSpPr>
          <p:cNvPr id="61" name="Google Shape;61;p13"/>
          <p:cNvSpPr txBox="1">
            <a:spLocks noGrp="1"/>
          </p:cNvSpPr>
          <p:nvPr>
            <p:ph type="subTitle" idx="1"/>
          </p:nvPr>
        </p:nvSpPr>
        <p:spPr>
          <a:xfrm>
            <a:off x="5041902" y="888375"/>
            <a:ext cx="1718400" cy="57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
        <p:nvSpPr>
          <p:cNvPr id="62" name="Google Shape;62;p13"/>
          <p:cNvSpPr txBox="1">
            <a:spLocks noGrp="1"/>
          </p:cNvSpPr>
          <p:nvPr>
            <p:ph type="ctrTitle" idx="6"/>
          </p:nvPr>
        </p:nvSpPr>
        <p:spPr>
          <a:xfrm>
            <a:off x="5397400" y="1553250"/>
            <a:ext cx="1497900" cy="5778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2"/>
              </a:buClr>
              <a:buSzPts val="1200"/>
              <a:buNone/>
              <a:defRPr sz="1200">
                <a:solidFill>
                  <a:schemeClr val="accent2"/>
                </a:solidFill>
              </a:defRPr>
            </a:lvl1pPr>
            <a:lvl2pPr lvl="1" rtl="0">
              <a:spcBef>
                <a:spcPts val="0"/>
              </a:spcBef>
              <a:spcAft>
                <a:spcPts val="0"/>
              </a:spcAft>
              <a:buClr>
                <a:schemeClr val="accent2"/>
              </a:buClr>
              <a:buSzPts val="1200"/>
              <a:buNone/>
              <a:defRPr sz="1200">
                <a:solidFill>
                  <a:schemeClr val="accent2"/>
                </a:solidFill>
              </a:defRPr>
            </a:lvl2pPr>
            <a:lvl3pPr lvl="2" rtl="0">
              <a:spcBef>
                <a:spcPts val="0"/>
              </a:spcBef>
              <a:spcAft>
                <a:spcPts val="0"/>
              </a:spcAft>
              <a:buClr>
                <a:schemeClr val="accent2"/>
              </a:buClr>
              <a:buSzPts val="1200"/>
              <a:buNone/>
              <a:defRPr sz="1200">
                <a:solidFill>
                  <a:schemeClr val="accent2"/>
                </a:solidFill>
              </a:defRPr>
            </a:lvl3pPr>
            <a:lvl4pPr lvl="3" rtl="0">
              <a:spcBef>
                <a:spcPts val="0"/>
              </a:spcBef>
              <a:spcAft>
                <a:spcPts val="0"/>
              </a:spcAft>
              <a:buClr>
                <a:schemeClr val="accent2"/>
              </a:buClr>
              <a:buSzPts val="1200"/>
              <a:buNone/>
              <a:defRPr sz="1200">
                <a:solidFill>
                  <a:schemeClr val="accent2"/>
                </a:solidFill>
              </a:defRPr>
            </a:lvl4pPr>
            <a:lvl5pPr lvl="4" rtl="0">
              <a:spcBef>
                <a:spcPts val="0"/>
              </a:spcBef>
              <a:spcAft>
                <a:spcPts val="0"/>
              </a:spcAft>
              <a:buClr>
                <a:schemeClr val="accent2"/>
              </a:buClr>
              <a:buSzPts val="1200"/>
              <a:buNone/>
              <a:defRPr sz="1200">
                <a:solidFill>
                  <a:schemeClr val="accent2"/>
                </a:solidFill>
              </a:defRPr>
            </a:lvl5pPr>
            <a:lvl6pPr lvl="5" rtl="0">
              <a:spcBef>
                <a:spcPts val="0"/>
              </a:spcBef>
              <a:spcAft>
                <a:spcPts val="0"/>
              </a:spcAft>
              <a:buClr>
                <a:schemeClr val="accent2"/>
              </a:buClr>
              <a:buSzPts val="1200"/>
              <a:buNone/>
              <a:defRPr sz="1200">
                <a:solidFill>
                  <a:schemeClr val="accent2"/>
                </a:solidFill>
              </a:defRPr>
            </a:lvl6pPr>
            <a:lvl7pPr lvl="6" rtl="0">
              <a:spcBef>
                <a:spcPts val="0"/>
              </a:spcBef>
              <a:spcAft>
                <a:spcPts val="0"/>
              </a:spcAft>
              <a:buClr>
                <a:schemeClr val="accent2"/>
              </a:buClr>
              <a:buSzPts val="1200"/>
              <a:buNone/>
              <a:defRPr sz="1200">
                <a:solidFill>
                  <a:schemeClr val="accent2"/>
                </a:solidFill>
              </a:defRPr>
            </a:lvl7pPr>
            <a:lvl8pPr lvl="7" rtl="0">
              <a:spcBef>
                <a:spcPts val="0"/>
              </a:spcBef>
              <a:spcAft>
                <a:spcPts val="0"/>
              </a:spcAft>
              <a:buClr>
                <a:schemeClr val="accent2"/>
              </a:buClr>
              <a:buSzPts val="1200"/>
              <a:buNone/>
              <a:defRPr sz="1200">
                <a:solidFill>
                  <a:schemeClr val="accent2"/>
                </a:solidFill>
              </a:defRPr>
            </a:lvl8pPr>
            <a:lvl9pPr lvl="8" rtl="0">
              <a:spcBef>
                <a:spcPts val="0"/>
              </a:spcBef>
              <a:spcAft>
                <a:spcPts val="0"/>
              </a:spcAft>
              <a:buClr>
                <a:schemeClr val="accent2"/>
              </a:buClr>
              <a:buSzPts val="1200"/>
              <a:buNone/>
              <a:defRPr sz="1200">
                <a:solidFill>
                  <a:schemeClr val="accent2"/>
                </a:solidFill>
              </a:defRPr>
            </a:lvl9pPr>
          </a:lstStyle>
          <a:p>
            <a:endParaRPr/>
          </a:p>
        </p:txBody>
      </p:sp>
      <p:sp>
        <p:nvSpPr>
          <p:cNvPr id="63" name="Google Shape;63;p13"/>
          <p:cNvSpPr txBox="1">
            <a:spLocks noGrp="1"/>
          </p:cNvSpPr>
          <p:nvPr>
            <p:ph type="subTitle" idx="7"/>
          </p:nvPr>
        </p:nvSpPr>
        <p:spPr>
          <a:xfrm>
            <a:off x="5397393" y="2002627"/>
            <a:ext cx="1718400" cy="57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
        <p:nvSpPr>
          <p:cNvPr id="64" name="Google Shape;64;p13"/>
          <p:cNvSpPr txBox="1">
            <a:spLocks noGrp="1"/>
          </p:cNvSpPr>
          <p:nvPr>
            <p:ph type="ctrTitle" idx="8"/>
          </p:nvPr>
        </p:nvSpPr>
        <p:spPr>
          <a:xfrm>
            <a:off x="5397402" y="2634800"/>
            <a:ext cx="1497900" cy="5778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1"/>
              </a:buClr>
              <a:buSzPts val="1200"/>
              <a:buNone/>
              <a:defRPr sz="1200">
                <a:solidFill>
                  <a:schemeClr val="accent1"/>
                </a:solidFill>
              </a:defRPr>
            </a:lvl1pPr>
            <a:lvl2pPr lvl="1" rtl="0">
              <a:spcBef>
                <a:spcPts val="0"/>
              </a:spcBef>
              <a:spcAft>
                <a:spcPts val="0"/>
              </a:spcAft>
              <a:buClr>
                <a:schemeClr val="accent1"/>
              </a:buClr>
              <a:buSzPts val="1200"/>
              <a:buNone/>
              <a:defRPr sz="1200">
                <a:solidFill>
                  <a:schemeClr val="accent1"/>
                </a:solidFill>
              </a:defRPr>
            </a:lvl2pPr>
            <a:lvl3pPr lvl="2" rtl="0">
              <a:spcBef>
                <a:spcPts val="0"/>
              </a:spcBef>
              <a:spcAft>
                <a:spcPts val="0"/>
              </a:spcAft>
              <a:buClr>
                <a:schemeClr val="accent1"/>
              </a:buClr>
              <a:buSzPts val="1200"/>
              <a:buNone/>
              <a:defRPr sz="1200">
                <a:solidFill>
                  <a:schemeClr val="accent1"/>
                </a:solidFill>
              </a:defRPr>
            </a:lvl3pPr>
            <a:lvl4pPr lvl="3" rtl="0">
              <a:spcBef>
                <a:spcPts val="0"/>
              </a:spcBef>
              <a:spcAft>
                <a:spcPts val="0"/>
              </a:spcAft>
              <a:buClr>
                <a:schemeClr val="accent1"/>
              </a:buClr>
              <a:buSzPts val="1200"/>
              <a:buNone/>
              <a:defRPr sz="1200">
                <a:solidFill>
                  <a:schemeClr val="accent1"/>
                </a:solidFill>
              </a:defRPr>
            </a:lvl4pPr>
            <a:lvl5pPr lvl="4" rtl="0">
              <a:spcBef>
                <a:spcPts val="0"/>
              </a:spcBef>
              <a:spcAft>
                <a:spcPts val="0"/>
              </a:spcAft>
              <a:buClr>
                <a:schemeClr val="accent1"/>
              </a:buClr>
              <a:buSzPts val="1200"/>
              <a:buNone/>
              <a:defRPr sz="1200">
                <a:solidFill>
                  <a:schemeClr val="accent1"/>
                </a:solidFill>
              </a:defRPr>
            </a:lvl5pPr>
            <a:lvl6pPr lvl="5" rtl="0">
              <a:spcBef>
                <a:spcPts val="0"/>
              </a:spcBef>
              <a:spcAft>
                <a:spcPts val="0"/>
              </a:spcAft>
              <a:buClr>
                <a:schemeClr val="accent1"/>
              </a:buClr>
              <a:buSzPts val="1200"/>
              <a:buNone/>
              <a:defRPr sz="1200">
                <a:solidFill>
                  <a:schemeClr val="accent1"/>
                </a:solidFill>
              </a:defRPr>
            </a:lvl6pPr>
            <a:lvl7pPr lvl="6" rtl="0">
              <a:spcBef>
                <a:spcPts val="0"/>
              </a:spcBef>
              <a:spcAft>
                <a:spcPts val="0"/>
              </a:spcAft>
              <a:buClr>
                <a:schemeClr val="accent1"/>
              </a:buClr>
              <a:buSzPts val="1200"/>
              <a:buNone/>
              <a:defRPr sz="1200">
                <a:solidFill>
                  <a:schemeClr val="accent1"/>
                </a:solidFill>
              </a:defRPr>
            </a:lvl7pPr>
            <a:lvl8pPr lvl="7" rtl="0">
              <a:spcBef>
                <a:spcPts val="0"/>
              </a:spcBef>
              <a:spcAft>
                <a:spcPts val="0"/>
              </a:spcAft>
              <a:buClr>
                <a:schemeClr val="accent1"/>
              </a:buClr>
              <a:buSzPts val="1200"/>
              <a:buNone/>
              <a:defRPr sz="1200">
                <a:solidFill>
                  <a:schemeClr val="accent1"/>
                </a:solidFill>
              </a:defRPr>
            </a:lvl8pPr>
            <a:lvl9pPr lvl="8" rtl="0">
              <a:spcBef>
                <a:spcPts val="0"/>
              </a:spcBef>
              <a:spcAft>
                <a:spcPts val="0"/>
              </a:spcAft>
              <a:buClr>
                <a:schemeClr val="accent1"/>
              </a:buClr>
              <a:buSzPts val="1200"/>
              <a:buNone/>
              <a:defRPr sz="1200">
                <a:solidFill>
                  <a:schemeClr val="accent1"/>
                </a:solidFill>
              </a:defRPr>
            </a:lvl9pPr>
          </a:lstStyle>
          <a:p>
            <a:endParaRPr/>
          </a:p>
        </p:txBody>
      </p:sp>
      <p:sp>
        <p:nvSpPr>
          <p:cNvPr id="65" name="Google Shape;65;p13"/>
          <p:cNvSpPr txBox="1">
            <a:spLocks noGrp="1"/>
          </p:cNvSpPr>
          <p:nvPr>
            <p:ph type="subTitle" idx="9"/>
          </p:nvPr>
        </p:nvSpPr>
        <p:spPr>
          <a:xfrm>
            <a:off x="5397393" y="3084175"/>
            <a:ext cx="1718400" cy="57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
        <p:nvSpPr>
          <p:cNvPr id="66" name="Google Shape;66;p13"/>
          <p:cNvSpPr txBox="1">
            <a:spLocks noGrp="1"/>
          </p:cNvSpPr>
          <p:nvPr>
            <p:ph type="ctrTitle" idx="13"/>
          </p:nvPr>
        </p:nvSpPr>
        <p:spPr>
          <a:xfrm>
            <a:off x="5041900" y="3753775"/>
            <a:ext cx="1497900" cy="577800"/>
          </a:xfrm>
          <a:prstGeom prst="rect">
            <a:avLst/>
          </a:prstGeom>
        </p:spPr>
        <p:txBody>
          <a:bodyPr spcFirstLastPara="1" wrap="square" lIns="91425" tIns="91425" rIns="91425" bIns="91425" anchor="b" anchorCtr="0">
            <a:noAutofit/>
          </a:bodyPr>
          <a:lstStyle>
            <a:lvl1pPr lvl="0" rtl="0">
              <a:spcBef>
                <a:spcPts val="0"/>
              </a:spcBef>
              <a:spcAft>
                <a:spcPts val="0"/>
              </a:spcAft>
              <a:buSzPts val="1200"/>
              <a:buNone/>
              <a:defRPr sz="1200"/>
            </a:lvl1pPr>
            <a:lvl2pPr lvl="1" rtl="0">
              <a:spcBef>
                <a:spcPts val="0"/>
              </a:spcBef>
              <a:spcAft>
                <a:spcPts val="0"/>
              </a:spcAft>
              <a:buSzPts val="1200"/>
              <a:buNone/>
              <a:defRPr sz="1200"/>
            </a:lvl2pPr>
            <a:lvl3pPr lvl="2" rtl="0">
              <a:spcBef>
                <a:spcPts val="0"/>
              </a:spcBef>
              <a:spcAft>
                <a:spcPts val="0"/>
              </a:spcAft>
              <a:buSzPts val="1200"/>
              <a:buNone/>
              <a:defRPr sz="1200"/>
            </a:lvl3pPr>
            <a:lvl4pPr lvl="3" rtl="0">
              <a:spcBef>
                <a:spcPts val="0"/>
              </a:spcBef>
              <a:spcAft>
                <a:spcPts val="0"/>
              </a:spcAft>
              <a:buSzPts val="1200"/>
              <a:buNone/>
              <a:defRPr sz="1200"/>
            </a:lvl4pPr>
            <a:lvl5pPr lvl="4" rtl="0">
              <a:spcBef>
                <a:spcPts val="0"/>
              </a:spcBef>
              <a:spcAft>
                <a:spcPts val="0"/>
              </a:spcAft>
              <a:buSzPts val="1200"/>
              <a:buNone/>
              <a:defRPr sz="1200"/>
            </a:lvl5pPr>
            <a:lvl6pPr lvl="5" rtl="0">
              <a:spcBef>
                <a:spcPts val="0"/>
              </a:spcBef>
              <a:spcAft>
                <a:spcPts val="0"/>
              </a:spcAft>
              <a:buSzPts val="1200"/>
              <a:buNone/>
              <a:defRPr sz="1200"/>
            </a:lvl6pPr>
            <a:lvl7pPr lvl="6" rtl="0">
              <a:spcBef>
                <a:spcPts val="0"/>
              </a:spcBef>
              <a:spcAft>
                <a:spcPts val="0"/>
              </a:spcAft>
              <a:buSzPts val="1200"/>
              <a:buNone/>
              <a:defRPr sz="1200"/>
            </a:lvl7pPr>
            <a:lvl8pPr lvl="7" rtl="0">
              <a:spcBef>
                <a:spcPts val="0"/>
              </a:spcBef>
              <a:spcAft>
                <a:spcPts val="0"/>
              </a:spcAft>
              <a:buSzPts val="1200"/>
              <a:buNone/>
              <a:defRPr sz="1200"/>
            </a:lvl8pPr>
            <a:lvl9pPr lvl="8" rtl="0">
              <a:spcBef>
                <a:spcPts val="0"/>
              </a:spcBef>
              <a:spcAft>
                <a:spcPts val="0"/>
              </a:spcAft>
              <a:buSzPts val="1200"/>
              <a:buNone/>
              <a:defRPr sz="1200"/>
            </a:lvl9pPr>
          </a:lstStyle>
          <a:p>
            <a:endParaRPr/>
          </a:p>
        </p:txBody>
      </p:sp>
      <p:sp>
        <p:nvSpPr>
          <p:cNvPr id="67" name="Google Shape;67;p13"/>
          <p:cNvSpPr txBox="1">
            <a:spLocks noGrp="1"/>
          </p:cNvSpPr>
          <p:nvPr>
            <p:ph type="subTitle" idx="14"/>
          </p:nvPr>
        </p:nvSpPr>
        <p:spPr>
          <a:xfrm>
            <a:off x="5041902" y="4203149"/>
            <a:ext cx="1718400" cy="57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
        <p:nvSpPr>
          <p:cNvPr id="68" name="Google Shape;68;p13"/>
          <p:cNvSpPr txBox="1">
            <a:spLocks noGrp="1"/>
          </p:cNvSpPr>
          <p:nvPr>
            <p:ph type="ctrTitle" idx="15"/>
          </p:nvPr>
        </p:nvSpPr>
        <p:spPr>
          <a:xfrm>
            <a:off x="615225" y="2098650"/>
            <a:ext cx="1880400" cy="9462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accent2"/>
              </a:buClr>
              <a:buSzPts val="1800"/>
              <a:buNone/>
              <a:defRPr sz="1800" b="1">
                <a:solidFill>
                  <a:schemeClr val="accent2"/>
                </a:solidFill>
              </a:defRPr>
            </a:lvl1pPr>
            <a:lvl2pPr lvl="1" rtl="0">
              <a:spcBef>
                <a:spcPts val="0"/>
              </a:spcBef>
              <a:spcAft>
                <a:spcPts val="0"/>
              </a:spcAft>
              <a:buClr>
                <a:schemeClr val="accent2"/>
              </a:buClr>
              <a:buSzPts val="1800"/>
              <a:buNone/>
              <a:defRPr sz="1800">
                <a:solidFill>
                  <a:schemeClr val="accent2"/>
                </a:solidFill>
              </a:defRPr>
            </a:lvl2pPr>
            <a:lvl3pPr lvl="2" rtl="0">
              <a:spcBef>
                <a:spcPts val="0"/>
              </a:spcBef>
              <a:spcAft>
                <a:spcPts val="0"/>
              </a:spcAft>
              <a:buClr>
                <a:schemeClr val="accent2"/>
              </a:buClr>
              <a:buSzPts val="1800"/>
              <a:buNone/>
              <a:defRPr sz="1800">
                <a:solidFill>
                  <a:schemeClr val="accent2"/>
                </a:solidFill>
              </a:defRPr>
            </a:lvl3pPr>
            <a:lvl4pPr lvl="3" rtl="0">
              <a:spcBef>
                <a:spcPts val="0"/>
              </a:spcBef>
              <a:spcAft>
                <a:spcPts val="0"/>
              </a:spcAft>
              <a:buClr>
                <a:schemeClr val="accent2"/>
              </a:buClr>
              <a:buSzPts val="1800"/>
              <a:buNone/>
              <a:defRPr sz="1800">
                <a:solidFill>
                  <a:schemeClr val="accent2"/>
                </a:solidFill>
              </a:defRPr>
            </a:lvl4pPr>
            <a:lvl5pPr lvl="4" rtl="0">
              <a:spcBef>
                <a:spcPts val="0"/>
              </a:spcBef>
              <a:spcAft>
                <a:spcPts val="0"/>
              </a:spcAft>
              <a:buClr>
                <a:schemeClr val="accent2"/>
              </a:buClr>
              <a:buSzPts val="1800"/>
              <a:buNone/>
              <a:defRPr sz="1800">
                <a:solidFill>
                  <a:schemeClr val="accent2"/>
                </a:solidFill>
              </a:defRPr>
            </a:lvl5pPr>
            <a:lvl6pPr lvl="5" rtl="0">
              <a:spcBef>
                <a:spcPts val="0"/>
              </a:spcBef>
              <a:spcAft>
                <a:spcPts val="0"/>
              </a:spcAft>
              <a:buClr>
                <a:schemeClr val="accent2"/>
              </a:buClr>
              <a:buSzPts val="1800"/>
              <a:buNone/>
              <a:defRPr sz="1800">
                <a:solidFill>
                  <a:schemeClr val="accent2"/>
                </a:solidFill>
              </a:defRPr>
            </a:lvl6pPr>
            <a:lvl7pPr lvl="6" rtl="0">
              <a:spcBef>
                <a:spcPts val="0"/>
              </a:spcBef>
              <a:spcAft>
                <a:spcPts val="0"/>
              </a:spcAft>
              <a:buClr>
                <a:schemeClr val="accent2"/>
              </a:buClr>
              <a:buSzPts val="1800"/>
              <a:buNone/>
              <a:defRPr sz="1800">
                <a:solidFill>
                  <a:schemeClr val="accent2"/>
                </a:solidFill>
              </a:defRPr>
            </a:lvl7pPr>
            <a:lvl8pPr lvl="7" rtl="0">
              <a:spcBef>
                <a:spcPts val="0"/>
              </a:spcBef>
              <a:spcAft>
                <a:spcPts val="0"/>
              </a:spcAft>
              <a:buClr>
                <a:schemeClr val="accent2"/>
              </a:buClr>
              <a:buSzPts val="1800"/>
              <a:buNone/>
              <a:defRPr sz="1800">
                <a:solidFill>
                  <a:schemeClr val="accent2"/>
                </a:solidFill>
              </a:defRPr>
            </a:lvl8pPr>
            <a:lvl9pPr lvl="8" rtl="0">
              <a:spcBef>
                <a:spcPts val="0"/>
              </a:spcBef>
              <a:spcAft>
                <a:spcPts val="0"/>
              </a:spcAft>
              <a:buClr>
                <a:schemeClr val="accent2"/>
              </a:buClr>
              <a:buSzPts val="1800"/>
              <a:buNone/>
              <a:defRPr sz="1800">
                <a:solidFill>
                  <a:schemeClr val="accent2"/>
                </a:solidFill>
              </a:defRPr>
            </a:lvl9pPr>
          </a:lstStyle>
          <a:p>
            <a:endParaRPr/>
          </a:p>
        </p:txBody>
      </p:sp>
      <p:sp>
        <p:nvSpPr>
          <p:cNvPr id="69" name="Google Shape;69;p13"/>
          <p:cNvSpPr/>
          <p:nvPr/>
        </p:nvSpPr>
        <p:spPr>
          <a:xfrm>
            <a:off x="8223356" y="-2329575"/>
            <a:ext cx="5024100" cy="5024100"/>
          </a:xfrm>
          <a:prstGeom prst="ellipse">
            <a:avLst/>
          </a:prstGeom>
          <a:noFill/>
          <a:ln w="19050" cap="flat" cmpd="sng">
            <a:solidFill>
              <a:schemeClr val="accent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Quote">
  <p:cSld name="CUSTOM_20">
    <p:bg>
      <p:bgPr>
        <a:solidFill>
          <a:schemeClr val="dk1"/>
        </a:solidFill>
        <a:effectLst/>
      </p:bgPr>
    </p:bg>
    <p:spTree>
      <p:nvGrpSpPr>
        <p:cNvPr id="1" name="Shape 70"/>
        <p:cNvGrpSpPr/>
        <p:nvPr/>
      </p:nvGrpSpPr>
      <p:grpSpPr>
        <a:xfrm>
          <a:off x="0" y="0"/>
          <a:ext cx="0" cy="0"/>
          <a:chOff x="0" y="0"/>
          <a:chExt cx="0" cy="0"/>
        </a:xfrm>
      </p:grpSpPr>
      <p:grpSp>
        <p:nvGrpSpPr>
          <p:cNvPr id="71" name="Google Shape;71;p14"/>
          <p:cNvGrpSpPr/>
          <p:nvPr/>
        </p:nvGrpSpPr>
        <p:grpSpPr>
          <a:xfrm>
            <a:off x="3629025" y="-230925"/>
            <a:ext cx="6277125" cy="5605200"/>
            <a:chOff x="3629025" y="-230925"/>
            <a:chExt cx="6277125" cy="5605200"/>
          </a:xfrm>
        </p:grpSpPr>
        <p:sp>
          <p:nvSpPr>
            <p:cNvPr id="72" name="Google Shape;72;p14"/>
            <p:cNvSpPr/>
            <p:nvPr/>
          </p:nvSpPr>
          <p:spPr>
            <a:xfrm rot="10800000">
              <a:off x="3629025" y="1900975"/>
              <a:ext cx="819300" cy="695400"/>
            </a:xfrm>
            <a:prstGeom prst="rtTriangl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14"/>
            <p:cNvSpPr/>
            <p:nvPr/>
          </p:nvSpPr>
          <p:spPr>
            <a:xfrm>
              <a:off x="7162800" y="-13550"/>
              <a:ext cx="1981200" cy="51570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14"/>
            <p:cNvSpPr/>
            <p:nvPr/>
          </p:nvSpPr>
          <p:spPr>
            <a:xfrm>
              <a:off x="4300650" y="-230925"/>
              <a:ext cx="5605500" cy="56052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5" name="Google Shape;75;p14"/>
          <p:cNvSpPr txBox="1">
            <a:spLocks noGrp="1"/>
          </p:cNvSpPr>
          <p:nvPr>
            <p:ph type="subTitle" idx="1"/>
          </p:nvPr>
        </p:nvSpPr>
        <p:spPr>
          <a:xfrm>
            <a:off x="4705350" y="1954400"/>
            <a:ext cx="3365700" cy="1212000"/>
          </a:xfrm>
          <a:prstGeom prst="rect">
            <a:avLst/>
          </a:prstGeom>
        </p:spPr>
        <p:txBody>
          <a:bodyPr spcFirstLastPara="1" wrap="square" lIns="91425" tIns="91425" rIns="91425" bIns="91425" anchor="b" anchorCtr="0">
            <a:noAutofit/>
          </a:bodyPr>
          <a:lstStyle>
            <a:lvl1pPr lvl="0" algn="r" rtl="0">
              <a:spcBef>
                <a:spcPts val="0"/>
              </a:spcBef>
              <a:spcAft>
                <a:spcPts val="0"/>
              </a:spcAft>
              <a:buNone/>
              <a:defRPr sz="1400">
                <a:solidFill>
                  <a:schemeClr val="accent2"/>
                </a:solidFill>
              </a:defRPr>
            </a:lvl1pPr>
            <a:lvl2pPr lvl="1" algn="r" rtl="0">
              <a:spcBef>
                <a:spcPts val="1600"/>
              </a:spcBef>
              <a:spcAft>
                <a:spcPts val="0"/>
              </a:spcAft>
              <a:buNone/>
              <a:defRPr>
                <a:solidFill>
                  <a:schemeClr val="accent2"/>
                </a:solidFill>
              </a:defRPr>
            </a:lvl2pPr>
            <a:lvl3pPr lvl="2" algn="r" rtl="0">
              <a:spcBef>
                <a:spcPts val="1600"/>
              </a:spcBef>
              <a:spcAft>
                <a:spcPts val="0"/>
              </a:spcAft>
              <a:buNone/>
              <a:defRPr>
                <a:solidFill>
                  <a:schemeClr val="accent2"/>
                </a:solidFill>
              </a:defRPr>
            </a:lvl3pPr>
            <a:lvl4pPr lvl="3" algn="r" rtl="0">
              <a:spcBef>
                <a:spcPts val="1600"/>
              </a:spcBef>
              <a:spcAft>
                <a:spcPts val="0"/>
              </a:spcAft>
              <a:buNone/>
              <a:defRPr>
                <a:solidFill>
                  <a:schemeClr val="accent2"/>
                </a:solidFill>
              </a:defRPr>
            </a:lvl4pPr>
            <a:lvl5pPr lvl="4" algn="r" rtl="0">
              <a:spcBef>
                <a:spcPts val="1600"/>
              </a:spcBef>
              <a:spcAft>
                <a:spcPts val="0"/>
              </a:spcAft>
              <a:buNone/>
              <a:defRPr>
                <a:solidFill>
                  <a:schemeClr val="accent2"/>
                </a:solidFill>
              </a:defRPr>
            </a:lvl5pPr>
            <a:lvl6pPr lvl="5" algn="r" rtl="0">
              <a:spcBef>
                <a:spcPts val="1600"/>
              </a:spcBef>
              <a:spcAft>
                <a:spcPts val="0"/>
              </a:spcAft>
              <a:buNone/>
              <a:defRPr>
                <a:solidFill>
                  <a:schemeClr val="accent2"/>
                </a:solidFill>
              </a:defRPr>
            </a:lvl6pPr>
            <a:lvl7pPr lvl="6" algn="r" rtl="0">
              <a:spcBef>
                <a:spcPts val="1600"/>
              </a:spcBef>
              <a:spcAft>
                <a:spcPts val="0"/>
              </a:spcAft>
              <a:buNone/>
              <a:defRPr>
                <a:solidFill>
                  <a:schemeClr val="accent2"/>
                </a:solidFill>
              </a:defRPr>
            </a:lvl7pPr>
            <a:lvl8pPr lvl="7" algn="r" rtl="0">
              <a:spcBef>
                <a:spcPts val="1600"/>
              </a:spcBef>
              <a:spcAft>
                <a:spcPts val="0"/>
              </a:spcAft>
              <a:buNone/>
              <a:defRPr>
                <a:solidFill>
                  <a:schemeClr val="accent2"/>
                </a:solidFill>
              </a:defRPr>
            </a:lvl8pPr>
            <a:lvl9pPr lvl="8" algn="r" rtl="0">
              <a:spcBef>
                <a:spcPts val="1600"/>
              </a:spcBef>
              <a:spcAft>
                <a:spcPts val="1600"/>
              </a:spcAft>
              <a:buNone/>
              <a:defRPr>
                <a:solidFill>
                  <a:schemeClr val="accent2"/>
                </a:solidFill>
              </a:defRPr>
            </a:lvl9pPr>
          </a:lstStyle>
          <a:p>
            <a:endParaRPr/>
          </a:p>
        </p:txBody>
      </p:sp>
      <p:sp>
        <p:nvSpPr>
          <p:cNvPr id="76" name="Google Shape;76;p14"/>
          <p:cNvSpPr txBox="1">
            <a:spLocks noGrp="1"/>
          </p:cNvSpPr>
          <p:nvPr>
            <p:ph type="subTitle" idx="2"/>
          </p:nvPr>
        </p:nvSpPr>
        <p:spPr>
          <a:xfrm>
            <a:off x="4734275" y="3166375"/>
            <a:ext cx="3336600" cy="297900"/>
          </a:xfrm>
          <a:prstGeom prst="rect">
            <a:avLst/>
          </a:prstGeom>
        </p:spPr>
        <p:txBody>
          <a:bodyPr spcFirstLastPara="1" wrap="square" lIns="91425" tIns="91425" rIns="91425" bIns="91425" anchor="t" anchorCtr="0">
            <a:noAutofit/>
          </a:bodyPr>
          <a:lstStyle>
            <a:lvl1pPr lvl="0" algn="r" rtl="0">
              <a:spcBef>
                <a:spcPts val="0"/>
              </a:spcBef>
              <a:spcAft>
                <a:spcPts val="0"/>
              </a:spcAft>
              <a:buNone/>
              <a:defRPr b="1">
                <a:solidFill>
                  <a:schemeClr val="accent1"/>
                </a:solidFill>
                <a:latin typeface="Arvo"/>
                <a:ea typeface="Arvo"/>
                <a:cs typeface="Arvo"/>
                <a:sym typeface="Arvo"/>
              </a:defRPr>
            </a:lvl1pPr>
            <a:lvl2pPr lvl="1" rtl="0">
              <a:spcBef>
                <a:spcPts val="1600"/>
              </a:spcBef>
              <a:spcAft>
                <a:spcPts val="0"/>
              </a:spcAft>
              <a:buNone/>
              <a:defRPr>
                <a:solidFill>
                  <a:schemeClr val="accent1"/>
                </a:solidFill>
              </a:defRPr>
            </a:lvl2pPr>
            <a:lvl3pPr lvl="2" rtl="0">
              <a:spcBef>
                <a:spcPts val="1600"/>
              </a:spcBef>
              <a:spcAft>
                <a:spcPts val="0"/>
              </a:spcAft>
              <a:buNone/>
              <a:defRPr>
                <a:solidFill>
                  <a:schemeClr val="accent1"/>
                </a:solidFill>
              </a:defRPr>
            </a:lvl3pPr>
            <a:lvl4pPr lvl="3" rtl="0">
              <a:spcBef>
                <a:spcPts val="1600"/>
              </a:spcBef>
              <a:spcAft>
                <a:spcPts val="0"/>
              </a:spcAft>
              <a:buNone/>
              <a:defRPr>
                <a:solidFill>
                  <a:schemeClr val="accent1"/>
                </a:solidFill>
              </a:defRPr>
            </a:lvl4pPr>
            <a:lvl5pPr lvl="4" rtl="0">
              <a:spcBef>
                <a:spcPts val="1600"/>
              </a:spcBef>
              <a:spcAft>
                <a:spcPts val="0"/>
              </a:spcAft>
              <a:buNone/>
              <a:defRPr>
                <a:solidFill>
                  <a:schemeClr val="accent1"/>
                </a:solidFill>
              </a:defRPr>
            </a:lvl5pPr>
            <a:lvl6pPr lvl="5" rtl="0">
              <a:spcBef>
                <a:spcPts val="1600"/>
              </a:spcBef>
              <a:spcAft>
                <a:spcPts val="0"/>
              </a:spcAft>
              <a:buNone/>
              <a:defRPr>
                <a:solidFill>
                  <a:schemeClr val="accent1"/>
                </a:solidFill>
              </a:defRPr>
            </a:lvl6pPr>
            <a:lvl7pPr lvl="6" rtl="0">
              <a:spcBef>
                <a:spcPts val="1600"/>
              </a:spcBef>
              <a:spcAft>
                <a:spcPts val="0"/>
              </a:spcAft>
              <a:buNone/>
              <a:defRPr>
                <a:solidFill>
                  <a:schemeClr val="accent1"/>
                </a:solidFill>
              </a:defRPr>
            </a:lvl7pPr>
            <a:lvl8pPr lvl="7" rtl="0">
              <a:spcBef>
                <a:spcPts val="1600"/>
              </a:spcBef>
              <a:spcAft>
                <a:spcPts val="0"/>
              </a:spcAft>
              <a:buNone/>
              <a:defRPr>
                <a:solidFill>
                  <a:schemeClr val="accent1"/>
                </a:solidFill>
              </a:defRPr>
            </a:lvl8pPr>
            <a:lvl9pPr lvl="8" rtl="0">
              <a:spcBef>
                <a:spcPts val="1600"/>
              </a:spcBef>
              <a:spcAft>
                <a:spcPts val="1600"/>
              </a:spcAft>
              <a:buNone/>
              <a:defRPr>
                <a:solidFill>
                  <a:schemeClr val="accent1"/>
                </a:solidFill>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four columns ">
  <p:cSld name="CUSTOM_3">
    <p:spTree>
      <p:nvGrpSpPr>
        <p:cNvPr id="1" name="Shape 77"/>
        <p:cNvGrpSpPr/>
        <p:nvPr/>
      </p:nvGrpSpPr>
      <p:grpSpPr>
        <a:xfrm>
          <a:off x="0" y="0"/>
          <a:ext cx="0" cy="0"/>
          <a:chOff x="0" y="0"/>
          <a:chExt cx="0" cy="0"/>
        </a:xfrm>
      </p:grpSpPr>
      <p:sp>
        <p:nvSpPr>
          <p:cNvPr id="78" name="Google Shape;78;p15"/>
          <p:cNvSpPr txBox="1">
            <a:spLocks noGrp="1"/>
          </p:cNvSpPr>
          <p:nvPr>
            <p:ph type="subTitle" idx="1"/>
          </p:nvPr>
        </p:nvSpPr>
        <p:spPr>
          <a:xfrm>
            <a:off x="2655230" y="3213630"/>
            <a:ext cx="1201800" cy="1112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chemeClr val="accent4"/>
              </a:buClr>
              <a:buSzPts val="1000"/>
              <a:buNone/>
              <a:defRPr sz="1000">
                <a:solidFill>
                  <a:schemeClr val="accent4"/>
                </a:solidFill>
              </a:defRPr>
            </a:lvl1pPr>
            <a:lvl2pPr lvl="1" algn="r" rtl="0">
              <a:lnSpc>
                <a:spcPct val="100000"/>
              </a:lnSpc>
              <a:spcBef>
                <a:spcPts val="0"/>
              </a:spcBef>
              <a:spcAft>
                <a:spcPts val="0"/>
              </a:spcAft>
              <a:buClr>
                <a:schemeClr val="accent4"/>
              </a:buClr>
              <a:buSzPts val="1000"/>
              <a:buNone/>
              <a:defRPr sz="1000">
                <a:solidFill>
                  <a:schemeClr val="accent4"/>
                </a:solidFill>
              </a:defRPr>
            </a:lvl2pPr>
            <a:lvl3pPr lvl="2" algn="r" rtl="0">
              <a:lnSpc>
                <a:spcPct val="100000"/>
              </a:lnSpc>
              <a:spcBef>
                <a:spcPts val="0"/>
              </a:spcBef>
              <a:spcAft>
                <a:spcPts val="0"/>
              </a:spcAft>
              <a:buClr>
                <a:schemeClr val="accent4"/>
              </a:buClr>
              <a:buSzPts val="1000"/>
              <a:buNone/>
              <a:defRPr sz="1000">
                <a:solidFill>
                  <a:schemeClr val="accent4"/>
                </a:solidFill>
              </a:defRPr>
            </a:lvl3pPr>
            <a:lvl4pPr lvl="3" algn="r" rtl="0">
              <a:lnSpc>
                <a:spcPct val="100000"/>
              </a:lnSpc>
              <a:spcBef>
                <a:spcPts val="0"/>
              </a:spcBef>
              <a:spcAft>
                <a:spcPts val="0"/>
              </a:spcAft>
              <a:buClr>
                <a:schemeClr val="accent4"/>
              </a:buClr>
              <a:buSzPts val="1000"/>
              <a:buNone/>
              <a:defRPr sz="1000">
                <a:solidFill>
                  <a:schemeClr val="accent4"/>
                </a:solidFill>
              </a:defRPr>
            </a:lvl4pPr>
            <a:lvl5pPr lvl="4" algn="r" rtl="0">
              <a:lnSpc>
                <a:spcPct val="100000"/>
              </a:lnSpc>
              <a:spcBef>
                <a:spcPts val="0"/>
              </a:spcBef>
              <a:spcAft>
                <a:spcPts val="0"/>
              </a:spcAft>
              <a:buClr>
                <a:schemeClr val="accent4"/>
              </a:buClr>
              <a:buSzPts val="1000"/>
              <a:buNone/>
              <a:defRPr sz="1000">
                <a:solidFill>
                  <a:schemeClr val="accent4"/>
                </a:solidFill>
              </a:defRPr>
            </a:lvl5pPr>
            <a:lvl6pPr lvl="5" algn="r" rtl="0">
              <a:lnSpc>
                <a:spcPct val="100000"/>
              </a:lnSpc>
              <a:spcBef>
                <a:spcPts val="0"/>
              </a:spcBef>
              <a:spcAft>
                <a:spcPts val="0"/>
              </a:spcAft>
              <a:buClr>
                <a:schemeClr val="accent4"/>
              </a:buClr>
              <a:buSzPts val="1000"/>
              <a:buNone/>
              <a:defRPr sz="1000">
                <a:solidFill>
                  <a:schemeClr val="accent4"/>
                </a:solidFill>
              </a:defRPr>
            </a:lvl6pPr>
            <a:lvl7pPr lvl="6" algn="r" rtl="0">
              <a:lnSpc>
                <a:spcPct val="100000"/>
              </a:lnSpc>
              <a:spcBef>
                <a:spcPts val="0"/>
              </a:spcBef>
              <a:spcAft>
                <a:spcPts val="0"/>
              </a:spcAft>
              <a:buClr>
                <a:schemeClr val="accent4"/>
              </a:buClr>
              <a:buSzPts val="1000"/>
              <a:buNone/>
              <a:defRPr sz="1000">
                <a:solidFill>
                  <a:schemeClr val="accent4"/>
                </a:solidFill>
              </a:defRPr>
            </a:lvl7pPr>
            <a:lvl8pPr lvl="7" algn="r" rtl="0">
              <a:lnSpc>
                <a:spcPct val="100000"/>
              </a:lnSpc>
              <a:spcBef>
                <a:spcPts val="0"/>
              </a:spcBef>
              <a:spcAft>
                <a:spcPts val="0"/>
              </a:spcAft>
              <a:buClr>
                <a:schemeClr val="accent4"/>
              </a:buClr>
              <a:buSzPts val="1000"/>
              <a:buNone/>
              <a:defRPr sz="1000">
                <a:solidFill>
                  <a:schemeClr val="accent4"/>
                </a:solidFill>
              </a:defRPr>
            </a:lvl8pPr>
            <a:lvl9pPr lvl="8" algn="r" rtl="0">
              <a:lnSpc>
                <a:spcPct val="100000"/>
              </a:lnSpc>
              <a:spcBef>
                <a:spcPts val="0"/>
              </a:spcBef>
              <a:spcAft>
                <a:spcPts val="0"/>
              </a:spcAft>
              <a:buClr>
                <a:schemeClr val="accent4"/>
              </a:buClr>
              <a:buSzPts val="1000"/>
              <a:buNone/>
              <a:defRPr sz="1000">
                <a:solidFill>
                  <a:schemeClr val="accent4"/>
                </a:solidFill>
              </a:defRPr>
            </a:lvl9pPr>
          </a:lstStyle>
          <a:p>
            <a:endParaRPr/>
          </a:p>
        </p:txBody>
      </p:sp>
      <p:sp>
        <p:nvSpPr>
          <p:cNvPr id="79" name="Google Shape;79;p15"/>
          <p:cNvSpPr txBox="1">
            <a:spLocks noGrp="1"/>
          </p:cNvSpPr>
          <p:nvPr>
            <p:ph type="subTitle" idx="2"/>
          </p:nvPr>
        </p:nvSpPr>
        <p:spPr>
          <a:xfrm>
            <a:off x="4093986" y="3213625"/>
            <a:ext cx="1202100" cy="111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accent4"/>
              </a:buClr>
              <a:buSzPts val="1000"/>
              <a:buNone/>
              <a:defRPr sz="1000">
                <a:solidFill>
                  <a:schemeClr val="accent4"/>
                </a:solidFill>
              </a:defRPr>
            </a:lvl1pPr>
            <a:lvl2pPr lvl="1" algn="ctr" rtl="0">
              <a:lnSpc>
                <a:spcPct val="100000"/>
              </a:lnSpc>
              <a:spcBef>
                <a:spcPts val="0"/>
              </a:spcBef>
              <a:spcAft>
                <a:spcPts val="0"/>
              </a:spcAft>
              <a:buClr>
                <a:schemeClr val="accent4"/>
              </a:buClr>
              <a:buSzPts val="1000"/>
              <a:buNone/>
              <a:defRPr sz="1000">
                <a:solidFill>
                  <a:schemeClr val="accent4"/>
                </a:solidFill>
              </a:defRPr>
            </a:lvl2pPr>
            <a:lvl3pPr lvl="2" algn="ctr" rtl="0">
              <a:lnSpc>
                <a:spcPct val="100000"/>
              </a:lnSpc>
              <a:spcBef>
                <a:spcPts val="0"/>
              </a:spcBef>
              <a:spcAft>
                <a:spcPts val="0"/>
              </a:spcAft>
              <a:buClr>
                <a:schemeClr val="accent4"/>
              </a:buClr>
              <a:buSzPts val="1000"/>
              <a:buNone/>
              <a:defRPr sz="1000">
                <a:solidFill>
                  <a:schemeClr val="accent4"/>
                </a:solidFill>
              </a:defRPr>
            </a:lvl3pPr>
            <a:lvl4pPr lvl="3" algn="ctr" rtl="0">
              <a:lnSpc>
                <a:spcPct val="100000"/>
              </a:lnSpc>
              <a:spcBef>
                <a:spcPts val="0"/>
              </a:spcBef>
              <a:spcAft>
                <a:spcPts val="0"/>
              </a:spcAft>
              <a:buClr>
                <a:schemeClr val="accent4"/>
              </a:buClr>
              <a:buSzPts val="1000"/>
              <a:buNone/>
              <a:defRPr sz="1000">
                <a:solidFill>
                  <a:schemeClr val="accent4"/>
                </a:solidFill>
              </a:defRPr>
            </a:lvl4pPr>
            <a:lvl5pPr lvl="4" algn="ctr" rtl="0">
              <a:lnSpc>
                <a:spcPct val="100000"/>
              </a:lnSpc>
              <a:spcBef>
                <a:spcPts val="0"/>
              </a:spcBef>
              <a:spcAft>
                <a:spcPts val="0"/>
              </a:spcAft>
              <a:buClr>
                <a:schemeClr val="accent4"/>
              </a:buClr>
              <a:buSzPts val="1000"/>
              <a:buNone/>
              <a:defRPr sz="1000">
                <a:solidFill>
                  <a:schemeClr val="accent4"/>
                </a:solidFill>
              </a:defRPr>
            </a:lvl5pPr>
            <a:lvl6pPr lvl="5" algn="ctr" rtl="0">
              <a:lnSpc>
                <a:spcPct val="100000"/>
              </a:lnSpc>
              <a:spcBef>
                <a:spcPts val="0"/>
              </a:spcBef>
              <a:spcAft>
                <a:spcPts val="0"/>
              </a:spcAft>
              <a:buClr>
                <a:schemeClr val="accent4"/>
              </a:buClr>
              <a:buSzPts val="1000"/>
              <a:buNone/>
              <a:defRPr sz="1000">
                <a:solidFill>
                  <a:schemeClr val="accent4"/>
                </a:solidFill>
              </a:defRPr>
            </a:lvl6pPr>
            <a:lvl7pPr lvl="6" algn="ctr" rtl="0">
              <a:lnSpc>
                <a:spcPct val="100000"/>
              </a:lnSpc>
              <a:spcBef>
                <a:spcPts val="0"/>
              </a:spcBef>
              <a:spcAft>
                <a:spcPts val="0"/>
              </a:spcAft>
              <a:buClr>
                <a:schemeClr val="accent4"/>
              </a:buClr>
              <a:buSzPts val="1000"/>
              <a:buNone/>
              <a:defRPr sz="1000">
                <a:solidFill>
                  <a:schemeClr val="accent4"/>
                </a:solidFill>
              </a:defRPr>
            </a:lvl7pPr>
            <a:lvl8pPr lvl="7" algn="ctr" rtl="0">
              <a:lnSpc>
                <a:spcPct val="100000"/>
              </a:lnSpc>
              <a:spcBef>
                <a:spcPts val="0"/>
              </a:spcBef>
              <a:spcAft>
                <a:spcPts val="0"/>
              </a:spcAft>
              <a:buClr>
                <a:schemeClr val="accent4"/>
              </a:buClr>
              <a:buSzPts val="1000"/>
              <a:buNone/>
              <a:defRPr sz="1000">
                <a:solidFill>
                  <a:schemeClr val="accent4"/>
                </a:solidFill>
              </a:defRPr>
            </a:lvl8pPr>
            <a:lvl9pPr lvl="8" algn="ctr" rtl="0">
              <a:lnSpc>
                <a:spcPct val="100000"/>
              </a:lnSpc>
              <a:spcBef>
                <a:spcPts val="0"/>
              </a:spcBef>
              <a:spcAft>
                <a:spcPts val="0"/>
              </a:spcAft>
              <a:buClr>
                <a:schemeClr val="accent4"/>
              </a:buClr>
              <a:buSzPts val="1000"/>
              <a:buNone/>
              <a:defRPr sz="1000">
                <a:solidFill>
                  <a:schemeClr val="accent4"/>
                </a:solidFill>
              </a:defRPr>
            </a:lvl9pPr>
          </a:lstStyle>
          <a:p>
            <a:endParaRPr/>
          </a:p>
        </p:txBody>
      </p:sp>
      <p:sp>
        <p:nvSpPr>
          <p:cNvPr id="80" name="Google Shape;80;p15"/>
          <p:cNvSpPr txBox="1">
            <a:spLocks noGrp="1"/>
          </p:cNvSpPr>
          <p:nvPr>
            <p:ph type="ctrTitle"/>
          </p:nvPr>
        </p:nvSpPr>
        <p:spPr>
          <a:xfrm>
            <a:off x="615225" y="2098650"/>
            <a:ext cx="1880400" cy="9462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accent2"/>
              </a:buClr>
              <a:buSzPts val="1800"/>
              <a:buNone/>
              <a:defRPr sz="1800" b="1">
                <a:solidFill>
                  <a:schemeClr val="accent2"/>
                </a:solidFill>
              </a:defRPr>
            </a:lvl1pPr>
            <a:lvl2pPr lvl="1" rtl="0">
              <a:spcBef>
                <a:spcPts val="0"/>
              </a:spcBef>
              <a:spcAft>
                <a:spcPts val="0"/>
              </a:spcAft>
              <a:buClr>
                <a:schemeClr val="accent2"/>
              </a:buClr>
              <a:buSzPts val="1800"/>
              <a:buNone/>
              <a:defRPr sz="1800">
                <a:solidFill>
                  <a:schemeClr val="accent2"/>
                </a:solidFill>
              </a:defRPr>
            </a:lvl2pPr>
            <a:lvl3pPr lvl="2" rtl="0">
              <a:spcBef>
                <a:spcPts val="0"/>
              </a:spcBef>
              <a:spcAft>
                <a:spcPts val="0"/>
              </a:spcAft>
              <a:buClr>
                <a:schemeClr val="accent2"/>
              </a:buClr>
              <a:buSzPts val="1800"/>
              <a:buNone/>
              <a:defRPr sz="1800">
                <a:solidFill>
                  <a:schemeClr val="accent2"/>
                </a:solidFill>
              </a:defRPr>
            </a:lvl3pPr>
            <a:lvl4pPr lvl="3" rtl="0">
              <a:spcBef>
                <a:spcPts val="0"/>
              </a:spcBef>
              <a:spcAft>
                <a:spcPts val="0"/>
              </a:spcAft>
              <a:buClr>
                <a:schemeClr val="accent2"/>
              </a:buClr>
              <a:buSzPts val="1800"/>
              <a:buNone/>
              <a:defRPr sz="1800">
                <a:solidFill>
                  <a:schemeClr val="accent2"/>
                </a:solidFill>
              </a:defRPr>
            </a:lvl4pPr>
            <a:lvl5pPr lvl="4" rtl="0">
              <a:spcBef>
                <a:spcPts val="0"/>
              </a:spcBef>
              <a:spcAft>
                <a:spcPts val="0"/>
              </a:spcAft>
              <a:buClr>
                <a:schemeClr val="accent2"/>
              </a:buClr>
              <a:buSzPts val="1800"/>
              <a:buNone/>
              <a:defRPr sz="1800">
                <a:solidFill>
                  <a:schemeClr val="accent2"/>
                </a:solidFill>
              </a:defRPr>
            </a:lvl5pPr>
            <a:lvl6pPr lvl="5" rtl="0">
              <a:spcBef>
                <a:spcPts val="0"/>
              </a:spcBef>
              <a:spcAft>
                <a:spcPts val="0"/>
              </a:spcAft>
              <a:buClr>
                <a:schemeClr val="accent2"/>
              </a:buClr>
              <a:buSzPts val="1800"/>
              <a:buNone/>
              <a:defRPr sz="1800">
                <a:solidFill>
                  <a:schemeClr val="accent2"/>
                </a:solidFill>
              </a:defRPr>
            </a:lvl6pPr>
            <a:lvl7pPr lvl="6" rtl="0">
              <a:spcBef>
                <a:spcPts val="0"/>
              </a:spcBef>
              <a:spcAft>
                <a:spcPts val="0"/>
              </a:spcAft>
              <a:buClr>
                <a:schemeClr val="accent2"/>
              </a:buClr>
              <a:buSzPts val="1800"/>
              <a:buNone/>
              <a:defRPr sz="1800">
                <a:solidFill>
                  <a:schemeClr val="accent2"/>
                </a:solidFill>
              </a:defRPr>
            </a:lvl7pPr>
            <a:lvl8pPr lvl="7" rtl="0">
              <a:spcBef>
                <a:spcPts val="0"/>
              </a:spcBef>
              <a:spcAft>
                <a:spcPts val="0"/>
              </a:spcAft>
              <a:buClr>
                <a:schemeClr val="accent2"/>
              </a:buClr>
              <a:buSzPts val="1800"/>
              <a:buNone/>
              <a:defRPr sz="1800">
                <a:solidFill>
                  <a:schemeClr val="accent2"/>
                </a:solidFill>
              </a:defRPr>
            </a:lvl8pPr>
            <a:lvl9pPr lvl="8" rtl="0">
              <a:spcBef>
                <a:spcPts val="0"/>
              </a:spcBef>
              <a:spcAft>
                <a:spcPts val="0"/>
              </a:spcAft>
              <a:buClr>
                <a:schemeClr val="accent2"/>
              </a:buClr>
              <a:buSzPts val="1800"/>
              <a:buNone/>
              <a:defRPr sz="1800">
                <a:solidFill>
                  <a:schemeClr val="accent2"/>
                </a:solidFill>
              </a:defRPr>
            </a:lvl9pPr>
          </a:lstStyle>
          <a:p>
            <a:endParaRPr/>
          </a:p>
        </p:txBody>
      </p:sp>
      <p:sp>
        <p:nvSpPr>
          <p:cNvPr id="81" name="Google Shape;81;p15"/>
          <p:cNvSpPr txBox="1">
            <a:spLocks noGrp="1"/>
          </p:cNvSpPr>
          <p:nvPr>
            <p:ph type="ctrTitle" idx="3"/>
          </p:nvPr>
        </p:nvSpPr>
        <p:spPr>
          <a:xfrm>
            <a:off x="3161925" y="1216950"/>
            <a:ext cx="1634400" cy="384900"/>
          </a:xfrm>
          <a:prstGeom prst="rect">
            <a:avLst/>
          </a:prstGeom>
          <a:ln>
            <a:noFill/>
          </a:ln>
        </p:spPr>
        <p:txBody>
          <a:bodyPr spcFirstLastPara="1" wrap="square" lIns="91425" tIns="91425" rIns="91425" bIns="91425" anchor="b" anchorCtr="0">
            <a:noAutofit/>
          </a:bodyPr>
          <a:lstStyle>
            <a:lvl1pPr lvl="0" algn="ctr" rtl="0">
              <a:spcBef>
                <a:spcPts val="0"/>
              </a:spcBef>
              <a:spcAft>
                <a:spcPts val="0"/>
              </a:spcAft>
              <a:buClr>
                <a:schemeClr val="accent4"/>
              </a:buClr>
              <a:buSzPts val="1600"/>
              <a:buNone/>
              <a:defRPr sz="1600" b="1">
                <a:solidFill>
                  <a:schemeClr val="accent4"/>
                </a:solidFill>
              </a:defRPr>
            </a:lvl1pPr>
            <a:lvl2pPr lvl="1" algn="ctr" rtl="0">
              <a:spcBef>
                <a:spcPts val="0"/>
              </a:spcBef>
              <a:spcAft>
                <a:spcPts val="0"/>
              </a:spcAft>
              <a:buClr>
                <a:schemeClr val="accent4"/>
              </a:buClr>
              <a:buSzPts val="1600"/>
              <a:buFont typeface="Arvo"/>
              <a:buNone/>
              <a:defRPr sz="1600" b="1">
                <a:solidFill>
                  <a:schemeClr val="accent4"/>
                </a:solidFill>
                <a:latin typeface="Arvo"/>
                <a:ea typeface="Arvo"/>
                <a:cs typeface="Arvo"/>
                <a:sym typeface="Arvo"/>
              </a:defRPr>
            </a:lvl2pPr>
            <a:lvl3pPr lvl="2" algn="ctr" rtl="0">
              <a:spcBef>
                <a:spcPts val="0"/>
              </a:spcBef>
              <a:spcAft>
                <a:spcPts val="0"/>
              </a:spcAft>
              <a:buClr>
                <a:schemeClr val="accent4"/>
              </a:buClr>
              <a:buSzPts val="1600"/>
              <a:buFont typeface="Arvo"/>
              <a:buNone/>
              <a:defRPr sz="1600" b="1">
                <a:solidFill>
                  <a:schemeClr val="accent4"/>
                </a:solidFill>
                <a:latin typeface="Arvo"/>
                <a:ea typeface="Arvo"/>
                <a:cs typeface="Arvo"/>
                <a:sym typeface="Arvo"/>
              </a:defRPr>
            </a:lvl3pPr>
            <a:lvl4pPr lvl="3" algn="ctr" rtl="0">
              <a:spcBef>
                <a:spcPts val="0"/>
              </a:spcBef>
              <a:spcAft>
                <a:spcPts val="0"/>
              </a:spcAft>
              <a:buClr>
                <a:schemeClr val="accent4"/>
              </a:buClr>
              <a:buSzPts val="1600"/>
              <a:buFont typeface="Arvo"/>
              <a:buNone/>
              <a:defRPr sz="1600" b="1">
                <a:solidFill>
                  <a:schemeClr val="accent4"/>
                </a:solidFill>
                <a:latin typeface="Arvo"/>
                <a:ea typeface="Arvo"/>
                <a:cs typeface="Arvo"/>
                <a:sym typeface="Arvo"/>
              </a:defRPr>
            </a:lvl4pPr>
            <a:lvl5pPr lvl="4" algn="ctr" rtl="0">
              <a:spcBef>
                <a:spcPts val="0"/>
              </a:spcBef>
              <a:spcAft>
                <a:spcPts val="0"/>
              </a:spcAft>
              <a:buClr>
                <a:schemeClr val="accent4"/>
              </a:buClr>
              <a:buSzPts val="1600"/>
              <a:buFont typeface="Arvo"/>
              <a:buNone/>
              <a:defRPr sz="1600" b="1">
                <a:solidFill>
                  <a:schemeClr val="accent4"/>
                </a:solidFill>
                <a:latin typeface="Arvo"/>
                <a:ea typeface="Arvo"/>
                <a:cs typeface="Arvo"/>
                <a:sym typeface="Arvo"/>
              </a:defRPr>
            </a:lvl5pPr>
            <a:lvl6pPr lvl="5" algn="ctr" rtl="0">
              <a:spcBef>
                <a:spcPts val="0"/>
              </a:spcBef>
              <a:spcAft>
                <a:spcPts val="0"/>
              </a:spcAft>
              <a:buClr>
                <a:schemeClr val="accent4"/>
              </a:buClr>
              <a:buSzPts val="1600"/>
              <a:buFont typeface="Arvo"/>
              <a:buNone/>
              <a:defRPr sz="1600" b="1">
                <a:solidFill>
                  <a:schemeClr val="accent4"/>
                </a:solidFill>
                <a:latin typeface="Arvo"/>
                <a:ea typeface="Arvo"/>
                <a:cs typeface="Arvo"/>
                <a:sym typeface="Arvo"/>
              </a:defRPr>
            </a:lvl6pPr>
            <a:lvl7pPr lvl="6" algn="ctr" rtl="0">
              <a:spcBef>
                <a:spcPts val="0"/>
              </a:spcBef>
              <a:spcAft>
                <a:spcPts val="0"/>
              </a:spcAft>
              <a:buClr>
                <a:schemeClr val="accent4"/>
              </a:buClr>
              <a:buSzPts val="1600"/>
              <a:buFont typeface="Arvo"/>
              <a:buNone/>
              <a:defRPr sz="1600" b="1">
                <a:solidFill>
                  <a:schemeClr val="accent4"/>
                </a:solidFill>
                <a:latin typeface="Arvo"/>
                <a:ea typeface="Arvo"/>
                <a:cs typeface="Arvo"/>
                <a:sym typeface="Arvo"/>
              </a:defRPr>
            </a:lvl7pPr>
            <a:lvl8pPr lvl="7" algn="ctr" rtl="0">
              <a:spcBef>
                <a:spcPts val="0"/>
              </a:spcBef>
              <a:spcAft>
                <a:spcPts val="0"/>
              </a:spcAft>
              <a:buClr>
                <a:schemeClr val="accent4"/>
              </a:buClr>
              <a:buSzPts val="1600"/>
              <a:buFont typeface="Arvo"/>
              <a:buNone/>
              <a:defRPr sz="1600" b="1">
                <a:solidFill>
                  <a:schemeClr val="accent4"/>
                </a:solidFill>
                <a:latin typeface="Arvo"/>
                <a:ea typeface="Arvo"/>
                <a:cs typeface="Arvo"/>
                <a:sym typeface="Arvo"/>
              </a:defRPr>
            </a:lvl8pPr>
            <a:lvl9pPr lvl="8" algn="ctr" rtl="0">
              <a:spcBef>
                <a:spcPts val="0"/>
              </a:spcBef>
              <a:spcAft>
                <a:spcPts val="0"/>
              </a:spcAft>
              <a:buClr>
                <a:schemeClr val="accent4"/>
              </a:buClr>
              <a:buSzPts val="1600"/>
              <a:buFont typeface="Arvo"/>
              <a:buNone/>
              <a:defRPr sz="1600" b="1">
                <a:solidFill>
                  <a:schemeClr val="accent4"/>
                </a:solidFill>
                <a:latin typeface="Arvo"/>
                <a:ea typeface="Arvo"/>
                <a:cs typeface="Arvo"/>
                <a:sym typeface="Arvo"/>
              </a:defRPr>
            </a:lvl9pPr>
          </a:lstStyle>
          <a:p>
            <a:endParaRPr/>
          </a:p>
        </p:txBody>
      </p:sp>
      <p:sp>
        <p:nvSpPr>
          <p:cNvPr id="82" name="Google Shape;82;p15"/>
          <p:cNvSpPr txBox="1">
            <a:spLocks noGrp="1"/>
          </p:cNvSpPr>
          <p:nvPr>
            <p:ph type="ctrTitle" idx="4"/>
          </p:nvPr>
        </p:nvSpPr>
        <p:spPr>
          <a:xfrm>
            <a:off x="6030952" y="1216950"/>
            <a:ext cx="1634400" cy="384900"/>
          </a:xfrm>
          <a:prstGeom prst="rect">
            <a:avLst/>
          </a:prstGeom>
          <a:ln>
            <a:noFill/>
          </a:ln>
        </p:spPr>
        <p:txBody>
          <a:bodyPr spcFirstLastPara="1" wrap="square" lIns="91425" tIns="91425" rIns="91425" bIns="91425" anchor="b" anchorCtr="0">
            <a:noAutofit/>
          </a:bodyPr>
          <a:lstStyle>
            <a:lvl1pPr lvl="0" algn="ctr" rtl="0">
              <a:spcBef>
                <a:spcPts val="0"/>
              </a:spcBef>
              <a:spcAft>
                <a:spcPts val="0"/>
              </a:spcAft>
              <a:buClr>
                <a:schemeClr val="accent4"/>
              </a:buClr>
              <a:buSzPts val="1600"/>
              <a:buNone/>
              <a:defRPr sz="1600" b="1">
                <a:solidFill>
                  <a:schemeClr val="accent4"/>
                </a:solidFill>
              </a:defRPr>
            </a:lvl1pPr>
            <a:lvl2pPr lvl="1" algn="ctr" rtl="0">
              <a:spcBef>
                <a:spcPts val="0"/>
              </a:spcBef>
              <a:spcAft>
                <a:spcPts val="0"/>
              </a:spcAft>
              <a:buClr>
                <a:schemeClr val="accent4"/>
              </a:buClr>
              <a:buSzPts val="1600"/>
              <a:buFont typeface="Arvo"/>
              <a:buNone/>
              <a:defRPr sz="1600" b="1">
                <a:solidFill>
                  <a:schemeClr val="accent4"/>
                </a:solidFill>
                <a:latin typeface="Arvo"/>
                <a:ea typeface="Arvo"/>
                <a:cs typeface="Arvo"/>
                <a:sym typeface="Arvo"/>
              </a:defRPr>
            </a:lvl2pPr>
            <a:lvl3pPr lvl="2" algn="ctr" rtl="0">
              <a:spcBef>
                <a:spcPts val="0"/>
              </a:spcBef>
              <a:spcAft>
                <a:spcPts val="0"/>
              </a:spcAft>
              <a:buClr>
                <a:schemeClr val="accent4"/>
              </a:buClr>
              <a:buSzPts val="1600"/>
              <a:buFont typeface="Arvo"/>
              <a:buNone/>
              <a:defRPr sz="1600" b="1">
                <a:solidFill>
                  <a:schemeClr val="accent4"/>
                </a:solidFill>
                <a:latin typeface="Arvo"/>
                <a:ea typeface="Arvo"/>
                <a:cs typeface="Arvo"/>
                <a:sym typeface="Arvo"/>
              </a:defRPr>
            </a:lvl3pPr>
            <a:lvl4pPr lvl="3" algn="ctr" rtl="0">
              <a:spcBef>
                <a:spcPts val="0"/>
              </a:spcBef>
              <a:spcAft>
                <a:spcPts val="0"/>
              </a:spcAft>
              <a:buClr>
                <a:schemeClr val="accent4"/>
              </a:buClr>
              <a:buSzPts val="1600"/>
              <a:buFont typeface="Arvo"/>
              <a:buNone/>
              <a:defRPr sz="1600" b="1">
                <a:solidFill>
                  <a:schemeClr val="accent4"/>
                </a:solidFill>
                <a:latin typeface="Arvo"/>
                <a:ea typeface="Arvo"/>
                <a:cs typeface="Arvo"/>
                <a:sym typeface="Arvo"/>
              </a:defRPr>
            </a:lvl4pPr>
            <a:lvl5pPr lvl="4" algn="ctr" rtl="0">
              <a:spcBef>
                <a:spcPts val="0"/>
              </a:spcBef>
              <a:spcAft>
                <a:spcPts val="0"/>
              </a:spcAft>
              <a:buClr>
                <a:schemeClr val="accent4"/>
              </a:buClr>
              <a:buSzPts val="1600"/>
              <a:buFont typeface="Arvo"/>
              <a:buNone/>
              <a:defRPr sz="1600" b="1">
                <a:solidFill>
                  <a:schemeClr val="accent4"/>
                </a:solidFill>
                <a:latin typeface="Arvo"/>
                <a:ea typeface="Arvo"/>
                <a:cs typeface="Arvo"/>
                <a:sym typeface="Arvo"/>
              </a:defRPr>
            </a:lvl5pPr>
            <a:lvl6pPr lvl="5" algn="ctr" rtl="0">
              <a:spcBef>
                <a:spcPts val="0"/>
              </a:spcBef>
              <a:spcAft>
                <a:spcPts val="0"/>
              </a:spcAft>
              <a:buClr>
                <a:schemeClr val="accent4"/>
              </a:buClr>
              <a:buSzPts val="1600"/>
              <a:buFont typeface="Arvo"/>
              <a:buNone/>
              <a:defRPr sz="1600" b="1">
                <a:solidFill>
                  <a:schemeClr val="accent4"/>
                </a:solidFill>
                <a:latin typeface="Arvo"/>
                <a:ea typeface="Arvo"/>
                <a:cs typeface="Arvo"/>
                <a:sym typeface="Arvo"/>
              </a:defRPr>
            </a:lvl6pPr>
            <a:lvl7pPr lvl="6" algn="ctr" rtl="0">
              <a:spcBef>
                <a:spcPts val="0"/>
              </a:spcBef>
              <a:spcAft>
                <a:spcPts val="0"/>
              </a:spcAft>
              <a:buClr>
                <a:schemeClr val="accent4"/>
              </a:buClr>
              <a:buSzPts val="1600"/>
              <a:buFont typeface="Arvo"/>
              <a:buNone/>
              <a:defRPr sz="1600" b="1">
                <a:solidFill>
                  <a:schemeClr val="accent4"/>
                </a:solidFill>
                <a:latin typeface="Arvo"/>
                <a:ea typeface="Arvo"/>
                <a:cs typeface="Arvo"/>
                <a:sym typeface="Arvo"/>
              </a:defRPr>
            </a:lvl7pPr>
            <a:lvl8pPr lvl="7" algn="ctr" rtl="0">
              <a:spcBef>
                <a:spcPts val="0"/>
              </a:spcBef>
              <a:spcAft>
                <a:spcPts val="0"/>
              </a:spcAft>
              <a:buClr>
                <a:schemeClr val="accent4"/>
              </a:buClr>
              <a:buSzPts val="1600"/>
              <a:buFont typeface="Arvo"/>
              <a:buNone/>
              <a:defRPr sz="1600" b="1">
                <a:solidFill>
                  <a:schemeClr val="accent4"/>
                </a:solidFill>
                <a:latin typeface="Arvo"/>
                <a:ea typeface="Arvo"/>
                <a:cs typeface="Arvo"/>
                <a:sym typeface="Arvo"/>
              </a:defRPr>
            </a:lvl8pPr>
            <a:lvl9pPr lvl="8" algn="ctr" rtl="0">
              <a:spcBef>
                <a:spcPts val="0"/>
              </a:spcBef>
              <a:spcAft>
                <a:spcPts val="0"/>
              </a:spcAft>
              <a:buClr>
                <a:schemeClr val="accent4"/>
              </a:buClr>
              <a:buSzPts val="1600"/>
              <a:buFont typeface="Arvo"/>
              <a:buNone/>
              <a:defRPr sz="1600" b="1">
                <a:solidFill>
                  <a:schemeClr val="accent4"/>
                </a:solidFill>
                <a:latin typeface="Arvo"/>
                <a:ea typeface="Arvo"/>
                <a:cs typeface="Arvo"/>
                <a:sym typeface="Arvo"/>
              </a:defRPr>
            </a:lvl9pPr>
          </a:lstStyle>
          <a:p>
            <a:endParaRPr/>
          </a:p>
        </p:txBody>
      </p:sp>
      <p:sp>
        <p:nvSpPr>
          <p:cNvPr id="83" name="Google Shape;83;p15"/>
          <p:cNvSpPr txBox="1">
            <a:spLocks noGrp="1"/>
          </p:cNvSpPr>
          <p:nvPr>
            <p:ph type="subTitle" idx="5"/>
          </p:nvPr>
        </p:nvSpPr>
        <p:spPr>
          <a:xfrm>
            <a:off x="5514080" y="3213630"/>
            <a:ext cx="1201800" cy="1112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chemeClr val="accent4"/>
              </a:buClr>
              <a:buSzPts val="1000"/>
              <a:buNone/>
              <a:defRPr sz="1000">
                <a:solidFill>
                  <a:schemeClr val="accent4"/>
                </a:solidFill>
              </a:defRPr>
            </a:lvl1pPr>
            <a:lvl2pPr lvl="1" algn="r" rtl="0">
              <a:lnSpc>
                <a:spcPct val="100000"/>
              </a:lnSpc>
              <a:spcBef>
                <a:spcPts val="0"/>
              </a:spcBef>
              <a:spcAft>
                <a:spcPts val="0"/>
              </a:spcAft>
              <a:buClr>
                <a:schemeClr val="accent4"/>
              </a:buClr>
              <a:buSzPts val="1000"/>
              <a:buNone/>
              <a:defRPr sz="1000">
                <a:solidFill>
                  <a:schemeClr val="accent4"/>
                </a:solidFill>
              </a:defRPr>
            </a:lvl2pPr>
            <a:lvl3pPr lvl="2" algn="r" rtl="0">
              <a:lnSpc>
                <a:spcPct val="100000"/>
              </a:lnSpc>
              <a:spcBef>
                <a:spcPts val="0"/>
              </a:spcBef>
              <a:spcAft>
                <a:spcPts val="0"/>
              </a:spcAft>
              <a:buClr>
                <a:schemeClr val="accent4"/>
              </a:buClr>
              <a:buSzPts val="1000"/>
              <a:buNone/>
              <a:defRPr sz="1000">
                <a:solidFill>
                  <a:schemeClr val="accent4"/>
                </a:solidFill>
              </a:defRPr>
            </a:lvl3pPr>
            <a:lvl4pPr lvl="3" algn="r" rtl="0">
              <a:lnSpc>
                <a:spcPct val="100000"/>
              </a:lnSpc>
              <a:spcBef>
                <a:spcPts val="0"/>
              </a:spcBef>
              <a:spcAft>
                <a:spcPts val="0"/>
              </a:spcAft>
              <a:buClr>
                <a:schemeClr val="accent4"/>
              </a:buClr>
              <a:buSzPts val="1000"/>
              <a:buNone/>
              <a:defRPr sz="1000">
                <a:solidFill>
                  <a:schemeClr val="accent4"/>
                </a:solidFill>
              </a:defRPr>
            </a:lvl4pPr>
            <a:lvl5pPr lvl="4" algn="r" rtl="0">
              <a:lnSpc>
                <a:spcPct val="100000"/>
              </a:lnSpc>
              <a:spcBef>
                <a:spcPts val="0"/>
              </a:spcBef>
              <a:spcAft>
                <a:spcPts val="0"/>
              </a:spcAft>
              <a:buClr>
                <a:schemeClr val="accent4"/>
              </a:buClr>
              <a:buSzPts val="1000"/>
              <a:buNone/>
              <a:defRPr sz="1000">
                <a:solidFill>
                  <a:schemeClr val="accent4"/>
                </a:solidFill>
              </a:defRPr>
            </a:lvl5pPr>
            <a:lvl6pPr lvl="5" algn="r" rtl="0">
              <a:lnSpc>
                <a:spcPct val="100000"/>
              </a:lnSpc>
              <a:spcBef>
                <a:spcPts val="0"/>
              </a:spcBef>
              <a:spcAft>
                <a:spcPts val="0"/>
              </a:spcAft>
              <a:buClr>
                <a:schemeClr val="accent4"/>
              </a:buClr>
              <a:buSzPts val="1000"/>
              <a:buNone/>
              <a:defRPr sz="1000">
                <a:solidFill>
                  <a:schemeClr val="accent4"/>
                </a:solidFill>
              </a:defRPr>
            </a:lvl6pPr>
            <a:lvl7pPr lvl="6" algn="r" rtl="0">
              <a:lnSpc>
                <a:spcPct val="100000"/>
              </a:lnSpc>
              <a:spcBef>
                <a:spcPts val="0"/>
              </a:spcBef>
              <a:spcAft>
                <a:spcPts val="0"/>
              </a:spcAft>
              <a:buClr>
                <a:schemeClr val="accent4"/>
              </a:buClr>
              <a:buSzPts val="1000"/>
              <a:buNone/>
              <a:defRPr sz="1000">
                <a:solidFill>
                  <a:schemeClr val="accent4"/>
                </a:solidFill>
              </a:defRPr>
            </a:lvl7pPr>
            <a:lvl8pPr lvl="7" algn="r" rtl="0">
              <a:lnSpc>
                <a:spcPct val="100000"/>
              </a:lnSpc>
              <a:spcBef>
                <a:spcPts val="0"/>
              </a:spcBef>
              <a:spcAft>
                <a:spcPts val="0"/>
              </a:spcAft>
              <a:buClr>
                <a:schemeClr val="accent4"/>
              </a:buClr>
              <a:buSzPts val="1000"/>
              <a:buNone/>
              <a:defRPr sz="1000">
                <a:solidFill>
                  <a:schemeClr val="accent4"/>
                </a:solidFill>
              </a:defRPr>
            </a:lvl8pPr>
            <a:lvl9pPr lvl="8" algn="r" rtl="0">
              <a:lnSpc>
                <a:spcPct val="100000"/>
              </a:lnSpc>
              <a:spcBef>
                <a:spcPts val="0"/>
              </a:spcBef>
              <a:spcAft>
                <a:spcPts val="0"/>
              </a:spcAft>
              <a:buClr>
                <a:schemeClr val="accent4"/>
              </a:buClr>
              <a:buSzPts val="1000"/>
              <a:buNone/>
              <a:defRPr sz="1000">
                <a:solidFill>
                  <a:schemeClr val="accent4"/>
                </a:solidFill>
              </a:defRPr>
            </a:lvl9pPr>
          </a:lstStyle>
          <a:p>
            <a:endParaRPr/>
          </a:p>
        </p:txBody>
      </p:sp>
      <p:sp>
        <p:nvSpPr>
          <p:cNvPr id="84" name="Google Shape;84;p15"/>
          <p:cNvSpPr txBox="1">
            <a:spLocks noGrp="1"/>
          </p:cNvSpPr>
          <p:nvPr>
            <p:ph type="subTitle" idx="6"/>
          </p:nvPr>
        </p:nvSpPr>
        <p:spPr>
          <a:xfrm>
            <a:off x="6965908" y="3213625"/>
            <a:ext cx="1202100" cy="111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accent4"/>
              </a:buClr>
              <a:buSzPts val="1000"/>
              <a:buNone/>
              <a:defRPr sz="1000">
                <a:solidFill>
                  <a:schemeClr val="accent4"/>
                </a:solidFill>
              </a:defRPr>
            </a:lvl1pPr>
            <a:lvl2pPr lvl="1" algn="ctr" rtl="0">
              <a:lnSpc>
                <a:spcPct val="100000"/>
              </a:lnSpc>
              <a:spcBef>
                <a:spcPts val="0"/>
              </a:spcBef>
              <a:spcAft>
                <a:spcPts val="0"/>
              </a:spcAft>
              <a:buClr>
                <a:schemeClr val="accent4"/>
              </a:buClr>
              <a:buSzPts val="1000"/>
              <a:buNone/>
              <a:defRPr sz="1000">
                <a:solidFill>
                  <a:schemeClr val="accent4"/>
                </a:solidFill>
              </a:defRPr>
            </a:lvl2pPr>
            <a:lvl3pPr lvl="2" algn="ctr" rtl="0">
              <a:lnSpc>
                <a:spcPct val="100000"/>
              </a:lnSpc>
              <a:spcBef>
                <a:spcPts val="0"/>
              </a:spcBef>
              <a:spcAft>
                <a:spcPts val="0"/>
              </a:spcAft>
              <a:buClr>
                <a:schemeClr val="accent4"/>
              </a:buClr>
              <a:buSzPts val="1000"/>
              <a:buNone/>
              <a:defRPr sz="1000">
                <a:solidFill>
                  <a:schemeClr val="accent4"/>
                </a:solidFill>
              </a:defRPr>
            </a:lvl3pPr>
            <a:lvl4pPr lvl="3" algn="ctr" rtl="0">
              <a:lnSpc>
                <a:spcPct val="100000"/>
              </a:lnSpc>
              <a:spcBef>
                <a:spcPts val="0"/>
              </a:spcBef>
              <a:spcAft>
                <a:spcPts val="0"/>
              </a:spcAft>
              <a:buClr>
                <a:schemeClr val="accent4"/>
              </a:buClr>
              <a:buSzPts val="1000"/>
              <a:buNone/>
              <a:defRPr sz="1000">
                <a:solidFill>
                  <a:schemeClr val="accent4"/>
                </a:solidFill>
              </a:defRPr>
            </a:lvl4pPr>
            <a:lvl5pPr lvl="4" algn="ctr" rtl="0">
              <a:lnSpc>
                <a:spcPct val="100000"/>
              </a:lnSpc>
              <a:spcBef>
                <a:spcPts val="0"/>
              </a:spcBef>
              <a:spcAft>
                <a:spcPts val="0"/>
              </a:spcAft>
              <a:buClr>
                <a:schemeClr val="accent4"/>
              </a:buClr>
              <a:buSzPts val="1000"/>
              <a:buNone/>
              <a:defRPr sz="1000">
                <a:solidFill>
                  <a:schemeClr val="accent4"/>
                </a:solidFill>
              </a:defRPr>
            </a:lvl5pPr>
            <a:lvl6pPr lvl="5" algn="ctr" rtl="0">
              <a:lnSpc>
                <a:spcPct val="100000"/>
              </a:lnSpc>
              <a:spcBef>
                <a:spcPts val="0"/>
              </a:spcBef>
              <a:spcAft>
                <a:spcPts val="0"/>
              </a:spcAft>
              <a:buClr>
                <a:schemeClr val="accent4"/>
              </a:buClr>
              <a:buSzPts val="1000"/>
              <a:buNone/>
              <a:defRPr sz="1000">
                <a:solidFill>
                  <a:schemeClr val="accent4"/>
                </a:solidFill>
              </a:defRPr>
            </a:lvl6pPr>
            <a:lvl7pPr lvl="6" algn="ctr" rtl="0">
              <a:lnSpc>
                <a:spcPct val="100000"/>
              </a:lnSpc>
              <a:spcBef>
                <a:spcPts val="0"/>
              </a:spcBef>
              <a:spcAft>
                <a:spcPts val="0"/>
              </a:spcAft>
              <a:buClr>
                <a:schemeClr val="accent4"/>
              </a:buClr>
              <a:buSzPts val="1000"/>
              <a:buNone/>
              <a:defRPr sz="1000">
                <a:solidFill>
                  <a:schemeClr val="accent4"/>
                </a:solidFill>
              </a:defRPr>
            </a:lvl7pPr>
            <a:lvl8pPr lvl="7" algn="ctr" rtl="0">
              <a:lnSpc>
                <a:spcPct val="100000"/>
              </a:lnSpc>
              <a:spcBef>
                <a:spcPts val="0"/>
              </a:spcBef>
              <a:spcAft>
                <a:spcPts val="0"/>
              </a:spcAft>
              <a:buClr>
                <a:schemeClr val="accent4"/>
              </a:buClr>
              <a:buSzPts val="1000"/>
              <a:buNone/>
              <a:defRPr sz="1000">
                <a:solidFill>
                  <a:schemeClr val="accent4"/>
                </a:solidFill>
              </a:defRPr>
            </a:lvl8pPr>
            <a:lvl9pPr lvl="8" algn="ctr" rtl="0">
              <a:lnSpc>
                <a:spcPct val="100000"/>
              </a:lnSpc>
              <a:spcBef>
                <a:spcPts val="0"/>
              </a:spcBef>
              <a:spcAft>
                <a:spcPts val="0"/>
              </a:spcAft>
              <a:buClr>
                <a:schemeClr val="accent4"/>
              </a:buClr>
              <a:buSzPts val="1000"/>
              <a:buNone/>
              <a:defRPr sz="1000">
                <a:solidFill>
                  <a:schemeClr val="accent4"/>
                </a:solidFill>
              </a:defRPr>
            </a:lvl9pPr>
          </a:lstStyle>
          <a:p>
            <a:endParaRPr/>
          </a:p>
        </p:txBody>
      </p:sp>
      <p:sp>
        <p:nvSpPr>
          <p:cNvPr id="85" name="Google Shape;85;p15"/>
          <p:cNvSpPr txBox="1">
            <a:spLocks noGrp="1"/>
          </p:cNvSpPr>
          <p:nvPr>
            <p:ph type="ctrTitle" idx="7"/>
          </p:nvPr>
        </p:nvSpPr>
        <p:spPr>
          <a:xfrm>
            <a:off x="2399030" y="2812533"/>
            <a:ext cx="1458000" cy="384900"/>
          </a:xfrm>
          <a:prstGeom prst="rect">
            <a:avLst/>
          </a:prstGeom>
          <a:ln>
            <a:noFill/>
          </a:ln>
        </p:spPr>
        <p:txBody>
          <a:bodyPr spcFirstLastPara="1" wrap="square" lIns="91425" tIns="91425" rIns="91425" bIns="91425" anchor="b" anchorCtr="0">
            <a:noAutofit/>
          </a:bodyPr>
          <a:lstStyle>
            <a:lvl1pPr lvl="0" algn="r" rtl="0">
              <a:spcBef>
                <a:spcPts val="0"/>
              </a:spcBef>
              <a:spcAft>
                <a:spcPts val="0"/>
              </a:spcAft>
              <a:buClr>
                <a:schemeClr val="accent3"/>
              </a:buClr>
              <a:buSzPts val="1200"/>
              <a:buNone/>
              <a:defRPr sz="1200">
                <a:solidFill>
                  <a:schemeClr val="accent3"/>
                </a:solidFill>
              </a:defRPr>
            </a:lvl1pPr>
            <a:lvl2pPr lvl="1" algn="r" rtl="0">
              <a:spcBef>
                <a:spcPts val="0"/>
              </a:spcBef>
              <a:spcAft>
                <a:spcPts val="0"/>
              </a:spcAft>
              <a:buClr>
                <a:schemeClr val="accent3"/>
              </a:buClr>
              <a:buSzPts val="1200"/>
              <a:buFont typeface="Arvo"/>
              <a:buNone/>
              <a:defRPr sz="1200">
                <a:solidFill>
                  <a:schemeClr val="accent3"/>
                </a:solidFill>
                <a:latin typeface="Arvo"/>
                <a:ea typeface="Arvo"/>
                <a:cs typeface="Arvo"/>
                <a:sym typeface="Arvo"/>
              </a:defRPr>
            </a:lvl2pPr>
            <a:lvl3pPr lvl="2" algn="r" rtl="0">
              <a:spcBef>
                <a:spcPts val="0"/>
              </a:spcBef>
              <a:spcAft>
                <a:spcPts val="0"/>
              </a:spcAft>
              <a:buClr>
                <a:schemeClr val="accent3"/>
              </a:buClr>
              <a:buSzPts val="1200"/>
              <a:buFont typeface="Arvo"/>
              <a:buNone/>
              <a:defRPr sz="1200">
                <a:solidFill>
                  <a:schemeClr val="accent3"/>
                </a:solidFill>
                <a:latin typeface="Arvo"/>
                <a:ea typeface="Arvo"/>
                <a:cs typeface="Arvo"/>
                <a:sym typeface="Arvo"/>
              </a:defRPr>
            </a:lvl3pPr>
            <a:lvl4pPr lvl="3" algn="r" rtl="0">
              <a:spcBef>
                <a:spcPts val="0"/>
              </a:spcBef>
              <a:spcAft>
                <a:spcPts val="0"/>
              </a:spcAft>
              <a:buClr>
                <a:schemeClr val="accent3"/>
              </a:buClr>
              <a:buSzPts val="1200"/>
              <a:buFont typeface="Arvo"/>
              <a:buNone/>
              <a:defRPr sz="1200">
                <a:solidFill>
                  <a:schemeClr val="accent3"/>
                </a:solidFill>
                <a:latin typeface="Arvo"/>
                <a:ea typeface="Arvo"/>
                <a:cs typeface="Arvo"/>
                <a:sym typeface="Arvo"/>
              </a:defRPr>
            </a:lvl4pPr>
            <a:lvl5pPr lvl="4" algn="r" rtl="0">
              <a:spcBef>
                <a:spcPts val="0"/>
              </a:spcBef>
              <a:spcAft>
                <a:spcPts val="0"/>
              </a:spcAft>
              <a:buClr>
                <a:schemeClr val="accent3"/>
              </a:buClr>
              <a:buSzPts val="1200"/>
              <a:buFont typeface="Arvo"/>
              <a:buNone/>
              <a:defRPr sz="1200">
                <a:solidFill>
                  <a:schemeClr val="accent3"/>
                </a:solidFill>
                <a:latin typeface="Arvo"/>
                <a:ea typeface="Arvo"/>
                <a:cs typeface="Arvo"/>
                <a:sym typeface="Arvo"/>
              </a:defRPr>
            </a:lvl5pPr>
            <a:lvl6pPr lvl="5" algn="r" rtl="0">
              <a:spcBef>
                <a:spcPts val="0"/>
              </a:spcBef>
              <a:spcAft>
                <a:spcPts val="0"/>
              </a:spcAft>
              <a:buClr>
                <a:schemeClr val="accent3"/>
              </a:buClr>
              <a:buSzPts val="1200"/>
              <a:buFont typeface="Arvo"/>
              <a:buNone/>
              <a:defRPr sz="1200">
                <a:solidFill>
                  <a:schemeClr val="accent3"/>
                </a:solidFill>
                <a:latin typeface="Arvo"/>
                <a:ea typeface="Arvo"/>
                <a:cs typeface="Arvo"/>
                <a:sym typeface="Arvo"/>
              </a:defRPr>
            </a:lvl6pPr>
            <a:lvl7pPr lvl="6" algn="r" rtl="0">
              <a:spcBef>
                <a:spcPts val="0"/>
              </a:spcBef>
              <a:spcAft>
                <a:spcPts val="0"/>
              </a:spcAft>
              <a:buClr>
                <a:schemeClr val="accent3"/>
              </a:buClr>
              <a:buSzPts val="1200"/>
              <a:buFont typeface="Arvo"/>
              <a:buNone/>
              <a:defRPr sz="1200">
                <a:solidFill>
                  <a:schemeClr val="accent3"/>
                </a:solidFill>
                <a:latin typeface="Arvo"/>
                <a:ea typeface="Arvo"/>
                <a:cs typeface="Arvo"/>
                <a:sym typeface="Arvo"/>
              </a:defRPr>
            </a:lvl7pPr>
            <a:lvl8pPr lvl="7" algn="r" rtl="0">
              <a:spcBef>
                <a:spcPts val="0"/>
              </a:spcBef>
              <a:spcAft>
                <a:spcPts val="0"/>
              </a:spcAft>
              <a:buClr>
                <a:schemeClr val="accent3"/>
              </a:buClr>
              <a:buSzPts val="1200"/>
              <a:buFont typeface="Arvo"/>
              <a:buNone/>
              <a:defRPr sz="1200">
                <a:solidFill>
                  <a:schemeClr val="accent3"/>
                </a:solidFill>
                <a:latin typeface="Arvo"/>
                <a:ea typeface="Arvo"/>
                <a:cs typeface="Arvo"/>
                <a:sym typeface="Arvo"/>
              </a:defRPr>
            </a:lvl8pPr>
            <a:lvl9pPr lvl="8" algn="r" rtl="0">
              <a:spcBef>
                <a:spcPts val="0"/>
              </a:spcBef>
              <a:spcAft>
                <a:spcPts val="0"/>
              </a:spcAft>
              <a:buClr>
                <a:schemeClr val="accent3"/>
              </a:buClr>
              <a:buSzPts val="1200"/>
              <a:buFont typeface="Arvo"/>
              <a:buNone/>
              <a:defRPr sz="1200">
                <a:solidFill>
                  <a:schemeClr val="accent3"/>
                </a:solidFill>
                <a:latin typeface="Arvo"/>
                <a:ea typeface="Arvo"/>
                <a:cs typeface="Arvo"/>
                <a:sym typeface="Arvo"/>
              </a:defRPr>
            </a:lvl9pPr>
          </a:lstStyle>
          <a:p>
            <a:endParaRPr/>
          </a:p>
        </p:txBody>
      </p:sp>
      <p:sp>
        <p:nvSpPr>
          <p:cNvPr id="86" name="Google Shape;86;p15"/>
          <p:cNvSpPr txBox="1">
            <a:spLocks noGrp="1"/>
          </p:cNvSpPr>
          <p:nvPr>
            <p:ph type="ctrTitle" idx="8"/>
          </p:nvPr>
        </p:nvSpPr>
        <p:spPr>
          <a:xfrm>
            <a:off x="4093986" y="2812533"/>
            <a:ext cx="1458000" cy="3849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Clr>
                <a:schemeClr val="accent3"/>
              </a:buClr>
              <a:buSzPts val="1200"/>
              <a:buNone/>
              <a:defRPr sz="1200">
                <a:solidFill>
                  <a:schemeClr val="accent3"/>
                </a:solidFill>
              </a:defRPr>
            </a:lvl1pPr>
            <a:lvl2pPr lvl="1" rtl="0">
              <a:spcBef>
                <a:spcPts val="0"/>
              </a:spcBef>
              <a:spcAft>
                <a:spcPts val="0"/>
              </a:spcAft>
              <a:buClr>
                <a:schemeClr val="accent3"/>
              </a:buClr>
              <a:buSzPts val="1200"/>
              <a:buFont typeface="Arvo"/>
              <a:buNone/>
              <a:defRPr sz="1200">
                <a:solidFill>
                  <a:schemeClr val="accent3"/>
                </a:solidFill>
                <a:latin typeface="Arvo"/>
                <a:ea typeface="Arvo"/>
                <a:cs typeface="Arvo"/>
                <a:sym typeface="Arvo"/>
              </a:defRPr>
            </a:lvl2pPr>
            <a:lvl3pPr lvl="2" rtl="0">
              <a:spcBef>
                <a:spcPts val="0"/>
              </a:spcBef>
              <a:spcAft>
                <a:spcPts val="0"/>
              </a:spcAft>
              <a:buClr>
                <a:schemeClr val="accent3"/>
              </a:buClr>
              <a:buSzPts val="1200"/>
              <a:buFont typeface="Arvo"/>
              <a:buNone/>
              <a:defRPr sz="1200">
                <a:solidFill>
                  <a:schemeClr val="accent3"/>
                </a:solidFill>
                <a:latin typeface="Arvo"/>
                <a:ea typeface="Arvo"/>
                <a:cs typeface="Arvo"/>
                <a:sym typeface="Arvo"/>
              </a:defRPr>
            </a:lvl3pPr>
            <a:lvl4pPr lvl="3" rtl="0">
              <a:spcBef>
                <a:spcPts val="0"/>
              </a:spcBef>
              <a:spcAft>
                <a:spcPts val="0"/>
              </a:spcAft>
              <a:buClr>
                <a:schemeClr val="accent3"/>
              </a:buClr>
              <a:buSzPts val="1200"/>
              <a:buFont typeface="Arvo"/>
              <a:buNone/>
              <a:defRPr sz="1200">
                <a:solidFill>
                  <a:schemeClr val="accent3"/>
                </a:solidFill>
                <a:latin typeface="Arvo"/>
                <a:ea typeface="Arvo"/>
                <a:cs typeface="Arvo"/>
                <a:sym typeface="Arvo"/>
              </a:defRPr>
            </a:lvl4pPr>
            <a:lvl5pPr lvl="4" rtl="0">
              <a:spcBef>
                <a:spcPts val="0"/>
              </a:spcBef>
              <a:spcAft>
                <a:spcPts val="0"/>
              </a:spcAft>
              <a:buClr>
                <a:schemeClr val="accent3"/>
              </a:buClr>
              <a:buSzPts val="1200"/>
              <a:buFont typeface="Arvo"/>
              <a:buNone/>
              <a:defRPr sz="1200">
                <a:solidFill>
                  <a:schemeClr val="accent3"/>
                </a:solidFill>
                <a:latin typeface="Arvo"/>
                <a:ea typeface="Arvo"/>
                <a:cs typeface="Arvo"/>
                <a:sym typeface="Arvo"/>
              </a:defRPr>
            </a:lvl5pPr>
            <a:lvl6pPr lvl="5" rtl="0">
              <a:spcBef>
                <a:spcPts val="0"/>
              </a:spcBef>
              <a:spcAft>
                <a:spcPts val="0"/>
              </a:spcAft>
              <a:buClr>
                <a:schemeClr val="accent3"/>
              </a:buClr>
              <a:buSzPts val="1200"/>
              <a:buFont typeface="Arvo"/>
              <a:buNone/>
              <a:defRPr sz="1200">
                <a:solidFill>
                  <a:schemeClr val="accent3"/>
                </a:solidFill>
                <a:latin typeface="Arvo"/>
                <a:ea typeface="Arvo"/>
                <a:cs typeface="Arvo"/>
                <a:sym typeface="Arvo"/>
              </a:defRPr>
            </a:lvl6pPr>
            <a:lvl7pPr lvl="6" rtl="0">
              <a:spcBef>
                <a:spcPts val="0"/>
              </a:spcBef>
              <a:spcAft>
                <a:spcPts val="0"/>
              </a:spcAft>
              <a:buClr>
                <a:schemeClr val="accent3"/>
              </a:buClr>
              <a:buSzPts val="1200"/>
              <a:buFont typeface="Arvo"/>
              <a:buNone/>
              <a:defRPr sz="1200">
                <a:solidFill>
                  <a:schemeClr val="accent3"/>
                </a:solidFill>
                <a:latin typeface="Arvo"/>
                <a:ea typeface="Arvo"/>
                <a:cs typeface="Arvo"/>
                <a:sym typeface="Arvo"/>
              </a:defRPr>
            </a:lvl7pPr>
            <a:lvl8pPr lvl="7" rtl="0">
              <a:spcBef>
                <a:spcPts val="0"/>
              </a:spcBef>
              <a:spcAft>
                <a:spcPts val="0"/>
              </a:spcAft>
              <a:buClr>
                <a:schemeClr val="accent3"/>
              </a:buClr>
              <a:buSzPts val="1200"/>
              <a:buFont typeface="Arvo"/>
              <a:buNone/>
              <a:defRPr sz="1200">
                <a:solidFill>
                  <a:schemeClr val="accent3"/>
                </a:solidFill>
                <a:latin typeface="Arvo"/>
                <a:ea typeface="Arvo"/>
                <a:cs typeface="Arvo"/>
                <a:sym typeface="Arvo"/>
              </a:defRPr>
            </a:lvl8pPr>
            <a:lvl9pPr lvl="8" rtl="0">
              <a:spcBef>
                <a:spcPts val="0"/>
              </a:spcBef>
              <a:spcAft>
                <a:spcPts val="0"/>
              </a:spcAft>
              <a:buClr>
                <a:schemeClr val="accent3"/>
              </a:buClr>
              <a:buSzPts val="1200"/>
              <a:buFont typeface="Arvo"/>
              <a:buNone/>
              <a:defRPr sz="1200">
                <a:solidFill>
                  <a:schemeClr val="accent3"/>
                </a:solidFill>
                <a:latin typeface="Arvo"/>
                <a:ea typeface="Arvo"/>
                <a:cs typeface="Arvo"/>
                <a:sym typeface="Arvo"/>
              </a:defRPr>
            </a:lvl9pPr>
          </a:lstStyle>
          <a:p>
            <a:endParaRPr/>
          </a:p>
        </p:txBody>
      </p:sp>
      <p:sp>
        <p:nvSpPr>
          <p:cNvPr id="87" name="Google Shape;87;p15"/>
          <p:cNvSpPr txBox="1">
            <a:spLocks noGrp="1"/>
          </p:cNvSpPr>
          <p:nvPr>
            <p:ph type="ctrTitle" idx="9"/>
          </p:nvPr>
        </p:nvSpPr>
        <p:spPr>
          <a:xfrm>
            <a:off x="5257880" y="2812533"/>
            <a:ext cx="1458000" cy="384900"/>
          </a:xfrm>
          <a:prstGeom prst="rect">
            <a:avLst/>
          </a:prstGeom>
          <a:ln>
            <a:noFill/>
          </a:ln>
        </p:spPr>
        <p:txBody>
          <a:bodyPr spcFirstLastPara="1" wrap="square" lIns="91425" tIns="91425" rIns="91425" bIns="91425" anchor="b" anchorCtr="0">
            <a:noAutofit/>
          </a:bodyPr>
          <a:lstStyle>
            <a:lvl1pPr lvl="0" algn="r" rtl="0">
              <a:spcBef>
                <a:spcPts val="0"/>
              </a:spcBef>
              <a:spcAft>
                <a:spcPts val="0"/>
              </a:spcAft>
              <a:buClr>
                <a:schemeClr val="accent3"/>
              </a:buClr>
              <a:buSzPts val="1200"/>
              <a:buNone/>
              <a:defRPr sz="1200">
                <a:solidFill>
                  <a:schemeClr val="accent3"/>
                </a:solidFill>
              </a:defRPr>
            </a:lvl1pPr>
            <a:lvl2pPr lvl="1" algn="r" rtl="0">
              <a:spcBef>
                <a:spcPts val="0"/>
              </a:spcBef>
              <a:spcAft>
                <a:spcPts val="0"/>
              </a:spcAft>
              <a:buClr>
                <a:schemeClr val="accent3"/>
              </a:buClr>
              <a:buSzPts val="1200"/>
              <a:buFont typeface="Arvo"/>
              <a:buNone/>
              <a:defRPr sz="1200">
                <a:solidFill>
                  <a:schemeClr val="accent3"/>
                </a:solidFill>
                <a:latin typeface="Arvo"/>
                <a:ea typeface="Arvo"/>
                <a:cs typeface="Arvo"/>
                <a:sym typeface="Arvo"/>
              </a:defRPr>
            </a:lvl2pPr>
            <a:lvl3pPr lvl="2" algn="r" rtl="0">
              <a:spcBef>
                <a:spcPts val="0"/>
              </a:spcBef>
              <a:spcAft>
                <a:spcPts val="0"/>
              </a:spcAft>
              <a:buClr>
                <a:schemeClr val="accent3"/>
              </a:buClr>
              <a:buSzPts val="1200"/>
              <a:buFont typeface="Arvo"/>
              <a:buNone/>
              <a:defRPr sz="1200">
                <a:solidFill>
                  <a:schemeClr val="accent3"/>
                </a:solidFill>
                <a:latin typeface="Arvo"/>
                <a:ea typeface="Arvo"/>
                <a:cs typeface="Arvo"/>
                <a:sym typeface="Arvo"/>
              </a:defRPr>
            </a:lvl3pPr>
            <a:lvl4pPr lvl="3" algn="r" rtl="0">
              <a:spcBef>
                <a:spcPts val="0"/>
              </a:spcBef>
              <a:spcAft>
                <a:spcPts val="0"/>
              </a:spcAft>
              <a:buClr>
                <a:schemeClr val="accent3"/>
              </a:buClr>
              <a:buSzPts val="1200"/>
              <a:buFont typeface="Arvo"/>
              <a:buNone/>
              <a:defRPr sz="1200">
                <a:solidFill>
                  <a:schemeClr val="accent3"/>
                </a:solidFill>
                <a:latin typeface="Arvo"/>
                <a:ea typeface="Arvo"/>
                <a:cs typeface="Arvo"/>
                <a:sym typeface="Arvo"/>
              </a:defRPr>
            </a:lvl4pPr>
            <a:lvl5pPr lvl="4" algn="r" rtl="0">
              <a:spcBef>
                <a:spcPts val="0"/>
              </a:spcBef>
              <a:spcAft>
                <a:spcPts val="0"/>
              </a:spcAft>
              <a:buClr>
                <a:schemeClr val="accent3"/>
              </a:buClr>
              <a:buSzPts val="1200"/>
              <a:buFont typeface="Arvo"/>
              <a:buNone/>
              <a:defRPr sz="1200">
                <a:solidFill>
                  <a:schemeClr val="accent3"/>
                </a:solidFill>
                <a:latin typeface="Arvo"/>
                <a:ea typeface="Arvo"/>
                <a:cs typeface="Arvo"/>
                <a:sym typeface="Arvo"/>
              </a:defRPr>
            </a:lvl5pPr>
            <a:lvl6pPr lvl="5" algn="r" rtl="0">
              <a:spcBef>
                <a:spcPts val="0"/>
              </a:spcBef>
              <a:spcAft>
                <a:spcPts val="0"/>
              </a:spcAft>
              <a:buClr>
                <a:schemeClr val="accent3"/>
              </a:buClr>
              <a:buSzPts val="1200"/>
              <a:buFont typeface="Arvo"/>
              <a:buNone/>
              <a:defRPr sz="1200">
                <a:solidFill>
                  <a:schemeClr val="accent3"/>
                </a:solidFill>
                <a:latin typeface="Arvo"/>
                <a:ea typeface="Arvo"/>
                <a:cs typeface="Arvo"/>
                <a:sym typeface="Arvo"/>
              </a:defRPr>
            </a:lvl6pPr>
            <a:lvl7pPr lvl="6" algn="r" rtl="0">
              <a:spcBef>
                <a:spcPts val="0"/>
              </a:spcBef>
              <a:spcAft>
                <a:spcPts val="0"/>
              </a:spcAft>
              <a:buClr>
                <a:schemeClr val="accent3"/>
              </a:buClr>
              <a:buSzPts val="1200"/>
              <a:buFont typeface="Arvo"/>
              <a:buNone/>
              <a:defRPr sz="1200">
                <a:solidFill>
                  <a:schemeClr val="accent3"/>
                </a:solidFill>
                <a:latin typeface="Arvo"/>
                <a:ea typeface="Arvo"/>
                <a:cs typeface="Arvo"/>
                <a:sym typeface="Arvo"/>
              </a:defRPr>
            </a:lvl7pPr>
            <a:lvl8pPr lvl="7" algn="r" rtl="0">
              <a:spcBef>
                <a:spcPts val="0"/>
              </a:spcBef>
              <a:spcAft>
                <a:spcPts val="0"/>
              </a:spcAft>
              <a:buClr>
                <a:schemeClr val="accent3"/>
              </a:buClr>
              <a:buSzPts val="1200"/>
              <a:buFont typeface="Arvo"/>
              <a:buNone/>
              <a:defRPr sz="1200">
                <a:solidFill>
                  <a:schemeClr val="accent3"/>
                </a:solidFill>
                <a:latin typeface="Arvo"/>
                <a:ea typeface="Arvo"/>
                <a:cs typeface="Arvo"/>
                <a:sym typeface="Arvo"/>
              </a:defRPr>
            </a:lvl8pPr>
            <a:lvl9pPr lvl="8" algn="r" rtl="0">
              <a:spcBef>
                <a:spcPts val="0"/>
              </a:spcBef>
              <a:spcAft>
                <a:spcPts val="0"/>
              </a:spcAft>
              <a:buClr>
                <a:schemeClr val="accent3"/>
              </a:buClr>
              <a:buSzPts val="1200"/>
              <a:buFont typeface="Arvo"/>
              <a:buNone/>
              <a:defRPr sz="1200">
                <a:solidFill>
                  <a:schemeClr val="accent3"/>
                </a:solidFill>
                <a:latin typeface="Arvo"/>
                <a:ea typeface="Arvo"/>
                <a:cs typeface="Arvo"/>
                <a:sym typeface="Arvo"/>
              </a:defRPr>
            </a:lvl9pPr>
          </a:lstStyle>
          <a:p>
            <a:endParaRPr/>
          </a:p>
        </p:txBody>
      </p:sp>
      <p:sp>
        <p:nvSpPr>
          <p:cNvPr id="88" name="Google Shape;88;p15"/>
          <p:cNvSpPr txBox="1">
            <a:spLocks noGrp="1"/>
          </p:cNvSpPr>
          <p:nvPr>
            <p:ph type="ctrTitle" idx="13"/>
          </p:nvPr>
        </p:nvSpPr>
        <p:spPr>
          <a:xfrm>
            <a:off x="6966008" y="2812533"/>
            <a:ext cx="1458000" cy="3849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Clr>
                <a:schemeClr val="accent3"/>
              </a:buClr>
              <a:buSzPts val="1200"/>
              <a:buNone/>
              <a:defRPr sz="1200">
                <a:solidFill>
                  <a:schemeClr val="accent3"/>
                </a:solidFill>
              </a:defRPr>
            </a:lvl1pPr>
            <a:lvl2pPr lvl="1" rtl="0">
              <a:spcBef>
                <a:spcPts val="0"/>
              </a:spcBef>
              <a:spcAft>
                <a:spcPts val="0"/>
              </a:spcAft>
              <a:buClr>
                <a:schemeClr val="accent3"/>
              </a:buClr>
              <a:buSzPts val="1200"/>
              <a:buFont typeface="Arvo"/>
              <a:buNone/>
              <a:defRPr sz="1200">
                <a:solidFill>
                  <a:schemeClr val="accent3"/>
                </a:solidFill>
                <a:latin typeface="Arvo"/>
                <a:ea typeface="Arvo"/>
                <a:cs typeface="Arvo"/>
                <a:sym typeface="Arvo"/>
              </a:defRPr>
            </a:lvl2pPr>
            <a:lvl3pPr lvl="2" rtl="0">
              <a:spcBef>
                <a:spcPts val="0"/>
              </a:spcBef>
              <a:spcAft>
                <a:spcPts val="0"/>
              </a:spcAft>
              <a:buClr>
                <a:schemeClr val="accent3"/>
              </a:buClr>
              <a:buSzPts val="1200"/>
              <a:buFont typeface="Arvo"/>
              <a:buNone/>
              <a:defRPr sz="1200">
                <a:solidFill>
                  <a:schemeClr val="accent3"/>
                </a:solidFill>
                <a:latin typeface="Arvo"/>
                <a:ea typeface="Arvo"/>
                <a:cs typeface="Arvo"/>
                <a:sym typeface="Arvo"/>
              </a:defRPr>
            </a:lvl3pPr>
            <a:lvl4pPr lvl="3" rtl="0">
              <a:spcBef>
                <a:spcPts val="0"/>
              </a:spcBef>
              <a:spcAft>
                <a:spcPts val="0"/>
              </a:spcAft>
              <a:buClr>
                <a:schemeClr val="accent3"/>
              </a:buClr>
              <a:buSzPts val="1200"/>
              <a:buFont typeface="Arvo"/>
              <a:buNone/>
              <a:defRPr sz="1200">
                <a:solidFill>
                  <a:schemeClr val="accent3"/>
                </a:solidFill>
                <a:latin typeface="Arvo"/>
                <a:ea typeface="Arvo"/>
                <a:cs typeface="Arvo"/>
                <a:sym typeface="Arvo"/>
              </a:defRPr>
            </a:lvl4pPr>
            <a:lvl5pPr lvl="4" rtl="0">
              <a:spcBef>
                <a:spcPts val="0"/>
              </a:spcBef>
              <a:spcAft>
                <a:spcPts val="0"/>
              </a:spcAft>
              <a:buClr>
                <a:schemeClr val="accent3"/>
              </a:buClr>
              <a:buSzPts val="1200"/>
              <a:buFont typeface="Arvo"/>
              <a:buNone/>
              <a:defRPr sz="1200">
                <a:solidFill>
                  <a:schemeClr val="accent3"/>
                </a:solidFill>
                <a:latin typeface="Arvo"/>
                <a:ea typeface="Arvo"/>
                <a:cs typeface="Arvo"/>
                <a:sym typeface="Arvo"/>
              </a:defRPr>
            </a:lvl5pPr>
            <a:lvl6pPr lvl="5" rtl="0">
              <a:spcBef>
                <a:spcPts val="0"/>
              </a:spcBef>
              <a:spcAft>
                <a:spcPts val="0"/>
              </a:spcAft>
              <a:buClr>
                <a:schemeClr val="accent3"/>
              </a:buClr>
              <a:buSzPts val="1200"/>
              <a:buFont typeface="Arvo"/>
              <a:buNone/>
              <a:defRPr sz="1200">
                <a:solidFill>
                  <a:schemeClr val="accent3"/>
                </a:solidFill>
                <a:latin typeface="Arvo"/>
                <a:ea typeface="Arvo"/>
                <a:cs typeface="Arvo"/>
                <a:sym typeface="Arvo"/>
              </a:defRPr>
            </a:lvl6pPr>
            <a:lvl7pPr lvl="6" rtl="0">
              <a:spcBef>
                <a:spcPts val="0"/>
              </a:spcBef>
              <a:spcAft>
                <a:spcPts val="0"/>
              </a:spcAft>
              <a:buClr>
                <a:schemeClr val="accent3"/>
              </a:buClr>
              <a:buSzPts val="1200"/>
              <a:buFont typeface="Arvo"/>
              <a:buNone/>
              <a:defRPr sz="1200">
                <a:solidFill>
                  <a:schemeClr val="accent3"/>
                </a:solidFill>
                <a:latin typeface="Arvo"/>
                <a:ea typeface="Arvo"/>
                <a:cs typeface="Arvo"/>
                <a:sym typeface="Arvo"/>
              </a:defRPr>
            </a:lvl7pPr>
            <a:lvl8pPr lvl="7" rtl="0">
              <a:spcBef>
                <a:spcPts val="0"/>
              </a:spcBef>
              <a:spcAft>
                <a:spcPts val="0"/>
              </a:spcAft>
              <a:buClr>
                <a:schemeClr val="accent3"/>
              </a:buClr>
              <a:buSzPts val="1200"/>
              <a:buFont typeface="Arvo"/>
              <a:buNone/>
              <a:defRPr sz="1200">
                <a:solidFill>
                  <a:schemeClr val="accent3"/>
                </a:solidFill>
                <a:latin typeface="Arvo"/>
                <a:ea typeface="Arvo"/>
                <a:cs typeface="Arvo"/>
                <a:sym typeface="Arvo"/>
              </a:defRPr>
            </a:lvl8pPr>
            <a:lvl9pPr lvl="8" rtl="0">
              <a:spcBef>
                <a:spcPts val="0"/>
              </a:spcBef>
              <a:spcAft>
                <a:spcPts val="0"/>
              </a:spcAft>
              <a:buClr>
                <a:schemeClr val="accent3"/>
              </a:buClr>
              <a:buSzPts val="1200"/>
              <a:buFont typeface="Arvo"/>
              <a:buNone/>
              <a:defRPr sz="1200">
                <a:solidFill>
                  <a:schemeClr val="accent3"/>
                </a:solidFill>
                <a:latin typeface="Arvo"/>
                <a:ea typeface="Arvo"/>
                <a:cs typeface="Arvo"/>
                <a:sym typeface="Arvo"/>
              </a:defRPr>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Numbers and text">
  <p:cSld name="CUSTOM_4">
    <p:spTree>
      <p:nvGrpSpPr>
        <p:cNvPr id="1" name="Shape 89"/>
        <p:cNvGrpSpPr/>
        <p:nvPr/>
      </p:nvGrpSpPr>
      <p:grpSpPr>
        <a:xfrm>
          <a:off x="0" y="0"/>
          <a:ext cx="0" cy="0"/>
          <a:chOff x="0" y="0"/>
          <a:chExt cx="0" cy="0"/>
        </a:xfrm>
      </p:grpSpPr>
      <p:sp>
        <p:nvSpPr>
          <p:cNvPr id="90" name="Google Shape;90;p16"/>
          <p:cNvSpPr txBox="1">
            <a:spLocks noGrp="1"/>
          </p:cNvSpPr>
          <p:nvPr>
            <p:ph type="ctrTitle"/>
          </p:nvPr>
        </p:nvSpPr>
        <p:spPr>
          <a:xfrm flipH="1">
            <a:off x="7005375" y="2098650"/>
            <a:ext cx="1518900" cy="946200"/>
          </a:xfrm>
          <a:prstGeom prst="rect">
            <a:avLst/>
          </a:prstGeom>
        </p:spPr>
        <p:txBody>
          <a:bodyPr spcFirstLastPara="1" wrap="square" lIns="91425" tIns="91425" rIns="91425" bIns="91425" anchor="ctr" anchorCtr="0">
            <a:noAutofit/>
          </a:bodyPr>
          <a:lstStyle>
            <a:lvl1pPr lvl="0" algn="r" rtl="0">
              <a:spcBef>
                <a:spcPts val="0"/>
              </a:spcBef>
              <a:spcAft>
                <a:spcPts val="0"/>
              </a:spcAft>
              <a:buClr>
                <a:schemeClr val="accent2"/>
              </a:buClr>
              <a:buSzPts val="2100"/>
              <a:buNone/>
              <a:defRPr sz="1800" b="1">
                <a:solidFill>
                  <a:schemeClr val="accent2"/>
                </a:solidFill>
              </a:defRPr>
            </a:lvl1pPr>
            <a:lvl2pPr lvl="1" algn="r" rtl="0">
              <a:spcBef>
                <a:spcPts val="0"/>
              </a:spcBef>
              <a:spcAft>
                <a:spcPts val="0"/>
              </a:spcAft>
              <a:buClr>
                <a:schemeClr val="accent2"/>
              </a:buClr>
              <a:buSzPts val="2100"/>
              <a:buNone/>
              <a:defRPr sz="2100">
                <a:solidFill>
                  <a:schemeClr val="accent2"/>
                </a:solidFill>
              </a:defRPr>
            </a:lvl2pPr>
            <a:lvl3pPr lvl="2" algn="r" rtl="0">
              <a:spcBef>
                <a:spcPts val="0"/>
              </a:spcBef>
              <a:spcAft>
                <a:spcPts val="0"/>
              </a:spcAft>
              <a:buClr>
                <a:schemeClr val="accent2"/>
              </a:buClr>
              <a:buSzPts val="2100"/>
              <a:buNone/>
              <a:defRPr sz="2100">
                <a:solidFill>
                  <a:schemeClr val="accent2"/>
                </a:solidFill>
              </a:defRPr>
            </a:lvl3pPr>
            <a:lvl4pPr lvl="3" algn="r" rtl="0">
              <a:spcBef>
                <a:spcPts val="0"/>
              </a:spcBef>
              <a:spcAft>
                <a:spcPts val="0"/>
              </a:spcAft>
              <a:buClr>
                <a:schemeClr val="accent2"/>
              </a:buClr>
              <a:buSzPts val="2100"/>
              <a:buNone/>
              <a:defRPr sz="2100">
                <a:solidFill>
                  <a:schemeClr val="accent2"/>
                </a:solidFill>
              </a:defRPr>
            </a:lvl4pPr>
            <a:lvl5pPr lvl="4" algn="r" rtl="0">
              <a:spcBef>
                <a:spcPts val="0"/>
              </a:spcBef>
              <a:spcAft>
                <a:spcPts val="0"/>
              </a:spcAft>
              <a:buClr>
                <a:schemeClr val="accent2"/>
              </a:buClr>
              <a:buSzPts val="2100"/>
              <a:buNone/>
              <a:defRPr sz="2100">
                <a:solidFill>
                  <a:schemeClr val="accent2"/>
                </a:solidFill>
              </a:defRPr>
            </a:lvl5pPr>
            <a:lvl6pPr lvl="5" algn="r" rtl="0">
              <a:spcBef>
                <a:spcPts val="0"/>
              </a:spcBef>
              <a:spcAft>
                <a:spcPts val="0"/>
              </a:spcAft>
              <a:buClr>
                <a:schemeClr val="accent2"/>
              </a:buClr>
              <a:buSzPts val="2100"/>
              <a:buNone/>
              <a:defRPr sz="2100">
                <a:solidFill>
                  <a:schemeClr val="accent2"/>
                </a:solidFill>
              </a:defRPr>
            </a:lvl6pPr>
            <a:lvl7pPr lvl="6" algn="r" rtl="0">
              <a:spcBef>
                <a:spcPts val="0"/>
              </a:spcBef>
              <a:spcAft>
                <a:spcPts val="0"/>
              </a:spcAft>
              <a:buClr>
                <a:schemeClr val="accent2"/>
              </a:buClr>
              <a:buSzPts val="2100"/>
              <a:buNone/>
              <a:defRPr sz="2100">
                <a:solidFill>
                  <a:schemeClr val="accent2"/>
                </a:solidFill>
              </a:defRPr>
            </a:lvl7pPr>
            <a:lvl8pPr lvl="7" algn="r" rtl="0">
              <a:spcBef>
                <a:spcPts val="0"/>
              </a:spcBef>
              <a:spcAft>
                <a:spcPts val="0"/>
              </a:spcAft>
              <a:buClr>
                <a:schemeClr val="accent2"/>
              </a:buClr>
              <a:buSzPts val="2100"/>
              <a:buNone/>
              <a:defRPr sz="2100">
                <a:solidFill>
                  <a:schemeClr val="accent2"/>
                </a:solidFill>
              </a:defRPr>
            </a:lvl8pPr>
            <a:lvl9pPr lvl="8" algn="r" rtl="0">
              <a:spcBef>
                <a:spcPts val="0"/>
              </a:spcBef>
              <a:spcAft>
                <a:spcPts val="0"/>
              </a:spcAft>
              <a:buClr>
                <a:schemeClr val="accent2"/>
              </a:buClr>
              <a:buSzPts val="2100"/>
              <a:buNone/>
              <a:defRPr sz="2100">
                <a:solidFill>
                  <a:schemeClr val="accent2"/>
                </a:solidFill>
              </a:defRPr>
            </a:lvl9pPr>
          </a:lstStyle>
          <a:p>
            <a:endParaRPr/>
          </a:p>
        </p:txBody>
      </p:sp>
      <p:sp>
        <p:nvSpPr>
          <p:cNvPr id="91" name="Google Shape;91;p16"/>
          <p:cNvSpPr txBox="1">
            <a:spLocks noGrp="1"/>
          </p:cNvSpPr>
          <p:nvPr>
            <p:ph type="subTitle" idx="1"/>
          </p:nvPr>
        </p:nvSpPr>
        <p:spPr>
          <a:xfrm>
            <a:off x="925800" y="1469250"/>
            <a:ext cx="1614300" cy="368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000"/>
              <a:buNone/>
              <a:defRPr sz="1000"/>
            </a:lvl1pPr>
            <a:lvl2pPr lvl="1" algn="ctr" rtl="0">
              <a:lnSpc>
                <a:spcPct val="100000"/>
              </a:lnSpc>
              <a:spcBef>
                <a:spcPts val="0"/>
              </a:spcBef>
              <a:spcAft>
                <a:spcPts val="0"/>
              </a:spcAft>
              <a:buSzPts val="1000"/>
              <a:buNone/>
              <a:defRPr sz="1000"/>
            </a:lvl2pPr>
            <a:lvl3pPr lvl="2" algn="ctr" rtl="0">
              <a:lnSpc>
                <a:spcPct val="100000"/>
              </a:lnSpc>
              <a:spcBef>
                <a:spcPts val="0"/>
              </a:spcBef>
              <a:spcAft>
                <a:spcPts val="0"/>
              </a:spcAft>
              <a:buSzPts val="1000"/>
              <a:buNone/>
              <a:defRPr sz="1000"/>
            </a:lvl3pPr>
            <a:lvl4pPr lvl="3" algn="ctr" rtl="0">
              <a:lnSpc>
                <a:spcPct val="100000"/>
              </a:lnSpc>
              <a:spcBef>
                <a:spcPts val="0"/>
              </a:spcBef>
              <a:spcAft>
                <a:spcPts val="0"/>
              </a:spcAft>
              <a:buSzPts val="1000"/>
              <a:buNone/>
              <a:defRPr sz="1000"/>
            </a:lvl4pPr>
            <a:lvl5pPr lvl="4" algn="ctr" rtl="0">
              <a:lnSpc>
                <a:spcPct val="100000"/>
              </a:lnSpc>
              <a:spcBef>
                <a:spcPts val="0"/>
              </a:spcBef>
              <a:spcAft>
                <a:spcPts val="0"/>
              </a:spcAft>
              <a:buSzPts val="1000"/>
              <a:buNone/>
              <a:defRPr sz="1000"/>
            </a:lvl5pPr>
            <a:lvl6pPr lvl="5" algn="ctr" rtl="0">
              <a:lnSpc>
                <a:spcPct val="100000"/>
              </a:lnSpc>
              <a:spcBef>
                <a:spcPts val="0"/>
              </a:spcBef>
              <a:spcAft>
                <a:spcPts val="0"/>
              </a:spcAft>
              <a:buSzPts val="1000"/>
              <a:buNone/>
              <a:defRPr sz="1000"/>
            </a:lvl6pPr>
            <a:lvl7pPr lvl="6" algn="ctr" rtl="0">
              <a:lnSpc>
                <a:spcPct val="100000"/>
              </a:lnSpc>
              <a:spcBef>
                <a:spcPts val="0"/>
              </a:spcBef>
              <a:spcAft>
                <a:spcPts val="0"/>
              </a:spcAft>
              <a:buSzPts val="1000"/>
              <a:buNone/>
              <a:defRPr sz="1000"/>
            </a:lvl7pPr>
            <a:lvl8pPr lvl="7" algn="ctr" rtl="0">
              <a:lnSpc>
                <a:spcPct val="100000"/>
              </a:lnSpc>
              <a:spcBef>
                <a:spcPts val="0"/>
              </a:spcBef>
              <a:spcAft>
                <a:spcPts val="0"/>
              </a:spcAft>
              <a:buSzPts val="1000"/>
              <a:buNone/>
              <a:defRPr sz="1000"/>
            </a:lvl8pPr>
            <a:lvl9pPr lvl="8" algn="ctr" rtl="0">
              <a:lnSpc>
                <a:spcPct val="100000"/>
              </a:lnSpc>
              <a:spcBef>
                <a:spcPts val="0"/>
              </a:spcBef>
              <a:spcAft>
                <a:spcPts val="0"/>
              </a:spcAft>
              <a:buSzPts val="1000"/>
              <a:buNone/>
              <a:defRPr sz="1000"/>
            </a:lvl9pPr>
          </a:lstStyle>
          <a:p>
            <a:endParaRPr/>
          </a:p>
        </p:txBody>
      </p:sp>
      <p:sp>
        <p:nvSpPr>
          <p:cNvPr id="92" name="Google Shape;92;p16"/>
          <p:cNvSpPr txBox="1">
            <a:spLocks noGrp="1"/>
          </p:cNvSpPr>
          <p:nvPr>
            <p:ph type="subTitle" idx="2"/>
          </p:nvPr>
        </p:nvSpPr>
        <p:spPr>
          <a:xfrm>
            <a:off x="925800" y="2830227"/>
            <a:ext cx="1614300" cy="368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000"/>
              <a:buNone/>
              <a:defRPr sz="1000"/>
            </a:lvl1pPr>
            <a:lvl2pPr lvl="1" algn="ctr" rtl="0">
              <a:lnSpc>
                <a:spcPct val="100000"/>
              </a:lnSpc>
              <a:spcBef>
                <a:spcPts val="0"/>
              </a:spcBef>
              <a:spcAft>
                <a:spcPts val="0"/>
              </a:spcAft>
              <a:buSzPts val="1000"/>
              <a:buNone/>
              <a:defRPr sz="1000"/>
            </a:lvl2pPr>
            <a:lvl3pPr lvl="2" algn="ctr" rtl="0">
              <a:lnSpc>
                <a:spcPct val="100000"/>
              </a:lnSpc>
              <a:spcBef>
                <a:spcPts val="0"/>
              </a:spcBef>
              <a:spcAft>
                <a:spcPts val="0"/>
              </a:spcAft>
              <a:buSzPts val="1000"/>
              <a:buNone/>
              <a:defRPr sz="1000"/>
            </a:lvl3pPr>
            <a:lvl4pPr lvl="3" algn="ctr" rtl="0">
              <a:lnSpc>
                <a:spcPct val="100000"/>
              </a:lnSpc>
              <a:spcBef>
                <a:spcPts val="0"/>
              </a:spcBef>
              <a:spcAft>
                <a:spcPts val="0"/>
              </a:spcAft>
              <a:buSzPts val="1000"/>
              <a:buNone/>
              <a:defRPr sz="1000"/>
            </a:lvl4pPr>
            <a:lvl5pPr lvl="4" algn="ctr" rtl="0">
              <a:lnSpc>
                <a:spcPct val="100000"/>
              </a:lnSpc>
              <a:spcBef>
                <a:spcPts val="0"/>
              </a:spcBef>
              <a:spcAft>
                <a:spcPts val="0"/>
              </a:spcAft>
              <a:buSzPts val="1000"/>
              <a:buNone/>
              <a:defRPr sz="1000"/>
            </a:lvl5pPr>
            <a:lvl6pPr lvl="5" algn="ctr" rtl="0">
              <a:lnSpc>
                <a:spcPct val="100000"/>
              </a:lnSpc>
              <a:spcBef>
                <a:spcPts val="0"/>
              </a:spcBef>
              <a:spcAft>
                <a:spcPts val="0"/>
              </a:spcAft>
              <a:buSzPts val="1000"/>
              <a:buNone/>
              <a:defRPr sz="1000"/>
            </a:lvl6pPr>
            <a:lvl7pPr lvl="6" algn="ctr" rtl="0">
              <a:lnSpc>
                <a:spcPct val="100000"/>
              </a:lnSpc>
              <a:spcBef>
                <a:spcPts val="0"/>
              </a:spcBef>
              <a:spcAft>
                <a:spcPts val="0"/>
              </a:spcAft>
              <a:buSzPts val="1000"/>
              <a:buNone/>
              <a:defRPr sz="1000"/>
            </a:lvl7pPr>
            <a:lvl8pPr lvl="7" algn="ctr" rtl="0">
              <a:lnSpc>
                <a:spcPct val="100000"/>
              </a:lnSpc>
              <a:spcBef>
                <a:spcPts val="0"/>
              </a:spcBef>
              <a:spcAft>
                <a:spcPts val="0"/>
              </a:spcAft>
              <a:buSzPts val="1000"/>
              <a:buNone/>
              <a:defRPr sz="1000"/>
            </a:lvl8pPr>
            <a:lvl9pPr lvl="8" algn="ctr" rtl="0">
              <a:lnSpc>
                <a:spcPct val="100000"/>
              </a:lnSpc>
              <a:spcBef>
                <a:spcPts val="0"/>
              </a:spcBef>
              <a:spcAft>
                <a:spcPts val="0"/>
              </a:spcAft>
              <a:buSzPts val="1000"/>
              <a:buNone/>
              <a:defRPr sz="1000"/>
            </a:lvl9pPr>
          </a:lstStyle>
          <a:p>
            <a:endParaRPr/>
          </a:p>
        </p:txBody>
      </p:sp>
      <p:sp>
        <p:nvSpPr>
          <p:cNvPr id="93" name="Google Shape;93;p16"/>
          <p:cNvSpPr txBox="1">
            <a:spLocks noGrp="1"/>
          </p:cNvSpPr>
          <p:nvPr>
            <p:ph type="subTitle" idx="3"/>
          </p:nvPr>
        </p:nvSpPr>
        <p:spPr>
          <a:xfrm>
            <a:off x="925800" y="4394550"/>
            <a:ext cx="1614300" cy="368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000"/>
              <a:buNone/>
              <a:defRPr sz="1000"/>
            </a:lvl1pPr>
            <a:lvl2pPr lvl="1" algn="ctr" rtl="0">
              <a:lnSpc>
                <a:spcPct val="100000"/>
              </a:lnSpc>
              <a:spcBef>
                <a:spcPts val="0"/>
              </a:spcBef>
              <a:spcAft>
                <a:spcPts val="0"/>
              </a:spcAft>
              <a:buSzPts val="1000"/>
              <a:buNone/>
              <a:defRPr sz="1000"/>
            </a:lvl2pPr>
            <a:lvl3pPr lvl="2" algn="ctr" rtl="0">
              <a:lnSpc>
                <a:spcPct val="100000"/>
              </a:lnSpc>
              <a:spcBef>
                <a:spcPts val="0"/>
              </a:spcBef>
              <a:spcAft>
                <a:spcPts val="0"/>
              </a:spcAft>
              <a:buSzPts val="1000"/>
              <a:buNone/>
              <a:defRPr sz="1000"/>
            </a:lvl3pPr>
            <a:lvl4pPr lvl="3" algn="ctr" rtl="0">
              <a:lnSpc>
                <a:spcPct val="100000"/>
              </a:lnSpc>
              <a:spcBef>
                <a:spcPts val="0"/>
              </a:spcBef>
              <a:spcAft>
                <a:spcPts val="0"/>
              </a:spcAft>
              <a:buSzPts val="1000"/>
              <a:buNone/>
              <a:defRPr sz="1000"/>
            </a:lvl4pPr>
            <a:lvl5pPr lvl="4" algn="ctr" rtl="0">
              <a:lnSpc>
                <a:spcPct val="100000"/>
              </a:lnSpc>
              <a:spcBef>
                <a:spcPts val="0"/>
              </a:spcBef>
              <a:spcAft>
                <a:spcPts val="0"/>
              </a:spcAft>
              <a:buSzPts val="1000"/>
              <a:buNone/>
              <a:defRPr sz="1000"/>
            </a:lvl5pPr>
            <a:lvl6pPr lvl="5" algn="ctr" rtl="0">
              <a:lnSpc>
                <a:spcPct val="100000"/>
              </a:lnSpc>
              <a:spcBef>
                <a:spcPts val="0"/>
              </a:spcBef>
              <a:spcAft>
                <a:spcPts val="0"/>
              </a:spcAft>
              <a:buSzPts val="1000"/>
              <a:buNone/>
              <a:defRPr sz="1000"/>
            </a:lvl6pPr>
            <a:lvl7pPr lvl="6" algn="ctr" rtl="0">
              <a:lnSpc>
                <a:spcPct val="100000"/>
              </a:lnSpc>
              <a:spcBef>
                <a:spcPts val="0"/>
              </a:spcBef>
              <a:spcAft>
                <a:spcPts val="0"/>
              </a:spcAft>
              <a:buSzPts val="1000"/>
              <a:buNone/>
              <a:defRPr sz="1000"/>
            </a:lvl7pPr>
            <a:lvl8pPr lvl="7" algn="ctr" rtl="0">
              <a:lnSpc>
                <a:spcPct val="100000"/>
              </a:lnSpc>
              <a:spcBef>
                <a:spcPts val="0"/>
              </a:spcBef>
              <a:spcAft>
                <a:spcPts val="0"/>
              </a:spcAft>
              <a:buSzPts val="1000"/>
              <a:buNone/>
              <a:defRPr sz="1000"/>
            </a:lvl8pPr>
            <a:lvl9pPr lvl="8" algn="ctr" rtl="0">
              <a:lnSpc>
                <a:spcPct val="100000"/>
              </a:lnSpc>
              <a:spcBef>
                <a:spcPts val="0"/>
              </a:spcBef>
              <a:spcAft>
                <a:spcPts val="0"/>
              </a:spcAft>
              <a:buSzPts val="1000"/>
              <a:buNone/>
              <a:defRPr sz="1000"/>
            </a:lvl9pPr>
          </a:lstStyle>
          <a:p>
            <a:endParaRPr/>
          </a:p>
        </p:txBody>
      </p:sp>
      <p:sp>
        <p:nvSpPr>
          <p:cNvPr id="94" name="Google Shape;94;p16"/>
          <p:cNvSpPr txBox="1">
            <a:spLocks noGrp="1"/>
          </p:cNvSpPr>
          <p:nvPr>
            <p:ph type="title" idx="4" hasCustomPrompt="1"/>
          </p:nvPr>
        </p:nvSpPr>
        <p:spPr>
          <a:xfrm>
            <a:off x="1129450" y="1163801"/>
            <a:ext cx="1206900" cy="292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1"/>
              </a:buClr>
              <a:buSzPts val="3000"/>
              <a:buNone/>
              <a:defRPr sz="3000" b="1">
                <a:solidFill>
                  <a:schemeClr val="accent4"/>
                </a:solidFill>
              </a:defRPr>
            </a:lvl1pPr>
            <a:lvl2pPr lvl="1" algn="ctr" rtl="0">
              <a:spcBef>
                <a:spcPts val="0"/>
              </a:spcBef>
              <a:spcAft>
                <a:spcPts val="0"/>
              </a:spcAft>
              <a:buClr>
                <a:schemeClr val="accent1"/>
              </a:buClr>
              <a:buSzPts val="3000"/>
              <a:buFont typeface="Fira Sans Extra Condensed Medium"/>
              <a:buNone/>
              <a:defRPr sz="3000">
                <a:solidFill>
                  <a:schemeClr val="accent1"/>
                </a:solidFill>
                <a:latin typeface="Fira Sans Extra Condensed Medium"/>
                <a:ea typeface="Fira Sans Extra Condensed Medium"/>
                <a:cs typeface="Fira Sans Extra Condensed Medium"/>
                <a:sym typeface="Fira Sans Extra Condensed Medium"/>
              </a:defRPr>
            </a:lvl2pPr>
            <a:lvl3pPr lvl="2" algn="ctr" rtl="0">
              <a:spcBef>
                <a:spcPts val="0"/>
              </a:spcBef>
              <a:spcAft>
                <a:spcPts val="0"/>
              </a:spcAft>
              <a:buClr>
                <a:schemeClr val="accent1"/>
              </a:buClr>
              <a:buSzPts val="3000"/>
              <a:buFont typeface="Fira Sans Extra Condensed Medium"/>
              <a:buNone/>
              <a:defRPr sz="3000">
                <a:solidFill>
                  <a:schemeClr val="accent1"/>
                </a:solidFill>
                <a:latin typeface="Fira Sans Extra Condensed Medium"/>
                <a:ea typeface="Fira Sans Extra Condensed Medium"/>
                <a:cs typeface="Fira Sans Extra Condensed Medium"/>
                <a:sym typeface="Fira Sans Extra Condensed Medium"/>
              </a:defRPr>
            </a:lvl3pPr>
            <a:lvl4pPr lvl="3" algn="ctr" rtl="0">
              <a:spcBef>
                <a:spcPts val="0"/>
              </a:spcBef>
              <a:spcAft>
                <a:spcPts val="0"/>
              </a:spcAft>
              <a:buClr>
                <a:schemeClr val="accent1"/>
              </a:buClr>
              <a:buSzPts val="3000"/>
              <a:buFont typeface="Fira Sans Extra Condensed Medium"/>
              <a:buNone/>
              <a:defRPr sz="3000">
                <a:solidFill>
                  <a:schemeClr val="accent1"/>
                </a:solidFill>
                <a:latin typeface="Fira Sans Extra Condensed Medium"/>
                <a:ea typeface="Fira Sans Extra Condensed Medium"/>
                <a:cs typeface="Fira Sans Extra Condensed Medium"/>
                <a:sym typeface="Fira Sans Extra Condensed Medium"/>
              </a:defRPr>
            </a:lvl4pPr>
            <a:lvl5pPr lvl="4" algn="ctr" rtl="0">
              <a:spcBef>
                <a:spcPts val="0"/>
              </a:spcBef>
              <a:spcAft>
                <a:spcPts val="0"/>
              </a:spcAft>
              <a:buClr>
                <a:schemeClr val="accent1"/>
              </a:buClr>
              <a:buSzPts val="3000"/>
              <a:buFont typeface="Fira Sans Extra Condensed Medium"/>
              <a:buNone/>
              <a:defRPr sz="3000">
                <a:solidFill>
                  <a:schemeClr val="accent1"/>
                </a:solidFill>
                <a:latin typeface="Fira Sans Extra Condensed Medium"/>
                <a:ea typeface="Fira Sans Extra Condensed Medium"/>
                <a:cs typeface="Fira Sans Extra Condensed Medium"/>
                <a:sym typeface="Fira Sans Extra Condensed Medium"/>
              </a:defRPr>
            </a:lvl5pPr>
            <a:lvl6pPr lvl="5" algn="ctr" rtl="0">
              <a:spcBef>
                <a:spcPts val="0"/>
              </a:spcBef>
              <a:spcAft>
                <a:spcPts val="0"/>
              </a:spcAft>
              <a:buClr>
                <a:schemeClr val="accent1"/>
              </a:buClr>
              <a:buSzPts val="3000"/>
              <a:buFont typeface="Fira Sans Extra Condensed Medium"/>
              <a:buNone/>
              <a:defRPr sz="3000">
                <a:solidFill>
                  <a:schemeClr val="accent1"/>
                </a:solidFill>
                <a:latin typeface="Fira Sans Extra Condensed Medium"/>
                <a:ea typeface="Fira Sans Extra Condensed Medium"/>
                <a:cs typeface="Fira Sans Extra Condensed Medium"/>
                <a:sym typeface="Fira Sans Extra Condensed Medium"/>
              </a:defRPr>
            </a:lvl6pPr>
            <a:lvl7pPr lvl="6" algn="ctr" rtl="0">
              <a:spcBef>
                <a:spcPts val="0"/>
              </a:spcBef>
              <a:spcAft>
                <a:spcPts val="0"/>
              </a:spcAft>
              <a:buClr>
                <a:schemeClr val="accent1"/>
              </a:buClr>
              <a:buSzPts val="3000"/>
              <a:buFont typeface="Fira Sans Extra Condensed Medium"/>
              <a:buNone/>
              <a:defRPr sz="3000">
                <a:solidFill>
                  <a:schemeClr val="accent1"/>
                </a:solidFill>
                <a:latin typeface="Fira Sans Extra Condensed Medium"/>
                <a:ea typeface="Fira Sans Extra Condensed Medium"/>
                <a:cs typeface="Fira Sans Extra Condensed Medium"/>
                <a:sym typeface="Fira Sans Extra Condensed Medium"/>
              </a:defRPr>
            </a:lvl7pPr>
            <a:lvl8pPr lvl="7" algn="ctr" rtl="0">
              <a:spcBef>
                <a:spcPts val="0"/>
              </a:spcBef>
              <a:spcAft>
                <a:spcPts val="0"/>
              </a:spcAft>
              <a:buClr>
                <a:schemeClr val="accent1"/>
              </a:buClr>
              <a:buSzPts val="3000"/>
              <a:buFont typeface="Fira Sans Extra Condensed Medium"/>
              <a:buNone/>
              <a:defRPr sz="3000">
                <a:solidFill>
                  <a:schemeClr val="accent1"/>
                </a:solidFill>
                <a:latin typeface="Fira Sans Extra Condensed Medium"/>
                <a:ea typeface="Fira Sans Extra Condensed Medium"/>
                <a:cs typeface="Fira Sans Extra Condensed Medium"/>
                <a:sym typeface="Fira Sans Extra Condensed Medium"/>
              </a:defRPr>
            </a:lvl8pPr>
            <a:lvl9pPr lvl="8" algn="ctr" rtl="0">
              <a:spcBef>
                <a:spcPts val="0"/>
              </a:spcBef>
              <a:spcAft>
                <a:spcPts val="0"/>
              </a:spcAft>
              <a:buClr>
                <a:schemeClr val="accent1"/>
              </a:buClr>
              <a:buSzPts val="3000"/>
              <a:buFont typeface="Fira Sans Extra Condensed Medium"/>
              <a:buNone/>
              <a:defRPr sz="3000">
                <a:solidFill>
                  <a:schemeClr val="accent1"/>
                </a:solidFill>
                <a:latin typeface="Fira Sans Extra Condensed Medium"/>
                <a:ea typeface="Fira Sans Extra Condensed Medium"/>
                <a:cs typeface="Fira Sans Extra Condensed Medium"/>
                <a:sym typeface="Fira Sans Extra Condensed Medium"/>
              </a:defRPr>
            </a:lvl9pPr>
          </a:lstStyle>
          <a:p>
            <a:r>
              <a:t>xx%</a:t>
            </a:r>
          </a:p>
        </p:txBody>
      </p:sp>
      <p:sp>
        <p:nvSpPr>
          <p:cNvPr id="95" name="Google Shape;95;p16"/>
          <p:cNvSpPr txBox="1">
            <a:spLocks noGrp="1"/>
          </p:cNvSpPr>
          <p:nvPr>
            <p:ph type="title" idx="5" hasCustomPrompt="1"/>
          </p:nvPr>
        </p:nvSpPr>
        <p:spPr>
          <a:xfrm>
            <a:off x="1129450" y="2537370"/>
            <a:ext cx="1206900" cy="292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1"/>
              </a:buClr>
              <a:buSzPts val="3000"/>
              <a:buNone/>
              <a:defRPr sz="3000" b="1">
                <a:solidFill>
                  <a:schemeClr val="accent4"/>
                </a:solidFill>
              </a:defRPr>
            </a:lvl1pPr>
            <a:lvl2pPr lvl="1" algn="ctr" rtl="0">
              <a:spcBef>
                <a:spcPts val="0"/>
              </a:spcBef>
              <a:spcAft>
                <a:spcPts val="0"/>
              </a:spcAft>
              <a:buClr>
                <a:schemeClr val="accent1"/>
              </a:buClr>
              <a:buSzPts val="3000"/>
              <a:buFont typeface="Fira Sans Extra Condensed Medium"/>
              <a:buNone/>
              <a:defRPr sz="3000">
                <a:solidFill>
                  <a:schemeClr val="accent1"/>
                </a:solidFill>
                <a:latin typeface="Fira Sans Extra Condensed Medium"/>
                <a:ea typeface="Fira Sans Extra Condensed Medium"/>
                <a:cs typeface="Fira Sans Extra Condensed Medium"/>
                <a:sym typeface="Fira Sans Extra Condensed Medium"/>
              </a:defRPr>
            </a:lvl2pPr>
            <a:lvl3pPr lvl="2" algn="ctr" rtl="0">
              <a:spcBef>
                <a:spcPts val="0"/>
              </a:spcBef>
              <a:spcAft>
                <a:spcPts val="0"/>
              </a:spcAft>
              <a:buClr>
                <a:schemeClr val="accent1"/>
              </a:buClr>
              <a:buSzPts val="3000"/>
              <a:buFont typeface="Fira Sans Extra Condensed Medium"/>
              <a:buNone/>
              <a:defRPr sz="3000">
                <a:solidFill>
                  <a:schemeClr val="accent1"/>
                </a:solidFill>
                <a:latin typeface="Fira Sans Extra Condensed Medium"/>
                <a:ea typeface="Fira Sans Extra Condensed Medium"/>
                <a:cs typeface="Fira Sans Extra Condensed Medium"/>
                <a:sym typeface="Fira Sans Extra Condensed Medium"/>
              </a:defRPr>
            </a:lvl3pPr>
            <a:lvl4pPr lvl="3" algn="ctr" rtl="0">
              <a:spcBef>
                <a:spcPts val="0"/>
              </a:spcBef>
              <a:spcAft>
                <a:spcPts val="0"/>
              </a:spcAft>
              <a:buClr>
                <a:schemeClr val="accent1"/>
              </a:buClr>
              <a:buSzPts val="3000"/>
              <a:buFont typeface="Fira Sans Extra Condensed Medium"/>
              <a:buNone/>
              <a:defRPr sz="3000">
                <a:solidFill>
                  <a:schemeClr val="accent1"/>
                </a:solidFill>
                <a:latin typeface="Fira Sans Extra Condensed Medium"/>
                <a:ea typeface="Fira Sans Extra Condensed Medium"/>
                <a:cs typeface="Fira Sans Extra Condensed Medium"/>
                <a:sym typeface="Fira Sans Extra Condensed Medium"/>
              </a:defRPr>
            </a:lvl4pPr>
            <a:lvl5pPr lvl="4" algn="ctr" rtl="0">
              <a:spcBef>
                <a:spcPts val="0"/>
              </a:spcBef>
              <a:spcAft>
                <a:spcPts val="0"/>
              </a:spcAft>
              <a:buClr>
                <a:schemeClr val="accent1"/>
              </a:buClr>
              <a:buSzPts val="3000"/>
              <a:buFont typeface="Fira Sans Extra Condensed Medium"/>
              <a:buNone/>
              <a:defRPr sz="3000">
                <a:solidFill>
                  <a:schemeClr val="accent1"/>
                </a:solidFill>
                <a:latin typeface="Fira Sans Extra Condensed Medium"/>
                <a:ea typeface="Fira Sans Extra Condensed Medium"/>
                <a:cs typeface="Fira Sans Extra Condensed Medium"/>
                <a:sym typeface="Fira Sans Extra Condensed Medium"/>
              </a:defRPr>
            </a:lvl5pPr>
            <a:lvl6pPr lvl="5" algn="ctr" rtl="0">
              <a:spcBef>
                <a:spcPts val="0"/>
              </a:spcBef>
              <a:spcAft>
                <a:spcPts val="0"/>
              </a:spcAft>
              <a:buClr>
                <a:schemeClr val="accent1"/>
              </a:buClr>
              <a:buSzPts val="3000"/>
              <a:buFont typeface="Fira Sans Extra Condensed Medium"/>
              <a:buNone/>
              <a:defRPr sz="3000">
                <a:solidFill>
                  <a:schemeClr val="accent1"/>
                </a:solidFill>
                <a:latin typeface="Fira Sans Extra Condensed Medium"/>
                <a:ea typeface="Fira Sans Extra Condensed Medium"/>
                <a:cs typeface="Fira Sans Extra Condensed Medium"/>
                <a:sym typeface="Fira Sans Extra Condensed Medium"/>
              </a:defRPr>
            </a:lvl6pPr>
            <a:lvl7pPr lvl="6" algn="ctr" rtl="0">
              <a:spcBef>
                <a:spcPts val="0"/>
              </a:spcBef>
              <a:spcAft>
                <a:spcPts val="0"/>
              </a:spcAft>
              <a:buClr>
                <a:schemeClr val="accent1"/>
              </a:buClr>
              <a:buSzPts val="3000"/>
              <a:buFont typeface="Fira Sans Extra Condensed Medium"/>
              <a:buNone/>
              <a:defRPr sz="3000">
                <a:solidFill>
                  <a:schemeClr val="accent1"/>
                </a:solidFill>
                <a:latin typeface="Fira Sans Extra Condensed Medium"/>
                <a:ea typeface="Fira Sans Extra Condensed Medium"/>
                <a:cs typeface="Fira Sans Extra Condensed Medium"/>
                <a:sym typeface="Fira Sans Extra Condensed Medium"/>
              </a:defRPr>
            </a:lvl7pPr>
            <a:lvl8pPr lvl="7" algn="ctr" rtl="0">
              <a:spcBef>
                <a:spcPts val="0"/>
              </a:spcBef>
              <a:spcAft>
                <a:spcPts val="0"/>
              </a:spcAft>
              <a:buClr>
                <a:schemeClr val="accent1"/>
              </a:buClr>
              <a:buSzPts val="3000"/>
              <a:buFont typeface="Fira Sans Extra Condensed Medium"/>
              <a:buNone/>
              <a:defRPr sz="3000">
                <a:solidFill>
                  <a:schemeClr val="accent1"/>
                </a:solidFill>
                <a:latin typeface="Fira Sans Extra Condensed Medium"/>
                <a:ea typeface="Fira Sans Extra Condensed Medium"/>
                <a:cs typeface="Fira Sans Extra Condensed Medium"/>
                <a:sym typeface="Fira Sans Extra Condensed Medium"/>
              </a:defRPr>
            </a:lvl8pPr>
            <a:lvl9pPr lvl="8" algn="ctr" rtl="0">
              <a:spcBef>
                <a:spcPts val="0"/>
              </a:spcBef>
              <a:spcAft>
                <a:spcPts val="0"/>
              </a:spcAft>
              <a:buClr>
                <a:schemeClr val="accent1"/>
              </a:buClr>
              <a:buSzPts val="3000"/>
              <a:buFont typeface="Fira Sans Extra Condensed Medium"/>
              <a:buNone/>
              <a:defRPr sz="3000">
                <a:solidFill>
                  <a:schemeClr val="accent1"/>
                </a:solidFill>
                <a:latin typeface="Fira Sans Extra Condensed Medium"/>
                <a:ea typeface="Fira Sans Extra Condensed Medium"/>
                <a:cs typeface="Fira Sans Extra Condensed Medium"/>
                <a:sym typeface="Fira Sans Extra Condensed Medium"/>
              </a:defRPr>
            </a:lvl9pPr>
          </a:lstStyle>
          <a:p>
            <a:r>
              <a:t>xx%</a:t>
            </a:r>
          </a:p>
        </p:txBody>
      </p:sp>
      <p:sp>
        <p:nvSpPr>
          <p:cNvPr id="96" name="Google Shape;96;p16"/>
          <p:cNvSpPr txBox="1">
            <a:spLocks noGrp="1"/>
          </p:cNvSpPr>
          <p:nvPr>
            <p:ph type="title" idx="6" hasCustomPrompt="1"/>
          </p:nvPr>
        </p:nvSpPr>
        <p:spPr>
          <a:xfrm>
            <a:off x="1129450" y="4118890"/>
            <a:ext cx="1206900" cy="292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1"/>
              </a:buClr>
              <a:buSzPts val="3000"/>
              <a:buNone/>
              <a:defRPr sz="3000" b="1">
                <a:solidFill>
                  <a:schemeClr val="accent4"/>
                </a:solidFill>
              </a:defRPr>
            </a:lvl1pPr>
            <a:lvl2pPr lvl="1" algn="ctr" rtl="0">
              <a:spcBef>
                <a:spcPts val="0"/>
              </a:spcBef>
              <a:spcAft>
                <a:spcPts val="0"/>
              </a:spcAft>
              <a:buClr>
                <a:schemeClr val="accent1"/>
              </a:buClr>
              <a:buSzPts val="3000"/>
              <a:buFont typeface="Fira Sans Extra Condensed Medium"/>
              <a:buNone/>
              <a:defRPr sz="3000">
                <a:solidFill>
                  <a:schemeClr val="accent1"/>
                </a:solidFill>
                <a:latin typeface="Fira Sans Extra Condensed Medium"/>
                <a:ea typeface="Fira Sans Extra Condensed Medium"/>
                <a:cs typeface="Fira Sans Extra Condensed Medium"/>
                <a:sym typeface="Fira Sans Extra Condensed Medium"/>
              </a:defRPr>
            </a:lvl2pPr>
            <a:lvl3pPr lvl="2" algn="ctr" rtl="0">
              <a:spcBef>
                <a:spcPts val="0"/>
              </a:spcBef>
              <a:spcAft>
                <a:spcPts val="0"/>
              </a:spcAft>
              <a:buClr>
                <a:schemeClr val="accent1"/>
              </a:buClr>
              <a:buSzPts val="3000"/>
              <a:buFont typeface="Fira Sans Extra Condensed Medium"/>
              <a:buNone/>
              <a:defRPr sz="3000">
                <a:solidFill>
                  <a:schemeClr val="accent1"/>
                </a:solidFill>
                <a:latin typeface="Fira Sans Extra Condensed Medium"/>
                <a:ea typeface="Fira Sans Extra Condensed Medium"/>
                <a:cs typeface="Fira Sans Extra Condensed Medium"/>
                <a:sym typeface="Fira Sans Extra Condensed Medium"/>
              </a:defRPr>
            </a:lvl3pPr>
            <a:lvl4pPr lvl="3" algn="ctr" rtl="0">
              <a:spcBef>
                <a:spcPts val="0"/>
              </a:spcBef>
              <a:spcAft>
                <a:spcPts val="0"/>
              </a:spcAft>
              <a:buClr>
                <a:schemeClr val="accent1"/>
              </a:buClr>
              <a:buSzPts val="3000"/>
              <a:buFont typeface="Fira Sans Extra Condensed Medium"/>
              <a:buNone/>
              <a:defRPr sz="3000">
                <a:solidFill>
                  <a:schemeClr val="accent1"/>
                </a:solidFill>
                <a:latin typeface="Fira Sans Extra Condensed Medium"/>
                <a:ea typeface="Fira Sans Extra Condensed Medium"/>
                <a:cs typeface="Fira Sans Extra Condensed Medium"/>
                <a:sym typeface="Fira Sans Extra Condensed Medium"/>
              </a:defRPr>
            </a:lvl4pPr>
            <a:lvl5pPr lvl="4" algn="ctr" rtl="0">
              <a:spcBef>
                <a:spcPts val="0"/>
              </a:spcBef>
              <a:spcAft>
                <a:spcPts val="0"/>
              </a:spcAft>
              <a:buClr>
                <a:schemeClr val="accent1"/>
              </a:buClr>
              <a:buSzPts val="3000"/>
              <a:buFont typeface="Fira Sans Extra Condensed Medium"/>
              <a:buNone/>
              <a:defRPr sz="3000">
                <a:solidFill>
                  <a:schemeClr val="accent1"/>
                </a:solidFill>
                <a:latin typeface="Fira Sans Extra Condensed Medium"/>
                <a:ea typeface="Fira Sans Extra Condensed Medium"/>
                <a:cs typeface="Fira Sans Extra Condensed Medium"/>
                <a:sym typeface="Fira Sans Extra Condensed Medium"/>
              </a:defRPr>
            </a:lvl5pPr>
            <a:lvl6pPr lvl="5" algn="ctr" rtl="0">
              <a:spcBef>
                <a:spcPts val="0"/>
              </a:spcBef>
              <a:spcAft>
                <a:spcPts val="0"/>
              </a:spcAft>
              <a:buClr>
                <a:schemeClr val="accent1"/>
              </a:buClr>
              <a:buSzPts val="3000"/>
              <a:buFont typeface="Fira Sans Extra Condensed Medium"/>
              <a:buNone/>
              <a:defRPr sz="3000">
                <a:solidFill>
                  <a:schemeClr val="accent1"/>
                </a:solidFill>
                <a:latin typeface="Fira Sans Extra Condensed Medium"/>
                <a:ea typeface="Fira Sans Extra Condensed Medium"/>
                <a:cs typeface="Fira Sans Extra Condensed Medium"/>
                <a:sym typeface="Fira Sans Extra Condensed Medium"/>
              </a:defRPr>
            </a:lvl6pPr>
            <a:lvl7pPr lvl="6" algn="ctr" rtl="0">
              <a:spcBef>
                <a:spcPts val="0"/>
              </a:spcBef>
              <a:spcAft>
                <a:spcPts val="0"/>
              </a:spcAft>
              <a:buClr>
                <a:schemeClr val="accent1"/>
              </a:buClr>
              <a:buSzPts val="3000"/>
              <a:buFont typeface="Fira Sans Extra Condensed Medium"/>
              <a:buNone/>
              <a:defRPr sz="3000">
                <a:solidFill>
                  <a:schemeClr val="accent1"/>
                </a:solidFill>
                <a:latin typeface="Fira Sans Extra Condensed Medium"/>
                <a:ea typeface="Fira Sans Extra Condensed Medium"/>
                <a:cs typeface="Fira Sans Extra Condensed Medium"/>
                <a:sym typeface="Fira Sans Extra Condensed Medium"/>
              </a:defRPr>
            </a:lvl7pPr>
            <a:lvl8pPr lvl="7" algn="ctr" rtl="0">
              <a:spcBef>
                <a:spcPts val="0"/>
              </a:spcBef>
              <a:spcAft>
                <a:spcPts val="0"/>
              </a:spcAft>
              <a:buClr>
                <a:schemeClr val="accent1"/>
              </a:buClr>
              <a:buSzPts val="3000"/>
              <a:buFont typeface="Fira Sans Extra Condensed Medium"/>
              <a:buNone/>
              <a:defRPr sz="3000">
                <a:solidFill>
                  <a:schemeClr val="accent1"/>
                </a:solidFill>
                <a:latin typeface="Fira Sans Extra Condensed Medium"/>
                <a:ea typeface="Fira Sans Extra Condensed Medium"/>
                <a:cs typeface="Fira Sans Extra Condensed Medium"/>
                <a:sym typeface="Fira Sans Extra Condensed Medium"/>
              </a:defRPr>
            </a:lvl8pPr>
            <a:lvl9pPr lvl="8" algn="ctr" rtl="0">
              <a:spcBef>
                <a:spcPts val="0"/>
              </a:spcBef>
              <a:spcAft>
                <a:spcPts val="0"/>
              </a:spcAft>
              <a:buClr>
                <a:schemeClr val="accent1"/>
              </a:buClr>
              <a:buSzPts val="3000"/>
              <a:buFont typeface="Fira Sans Extra Condensed Medium"/>
              <a:buNone/>
              <a:defRPr sz="3000">
                <a:solidFill>
                  <a:schemeClr val="accent1"/>
                </a:solidFill>
                <a:latin typeface="Fira Sans Extra Condensed Medium"/>
                <a:ea typeface="Fira Sans Extra Condensed Medium"/>
                <a:cs typeface="Fira Sans Extra Condensed Medium"/>
                <a:sym typeface="Fira Sans Extra Condensed Medium"/>
              </a:defRPr>
            </a:lvl9pPr>
          </a:lstStyle>
          <a:p>
            <a:r>
              <a:t>xx%</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hanks">
  <p:cSld name="CUSTOM_7">
    <p:bg>
      <p:bgPr>
        <a:solidFill>
          <a:schemeClr val="accent1"/>
        </a:solidFill>
        <a:effectLst/>
      </p:bgPr>
    </p:bg>
    <p:spTree>
      <p:nvGrpSpPr>
        <p:cNvPr id="1" name="Shape 151"/>
        <p:cNvGrpSpPr/>
        <p:nvPr/>
      </p:nvGrpSpPr>
      <p:grpSpPr>
        <a:xfrm>
          <a:off x="0" y="0"/>
          <a:ext cx="0" cy="0"/>
          <a:chOff x="0" y="0"/>
          <a:chExt cx="0" cy="0"/>
        </a:xfrm>
      </p:grpSpPr>
      <p:cxnSp>
        <p:nvCxnSpPr>
          <p:cNvPr id="152" name="Google Shape;152;p23"/>
          <p:cNvCxnSpPr/>
          <p:nvPr/>
        </p:nvCxnSpPr>
        <p:spPr>
          <a:xfrm>
            <a:off x="8115300" y="-114300"/>
            <a:ext cx="0" cy="5257800"/>
          </a:xfrm>
          <a:prstGeom prst="straightConnector1">
            <a:avLst/>
          </a:prstGeom>
          <a:noFill/>
          <a:ln w="19050" cap="flat" cmpd="sng">
            <a:solidFill>
              <a:schemeClr val="accent4"/>
            </a:solidFill>
            <a:prstDash val="solid"/>
            <a:round/>
            <a:headEnd type="none" w="med" len="med"/>
            <a:tailEnd type="none" w="med" len="med"/>
          </a:ln>
        </p:spPr>
      </p:cxnSp>
      <p:sp>
        <p:nvSpPr>
          <p:cNvPr id="153" name="Google Shape;153;p23"/>
          <p:cNvSpPr/>
          <p:nvPr/>
        </p:nvSpPr>
        <p:spPr>
          <a:xfrm flipH="1">
            <a:off x="7848750" y="827025"/>
            <a:ext cx="399900" cy="19890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154;p23"/>
          <p:cNvSpPr txBox="1">
            <a:spLocks noGrp="1"/>
          </p:cNvSpPr>
          <p:nvPr>
            <p:ph type="ctrTitle"/>
          </p:nvPr>
        </p:nvSpPr>
        <p:spPr>
          <a:xfrm>
            <a:off x="5440793" y="481850"/>
            <a:ext cx="3080100" cy="1101900"/>
          </a:xfrm>
          <a:prstGeom prst="rect">
            <a:avLst/>
          </a:prstGeom>
        </p:spPr>
        <p:txBody>
          <a:bodyPr spcFirstLastPara="1" wrap="square" lIns="91425" tIns="91425" rIns="91425" bIns="91425" anchor="b" anchorCtr="0">
            <a:noAutofit/>
          </a:bodyPr>
          <a:lstStyle>
            <a:lvl1pPr lvl="0" algn="r" rtl="0">
              <a:spcBef>
                <a:spcPts val="0"/>
              </a:spcBef>
              <a:spcAft>
                <a:spcPts val="0"/>
              </a:spcAft>
              <a:buClr>
                <a:schemeClr val="accent3"/>
              </a:buClr>
              <a:buSzPts val="3600"/>
              <a:buNone/>
              <a:defRPr sz="3600" b="1">
                <a:solidFill>
                  <a:schemeClr val="accent3"/>
                </a:solidFill>
              </a:defRPr>
            </a:lvl1pPr>
            <a:lvl2pPr lvl="1" algn="r" rtl="0">
              <a:spcBef>
                <a:spcPts val="0"/>
              </a:spcBef>
              <a:spcAft>
                <a:spcPts val="0"/>
              </a:spcAft>
              <a:buClr>
                <a:schemeClr val="accent3"/>
              </a:buClr>
              <a:buSzPts val="3600"/>
              <a:buNone/>
              <a:defRPr sz="3600" b="1">
                <a:solidFill>
                  <a:schemeClr val="accent3"/>
                </a:solidFill>
              </a:defRPr>
            </a:lvl2pPr>
            <a:lvl3pPr lvl="2" algn="r" rtl="0">
              <a:spcBef>
                <a:spcPts val="0"/>
              </a:spcBef>
              <a:spcAft>
                <a:spcPts val="0"/>
              </a:spcAft>
              <a:buClr>
                <a:schemeClr val="accent3"/>
              </a:buClr>
              <a:buSzPts val="3600"/>
              <a:buNone/>
              <a:defRPr sz="3600" b="1">
                <a:solidFill>
                  <a:schemeClr val="accent3"/>
                </a:solidFill>
              </a:defRPr>
            </a:lvl3pPr>
            <a:lvl4pPr lvl="3" algn="r" rtl="0">
              <a:spcBef>
                <a:spcPts val="0"/>
              </a:spcBef>
              <a:spcAft>
                <a:spcPts val="0"/>
              </a:spcAft>
              <a:buClr>
                <a:schemeClr val="accent3"/>
              </a:buClr>
              <a:buSzPts val="3600"/>
              <a:buNone/>
              <a:defRPr sz="3600" b="1">
                <a:solidFill>
                  <a:schemeClr val="accent3"/>
                </a:solidFill>
              </a:defRPr>
            </a:lvl4pPr>
            <a:lvl5pPr lvl="4" algn="r" rtl="0">
              <a:spcBef>
                <a:spcPts val="0"/>
              </a:spcBef>
              <a:spcAft>
                <a:spcPts val="0"/>
              </a:spcAft>
              <a:buClr>
                <a:schemeClr val="accent3"/>
              </a:buClr>
              <a:buSzPts val="3600"/>
              <a:buNone/>
              <a:defRPr sz="3600" b="1">
                <a:solidFill>
                  <a:schemeClr val="accent3"/>
                </a:solidFill>
              </a:defRPr>
            </a:lvl5pPr>
            <a:lvl6pPr lvl="5" algn="r" rtl="0">
              <a:spcBef>
                <a:spcPts val="0"/>
              </a:spcBef>
              <a:spcAft>
                <a:spcPts val="0"/>
              </a:spcAft>
              <a:buClr>
                <a:schemeClr val="accent3"/>
              </a:buClr>
              <a:buSzPts val="3600"/>
              <a:buNone/>
              <a:defRPr sz="3600" b="1">
                <a:solidFill>
                  <a:schemeClr val="accent3"/>
                </a:solidFill>
              </a:defRPr>
            </a:lvl6pPr>
            <a:lvl7pPr lvl="6" algn="r" rtl="0">
              <a:spcBef>
                <a:spcPts val="0"/>
              </a:spcBef>
              <a:spcAft>
                <a:spcPts val="0"/>
              </a:spcAft>
              <a:buClr>
                <a:schemeClr val="accent3"/>
              </a:buClr>
              <a:buSzPts val="3600"/>
              <a:buNone/>
              <a:defRPr sz="3600" b="1">
                <a:solidFill>
                  <a:schemeClr val="accent3"/>
                </a:solidFill>
              </a:defRPr>
            </a:lvl7pPr>
            <a:lvl8pPr lvl="7" algn="r" rtl="0">
              <a:spcBef>
                <a:spcPts val="0"/>
              </a:spcBef>
              <a:spcAft>
                <a:spcPts val="0"/>
              </a:spcAft>
              <a:buClr>
                <a:schemeClr val="accent3"/>
              </a:buClr>
              <a:buSzPts val="3600"/>
              <a:buNone/>
              <a:defRPr sz="3600" b="1">
                <a:solidFill>
                  <a:schemeClr val="accent3"/>
                </a:solidFill>
              </a:defRPr>
            </a:lvl8pPr>
            <a:lvl9pPr lvl="8" algn="r" rtl="0">
              <a:spcBef>
                <a:spcPts val="0"/>
              </a:spcBef>
              <a:spcAft>
                <a:spcPts val="0"/>
              </a:spcAft>
              <a:buClr>
                <a:schemeClr val="accent3"/>
              </a:buClr>
              <a:buSzPts val="3600"/>
              <a:buNone/>
              <a:defRPr sz="3600" b="1">
                <a:solidFill>
                  <a:schemeClr val="accent3"/>
                </a:solidFill>
              </a:defRPr>
            </a:lvl9pPr>
          </a:lstStyle>
          <a:p>
            <a:endParaRPr/>
          </a:p>
        </p:txBody>
      </p:sp>
      <p:sp>
        <p:nvSpPr>
          <p:cNvPr id="155" name="Google Shape;155;p23"/>
          <p:cNvSpPr txBox="1">
            <a:spLocks noGrp="1"/>
          </p:cNvSpPr>
          <p:nvPr>
            <p:ph type="subTitle" idx="1"/>
          </p:nvPr>
        </p:nvSpPr>
        <p:spPr>
          <a:xfrm>
            <a:off x="5236618" y="1583650"/>
            <a:ext cx="3284400" cy="11928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chemeClr val="accent4"/>
              </a:buClr>
              <a:buSzPts val="1200"/>
              <a:buNone/>
              <a:defRPr>
                <a:solidFill>
                  <a:schemeClr val="accent4"/>
                </a:solidFill>
              </a:defRPr>
            </a:lvl1pPr>
            <a:lvl2pPr lvl="1" algn="r" rtl="0">
              <a:lnSpc>
                <a:spcPct val="100000"/>
              </a:lnSpc>
              <a:spcBef>
                <a:spcPts val="0"/>
              </a:spcBef>
              <a:spcAft>
                <a:spcPts val="0"/>
              </a:spcAft>
              <a:buClr>
                <a:schemeClr val="accent4"/>
              </a:buClr>
              <a:buSzPts val="1200"/>
              <a:buNone/>
              <a:defRPr>
                <a:solidFill>
                  <a:schemeClr val="accent4"/>
                </a:solidFill>
              </a:defRPr>
            </a:lvl2pPr>
            <a:lvl3pPr lvl="2" algn="r" rtl="0">
              <a:lnSpc>
                <a:spcPct val="100000"/>
              </a:lnSpc>
              <a:spcBef>
                <a:spcPts val="0"/>
              </a:spcBef>
              <a:spcAft>
                <a:spcPts val="0"/>
              </a:spcAft>
              <a:buClr>
                <a:schemeClr val="accent4"/>
              </a:buClr>
              <a:buSzPts val="1200"/>
              <a:buNone/>
              <a:defRPr>
                <a:solidFill>
                  <a:schemeClr val="accent4"/>
                </a:solidFill>
              </a:defRPr>
            </a:lvl3pPr>
            <a:lvl4pPr lvl="3" algn="r" rtl="0">
              <a:lnSpc>
                <a:spcPct val="100000"/>
              </a:lnSpc>
              <a:spcBef>
                <a:spcPts val="0"/>
              </a:spcBef>
              <a:spcAft>
                <a:spcPts val="0"/>
              </a:spcAft>
              <a:buClr>
                <a:schemeClr val="accent4"/>
              </a:buClr>
              <a:buSzPts val="1200"/>
              <a:buNone/>
              <a:defRPr>
                <a:solidFill>
                  <a:schemeClr val="accent4"/>
                </a:solidFill>
              </a:defRPr>
            </a:lvl4pPr>
            <a:lvl5pPr lvl="4" algn="r" rtl="0">
              <a:lnSpc>
                <a:spcPct val="100000"/>
              </a:lnSpc>
              <a:spcBef>
                <a:spcPts val="0"/>
              </a:spcBef>
              <a:spcAft>
                <a:spcPts val="0"/>
              </a:spcAft>
              <a:buClr>
                <a:schemeClr val="accent4"/>
              </a:buClr>
              <a:buSzPts val="1200"/>
              <a:buNone/>
              <a:defRPr>
                <a:solidFill>
                  <a:schemeClr val="accent4"/>
                </a:solidFill>
              </a:defRPr>
            </a:lvl5pPr>
            <a:lvl6pPr lvl="5" algn="r" rtl="0">
              <a:lnSpc>
                <a:spcPct val="100000"/>
              </a:lnSpc>
              <a:spcBef>
                <a:spcPts val="0"/>
              </a:spcBef>
              <a:spcAft>
                <a:spcPts val="0"/>
              </a:spcAft>
              <a:buClr>
                <a:schemeClr val="accent4"/>
              </a:buClr>
              <a:buSzPts val="1200"/>
              <a:buNone/>
              <a:defRPr>
                <a:solidFill>
                  <a:schemeClr val="accent4"/>
                </a:solidFill>
              </a:defRPr>
            </a:lvl6pPr>
            <a:lvl7pPr lvl="6" algn="r" rtl="0">
              <a:lnSpc>
                <a:spcPct val="100000"/>
              </a:lnSpc>
              <a:spcBef>
                <a:spcPts val="0"/>
              </a:spcBef>
              <a:spcAft>
                <a:spcPts val="0"/>
              </a:spcAft>
              <a:buClr>
                <a:schemeClr val="accent4"/>
              </a:buClr>
              <a:buSzPts val="1200"/>
              <a:buNone/>
              <a:defRPr>
                <a:solidFill>
                  <a:schemeClr val="accent4"/>
                </a:solidFill>
              </a:defRPr>
            </a:lvl7pPr>
            <a:lvl8pPr lvl="7" algn="r" rtl="0">
              <a:lnSpc>
                <a:spcPct val="100000"/>
              </a:lnSpc>
              <a:spcBef>
                <a:spcPts val="0"/>
              </a:spcBef>
              <a:spcAft>
                <a:spcPts val="0"/>
              </a:spcAft>
              <a:buClr>
                <a:schemeClr val="accent4"/>
              </a:buClr>
              <a:buSzPts val="1200"/>
              <a:buNone/>
              <a:defRPr>
                <a:solidFill>
                  <a:schemeClr val="accent4"/>
                </a:solidFill>
              </a:defRPr>
            </a:lvl8pPr>
            <a:lvl9pPr lvl="8" algn="r" rtl="0">
              <a:lnSpc>
                <a:spcPct val="100000"/>
              </a:lnSpc>
              <a:spcBef>
                <a:spcPts val="0"/>
              </a:spcBef>
              <a:spcAft>
                <a:spcPts val="0"/>
              </a:spcAft>
              <a:buClr>
                <a:schemeClr val="accent4"/>
              </a:buClr>
              <a:buSzPts val="1200"/>
              <a:buNone/>
              <a:defRPr>
                <a:solidFill>
                  <a:schemeClr val="accent4"/>
                </a:solidFill>
              </a:defRPr>
            </a:lvl9pPr>
          </a:lstStyle>
          <a:p>
            <a:endParaRPr/>
          </a:p>
        </p:txBody>
      </p:sp>
      <p:sp>
        <p:nvSpPr>
          <p:cNvPr id="156" name="Google Shape;156;p23"/>
          <p:cNvSpPr/>
          <p:nvPr/>
        </p:nvSpPr>
        <p:spPr>
          <a:xfrm>
            <a:off x="1057925" y="787650"/>
            <a:ext cx="3977100" cy="3977100"/>
          </a:xfrm>
          <a:prstGeom prst="ellips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ackground">
  <p:cSld name="CUSTOM_9">
    <p:spTree>
      <p:nvGrpSpPr>
        <p:cNvPr id="1" name="Shape 162"/>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accent4"/>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Font typeface="Arvo"/>
              <a:buNone/>
              <a:defRPr sz="2800">
                <a:solidFill>
                  <a:schemeClr val="dk1"/>
                </a:solidFill>
                <a:latin typeface="Arvo"/>
                <a:ea typeface="Arvo"/>
                <a:cs typeface="Arvo"/>
                <a:sym typeface="Arvo"/>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04800">
              <a:lnSpc>
                <a:spcPct val="115000"/>
              </a:lnSpc>
              <a:spcBef>
                <a:spcPts val="0"/>
              </a:spcBef>
              <a:spcAft>
                <a:spcPts val="0"/>
              </a:spcAft>
              <a:buClr>
                <a:schemeClr val="dk1"/>
              </a:buClr>
              <a:buSzPts val="1200"/>
              <a:buFont typeface="Nunito"/>
              <a:buChar char="●"/>
              <a:defRPr sz="1200">
                <a:solidFill>
                  <a:schemeClr val="dk1"/>
                </a:solidFill>
                <a:latin typeface="Nunito"/>
                <a:ea typeface="Nunito"/>
                <a:cs typeface="Nunito"/>
                <a:sym typeface="Nunito"/>
              </a:defRPr>
            </a:lvl1pPr>
            <a:lvl2pPr marL="914400" lvl="1" indent="-304800">
              <a:lnSpc>
                <a:spcPct val="115000"/>
              </a:lnSpc>
              <a:spcBef>
                <a:spcPts val="1600"/>
              </a:spcBef>
              <a:spcAft>
                <a:spcPts val="0"/>
              </a:spcAft>
              <a:buClr>
                <a:schemeClr val="dk1"/>
              </a:buClr>
              <a:buSzPts val="1200"/>
              <a:buFont typeface="Nunito"/>
              <a:buChar char="○"/>
              <a:defRPr sz="1200">
                <a:solidFill>
                  <a:schemeClr val="dk1"/>
                </a:solidFill>
                <a:latin typeface="Nunito"/>
                <a:ea typeface="Nunito"/>
                <a:cs typeface="Nunito"/>
                <a:sym typeface="Nunito"/>
              </a:defRPr>
            </a:lvl2pPr>
            <a:lvl3pPr marL="1371600" lvl="2" indent="-304800">
              <a:lnSpc>
                <a:spcPct val="115000"/>
              </a:lnSpc>
              <a:spcBef>
                <a:spcPts val="1600"/>
              </a:spcBef>
              <a:spcAft>
                <a:spcPts val="0"/>
              </a:spcAft>
              <a:buClr>
                <a:schemeClr val="dk1"/>
              </a:buClr>
              <a:buSzPts val="1200"/>
              <a:buFont typeface="Nunito"/>
              <a:buChar char="■"/>
              <a:defRPr sz="1200">
                <a:solidFill>
                  <a:schemeClr val="dk1"/>
                </a:solidFill>
                <a:latin typeface="Nunito"/>
                <a:ea typeface="Nunito"/>
                <a:cs typeface="Nunito"/>
                <a:sym typeface="Nunito"/>
              </a:defRPr>
            </a:lvl3pPr>
            <a:lvl4pPr marL="1828800" lvl="3" indent="-304800">
              <a:lnSpc>
                <a:spcPct val="115000"/>
              </a:lnSpc>
              <a:spcBef>
                <a:spcPts val="1600"/>
              </a:spcBef>
              <a:spcAft>
                <a:spcPts val="0"/>
              </a:spcAft>
              <a:buClr>
                <a:schemeClr val="dk1"/>
              </a:buClr>
              <a:buSzPts val="1200"/>
              <a:buFont typeface="Nunito"/>
              <a:buChar char="●"/>
              <a:defRPr sz="1200">
                <a:solidFill>
                  <a:schemeClr val="dk1"/>
                </a:solidFill>
                <a:latin typeface="Nunito"/>
                <a:ea typeface="Nunito"/>
                <a:cs typeface="Nunito"/>
                <a:sym typeface="Nunito"/>
              </a:defRPr>
            </a:lvl4pPr>
            <a:lvl5pPr marL="2286000" lvl="4" indent="-304800">
              <a:lnSpc>
                <a:spcPct val="115000"/>
              </a:lnSpc>
              <a:spcBef>
                <a:spcPts val="1600"/>
              </a:spcBef>
              <a:spcAft>
                <a:spcPts val="0"/>
              </a:spcAft>
              <a:buClr>
                <a:schemeClr val="dk1"/>
              </a:buClr>
              <a:buSzPts val="1200"/>
              <a:buFont typeface="Nunito"/>
              <a:buChar char="○"/>
              <a:defRPr sz="1200">
                <a:solidFill>
                  <a:schemeClr val="dk1"/>
                </a:solidFill>
                <a:latin typeface="Nunito"/>
                <a:ea typeface="Nunito"/>
                <a:cs typeface="Nunito"/>
                <a:sym typeface="Nunito"/>
              </a:defRPr>
            </a:lvl5pPr>
            <a:lvl6pPr marL="2743200" lvl="5" indent="-304800">
              <a:lnSpc>
                <a:spcPct val="115000"/>
              </a:lnSpc>
              <a:spcBef>
                <a:spcPts val="1600"/>
              </a:spcBef>
              <a:spcAft>
                <a:spcPts val="0"/>
              </a:spcAft>
              <a:buClr>
                <a:schemeClr val="dk1"/>
              </a:buClr>
              <a:buSzPts val="1200"/>
              <a:buFont typeface="Nunito"/>
              <a:buChar char="■"/>
              <a:defRPr sz="1200">
                <a:solidFill>
                  <a:schemeClr val="dk1"/>
                </a:solidFill>
                <a:latin typeface="Nunito"/>
                <a:ea typeface="Nunito"/>
                <a:cs typeface="Nunito"/>
                <a:sym typeface="Nunito"/>
              </a:defRPr>
            </a:lvl6pPr>
            <a:lvl7pPr marL="3200400" lvl="6" indent="-304800">
              <a:lnSpc>
                <a:spcPct val="115000"/>
              </a:lnSpc>
              <a:spcBef>
                <a:spcPts val="1600"/>
              </a:spcBef>
              <a:spcAft>
                <a:spcPts val="0"/>
              </a:spcAft>
              <a:buClr>
                <a:schemeClr val="dk1"/>
              </a:buClr>
              <a:buSzPts val="1200"/>
              <a:buFont typeface="Nunito"/>
              <a:buChar char="●"/>
              <a:defRPr sz="1200">
                <a:solidFill>
                  <a:schemeClr val="dk1"/>
                </a:solidFill>
                <a:latin typeface="Nunito"/>
                <a:ea typeface="Nunito"/>
                <a:cs typeface="Nunito"/>
                <a:sym typeface="Nunito"/>
              </a:defRPr>
            </a:lvl7pPr>
            <a:lvl8pPr marL="3657600" lvl="7" indent="-304800">
              <a:lnSpc>
                <a:spcPct val="115000"/>
              </a:lnSpc>
              <a:spcBef>
                <a:spcPts val="1600"/>
              </a:spcBef>
              <a:spcAft>
                <a:spcPts val="0"/>
              </a:spcAft>
              <a:buClr>
                <a:schemeClr val="dk1"/>
              </a:buClr>
              <a:buSzPts val="1200"/>
              <a:buFont typeface="Nunito"/>
              <a:buChar char="○"/>
              <a:defRPr sz="1200">
                <a:solidFill>
                  <a:schemeClr val="dk1"/>
                </a:solidFill>
                <a:latin typeface="Nunito"/>
                <a:ea typeface="Nunito"/>
                <a:cs typeface="Nunito"/>
                <a:sym typeface="Nunito"/>
              </a:defRPr>
            </a:lvl8pPr>
            <a:lvl9pPr marL="4114800" lvl="8" indent="-304800">
              <a:lnSpc>
                <a:spcPct val="115000"/>
              </a:lnSpc>
              <a:spcBef>
                <a:spcPts val="1600"/>
              </a:spcBef>
              <a:spcAft>
                <a:spcPts val="1600"/>
              </a:spcAft>
              <a:buClr>
                <a:schemeClr val="dk1"/>
              </a:buClr>
              <a:buSzPts val="1200"/>
              <a:buFont typeface="Nunito"/>
              <a:buChar char="■"/>
              <a:defRPr sz="1200">
                <a:solidFill>
                  <a:schemeClr val="dk1"/>
                </a:solidFill>
                <a:latin typeface="Nunito"/>
                <a:ea typeface="Nunito"/>
                <a:cs typeface="Nunito"/>
                <a:sym typeface="Nunito"/>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2" r:id="rId4"/>
    <p:sldLayoutId id="2147483653" r:id="rId5"/>
    <p:sldLayoutId id="2147483654" r:id="rId6"/>
    <p:sldLayoutId id="2147483656" r:id="rId7"/>
    <p:sldLayoutId id="2147483657" r:id="rId8"/>
    <p:sldLayoutId id="2147483659" r:id="rId9"/>
    <p:sldLayoutId id="2147483660" r:id="rId10"/>
    <p:sldLayoutId id="2147483661" r:id="rId11"/>
    <p:sldLayoutId id="2147483662" r:id="rId12"/>
    <p:sldLayoutId id="2147483669" r:id="rId13"/>
    <p:sldLayoutId id="2147483671"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0.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2" name="Google Shape;172;p28"/>
          <p:cNvSpPr txBox="1">
            <a:spLocks noGrp="1"/>
          </p:cNvSpPr>
          <p:nvPr>
            <p:ph type="ctrTitle"/>
          </p:nvPr>
        </p:nvSpPr>
        <p:spPr>
          <a:xfrm>
            <a:off x="3676803" y="685110"/>
            <a:ext cx="5270427" cy="3773280"/>
          </a:xfrm>
          <a:prstGeom prst="rect">
            <a:avLst/>
          </a:prstGeom>
          <a:solidFill>
            <a:srgbClr val="FFE7D6"/>
          </a:solidFill>
        </p:spPr>
        <p:txBody>
          <a:bodyPr spcFirstLastPara="1" wrap="square" lIns="91425" tIns="91425" rIns="91425" bIns="91425" anchor="b" anchorCtr="0">
            <a:noAutofit/>
          </a:bodyPr>
          <a:lstStyle/>
          <a:p>
            <a:pPr marL="0" lvl="0" indent="0" algn="ctr" rtl="0">
              <a:spcBef>
                <a:spcPts val="0"/>
              </a:spcBef>
              <a:spcAft>
                <a:spcPts val="0"/>
              </a:spcAft>
              <a:buNone/>
            </a:pPr>
            <a:r>
              <a:rPr lang="en-US" sz="2400" dirty="0">
                <a:solidFill>
                  <a:schemeClr val="tx1"/>
                </a:solidFill>
              </a:rPr>
              <a:t>“Why people love to buy expensive sneakers?”</a:t>
            </a:r>
            <a:br>
              <a:rPr lang="en-US" sz="2400" dirty="0">
                <a:solidFill>
                  <a:schemeClr val="tx1"/>
                </a:solidFill>
              </a:rPr>
            </a:br>
            <a:br>
              <a:rPr lang="en-US" sz="2400" dirty="0">
                <a:solidFill>
                  <a:schemeClr val="tx1"/>
                </a:solidFill>
              </a:rPr>
            </a:br>
            <a:r>
              <a:rPr lang="en-US" sz="2400" dirty="0">
                <a:solidFill>
                  <a:schemeClr val="tx1"/>
                </a:solidFill>
              </a:rPr>
              <a:t>AND</a:t>
            </a:r>
            <a:br>
              <a:rPr lang="en-US" sz="2400" dirty="0">
                <a:solidFill>
                  <a:schemeClr val="tx1"/>
                </a:solidFill>
              </a:rPr>
            </a:br>
            <a:br>
              <a:rPr lang="en-US" sz="2400" dirty="0">
                <a:solidFill>
                  <a:schemeClr val="tx1"/>
                </a:solidFill>
              </a:rPr>
            </a:br>
            <a:r>
              <a:rPr lang="en-US" sz="2400" dirty="0">
                <a:solidFill>
                  <a:schemeClr val="tx1"/>
                </a:solidFill>
              </a:rPr>
              <a:t>“How resale sneakers market work?”</a:t>
            </a:r>
            <a:br>
              <a:rPr lang="en-US" dirty="0"/>
            </a:br>
            <a:endParaRPr dirty="0"/>
          </a:p>
        </p:txBody>
      </p:sp>
      <p:pic>
        <p:nvPicPr>
          <p:cNvPr id="173" name="Google Shape;173;p28"/>
          <p:cNvPicPr preferRelativeResize="0"/>
          <p:nvPr/>
        </p:nvPicPr>
        <p:blipFill rotWithShape="1">
          <a:blip r:embed="rId3">
            <a:alphaModFix/>
          </a:blip>
          <a:srcRect t="4897" b="4906"/>
          <a:stretch/>
        </p:blipFill>
        <p:spPr>
          <a:xfrm>
            <a:off x="-148651" y="685110"/>
            <a:ext cx="5270427" cy="4180664"/>
          </a:xfrm>
          <a:prstGeom prst="rect">
            <a:avLst/>
          </a:prstGeom>
          <a:noFill/>
          <a:ln>
            <a:noFill/>
          </a:ln>
        </p:spPr>
      </p:pic>
      <p:pic>
        <p:nvPicPr>
          <p:cNvPr id="10" name="Picture 9">
            <a:extLst>
              <a:ext uri="{FF2B5EF4-FFF2-40B4-BE49-F238E27FC236}">
                <a16:creationId xmlns:a16="http://schemas.microsoft.com/office/drawing/2014/main" id="{FBE611A8-8DED-4140-893B-995B2C7BF488}"/>
              </a:ext>
            </a:extLst>
          </p:cNvPr>
          <p:cNvPicPr>
            <a:picLocks noChangeAspect="1"/>
          </p:cNvPicPr>
          <p:nvPr/>
        </p:nvPicPr>
        <p:blipFill>
          <a:blip r:embed="rId4"/>
          <a:stretch>
            <a:fillRect/>
          </a:stretch>
        </p:blipFill>
        <p:spPr>
          <a:xfrm rot="1122439">
            <a:off x="897641" y="3981907"/>
            <a:ext cx="1112421" cy="1112421"/>
          </a:xfrm>
          <a:prstGeom prst="rect">
            <a:avLst/>
          </a:prstGeom>
        </p:spPr>
      </p:pic>
      <p:pic>
        <p:nvPicPr>
          <p:cNvPr id="11" name="Picture 10">
            <a:extLst>
              <a:ext uri="{FF2B5EF4-FFF2-40B4-BE49-F238E27FC236}">
                <a16:creationId xmlns:a16="http://schemas.microsoft.com/office/drawing/2014/main" id="{0F09C147-9CEA-644B-B5D3-F265CE0EF93D}"/>
              </a:ext>
            </a:extLst>
          </p:cNvPr>
          <p:cNvPicPr>
            <a:picLocks noChangeAspect="1"/>
          </p:cNvPicPr>
          <p:nvPr/>
        </p:nvPicPr>
        <p:blipFill>
          <a:blip r:embed="rId4"/>
          <a:stretch>
            <a:fillRect/>
          </a:stretch>
        </p:blipFill>
        <p:spPr>
          <a:xfrm rot="13319701">
            <a:off x="4127707" y="1887894"/>
            <a:ext cx="1123237" cy="1123237"/>
          </a:xfrm>
          <a:prstGeom prst="rect">
            <a:avLst/>
          </a:prstGeom>
        </p:spPr>
      </p:pic>
      <p:sp>
        <p:nvSpPr>
          <p:cNvPr id="9" name="TextBox 8">
            <a:extLst>
              <a:ext uri="{FF2B5EF4-FFF2-40B4-BE49-F238E27FC236}">
                <a16:creationId xmlns:a16="http://schemas.microsoft.com/office/drawing/2014/main" id="{ABBC6AD5-37D8-9A49-BC67-C0233015D877}"/>
              </a:ext>
            </a:extLst>
          </p:cNvPr>
          <p:cNvSpPr txBox="1"/>
          <p:nvPr/>
        </p:nvSpPr>
        <p:spPr>
          <a:xfrm>
            <a:off x="3676803" y="4213915"/>
            <a:ext cx="3160415" cy="307777"/>
          </a:xfrm>
          <a:prstGeom prst="rect">
            <a:avLst/>
          </a:prstGeom>
          <a:solidFill>
            <a:schemeClr val="accent4">
              <a:lumMod val="90000"/>
            </a:schemeClr>
          </a:solidFill>
        </p:spPr>
        <p:txBody>
          <a:bodyPr wrap="square" rtlCol="0">
            <a:spAutoFit/>
          </a:bodyPr>
          <a:lstStyle/>
          <a:p>
            <a:r>
              <a:rPr lang="en-US" b="1" dirty="0">
                <a:solidFill>
                  <a:schemeClr val="tx1"/>
                </a:solidFill>
              </a:rPr>
              <a:t>By: </a:t>
            </a:r>
            <a:r>
              <a:rPr lang="en-TH" b="1" dirty="0">
                <a:solidFill>
                  <a:schemeClr val="tx1"/>
                </a:solidFill>
              </a:rPr>
              <a:t>Krit Tayakeepisuth 5704640720 </a:t>
            </a:r>
          </a:p>
        </p:txBody>
      </p:sp>
      <p:pic>
        <p:nvPicPr>
          <p:cNvPr id="8" name="Picture 7">
            <a:extLst>
              <a:ext uri="{FF2B5EF4-FFF2-40B4-BE49-F238E27FC236}">
                <a16:creationId xmlns:a16="http://schemas.microsoft.com/office/drawing/2014/main" id="{1AFC6484-510F-AC41-AEDC-C82F080E8900}"/>
              </a:ext>
            </a:extLst>
          </p:cNvPr>
          <p:cNvPicPr>
            <a:picLocks noChangeAspect="1"/>
          </p:cNvPicPr>
          <p:nvPr/>
        </p:nvPicPr>
        <p:blipFill>
          <a:blip r:embed="rId5"/>
          <a:stretch>
            <a:fillRect/>
          </a:stretch>
        </p:blipFill>
        <p:spPr>
          <a:xfrm>
            <a:off x="5984527" y="3242669"/>
            <a:ext cx="3357510" cy="2014506"/>
          </a:xfrm>
          <a:prstGeom prst="rect">
            <a:avLst/>
          </a:prstGeom>
        </p:spPr>
      </p:pic>
      <p:sp>
        <p:nvSpPr>
          <p:cNvPr id="12" name="TextBox 11">
            <a:extLst>
              <a:ext uri="{FF2B5EF4-FFF2-40B4-BE49-F238E27FC236}">
                <a16:creationId xmlns:a16="http://schemas.microsoft.com/office/drawing/2014/main" id="{1B1FC75E-01DF-4E48-A911-E526D32BBD27}"/>
              </a:ext>
            </a:extLst>
          </p:cNvPr>
          <p:cNvSpPr txBox="1"/>
          <p:nvPr/>
        </p:nvSpPr>
        <p:spPr>
          <a:xfrm>
            <a:off x="196770" y="161890"/>
            <a:ext cx="2964829" cy="523220"/>
          </a:xfrm>
          <a:prstGeom prst="rect">
            <a:avLst/>
          </a:prstGeom>
          <a:solidFill>
            <a:schemeClr val="accent2">
              <a:lumMod val="40000"/>
              <a:lumOff val="60000"/>
            </a:schemeClr>
          </a:solidFill>
          <a:effectLst>
            <a:outerShdw blurRad="50800" dist="50800" dir="5400000" sx="1000" sy="1000" algn="ctr" rotWithShape="0">
              <a:srgbClr val="000000"/>
            </a:outerShdw>
            <a:reflection endPos="0" dir="5400000" sy="-100000" algn="bl" rotWithShape="0"/>
            <a:softEdge rad="50800"/>
          </a:effectLst>
        </p:spPr>
        <p:txBody>
          <a:bodyPr wrap="square" rtlCol="0">
            <a:spAutoFit/>
          </a:bodyPr>
          <a:lstStyle/>
          <a:p>
            <a:pPr algn="ctr"/>
            <a:r>
              <a:rPr lang="en-US" b="1" dirty="0">
                <a:solidFill>
                  <a:schemeClr val="tx1"/>
                </a:solidFill>
              </a:rPr>
              <a:t>J</a:t>
            </a:r>
            <a:r>
              <a:rPr lang="en-TH" b="1" dirty="0">
                <a:solidFill>
                  <a:schemeClr val="tx1"/>
                </a:solidFill>
              </a:rPr>
              <a:t>anista Thanakarnjanasuth</a:t>
            </a:r>
          </a:p>
          <a:p>
            <a:pPr algn="ctr"/>
            <a:r>
              <a:rPr lang="en-TH" b="1" dirty="0">
                <a:solidFill>
                  <a:schemeClr val="tx1"/>
                </a:solidFill>
              </a:rPr>
              <a:t>6004640121</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cxnSp>
        <p:nvCxnSpPr>
          <p:cNvPr id="186" name="Google Shape;186;p30"/>
          <p:cNvCxnSpPr/>
          <p:nvPr/>
        </p:nvCxnSpPr>
        <p:spPr>
          <a:xfrm>
            <a:off x="923925" y="-114300"/>
            <a:ext cx="0" cy="5257800"/>
          </a:xfrm>
          <a:prstGeom prst="straightConnector1">
            <a:avLst/>
          </a:prstGeom>
          <a:noFill/>
          <a:ln w="19050" cap="flat" cmpd="sng">
            <a:solidFill>
              <a:schemeClr val="accent1"/>
            </a:solidFill>
            <a:prstDash val="solid"/>
            <a:round/>
            <a:headEnd type="none" w="med" len="med"/>
            <a:tailEnd type="none" w="med" len="med"/>
          </a:ln>
        </p:spPr>
      </p:cxnSp>
      <p:sp>
        <p:nvSpPr>
          <p:cNvPr id="187" name="Google Shape;187;p30"/>
          <p:cNvSpPr/>
          <p:nvPr/>
        </p:nvSpPr>
        <p:spPr>
          <a:xfrm>
            <a:off x="790575" y="1885950"/>
            <a:ext cx="399900" cy="13716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30"/>
          <p:cNvSpPr txBox="1">
            <a:spLocks noGrp="1"/>
          </p:cNvSpPr>
          <p:nvPr>
            <p:ph type="ctrTitle" idx="15"/>
          </p:nvPr>
        </p:nvSpPr>
        <p:spPr>
          <a:xfrm>
            <a:off x="615225" y="2098650"/>
            <a:ext cx="1880400" cy="9462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a:t>TABLE OF CONTENTS</a:t>
            </a:r>
            <a:endParaRPr/>
          </a:p>
        </p:txBody>
      </p:sp>
      <p:sp>
        <p:nvSpPr>
          <p:cNvPr id="189" name="Google Shape;189;p30"/>
          <p:cNvSpPr/>
          <p:nvPr/>
        </p:nvSpPr>
        <p:spPr>
          <a:xfrm>
            <a:off x="4483024" y="1705849"/>
            <a:ext cx="663900" cy="663900"/>
          </a:xfrm>
          <a:prstGeom prst="ellipse">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190;p30"/>
          <p:cNvSpPr/>
          <p:nvPr/>
        </p:nvSpPr>
        <p:spPr>
          <a:xfrm>
            <a:off x="4483024" y="2781492"/>
            <a:ext cx="663900" cy="663900"/>
          </a:xfrm>
          <a:prstGeom prst="ellips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30"/>
          <p:cNvSpPr/>
          <p:nvPr/>
        </p:nvSpPr>
        <p:spPr>
          <a:xfrm>
            <a:off x="4143675" y="3896684"/>
            <a:ext cx="663900" cy="663900"/>
          </a:xfrm>
          <a:prstGeom prst="ellips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30"/>
          <p:cNvSpPr/>
          <p:nvPr/>
        </p:nvSpPr>
        <p:spPr>
          <a:xfrm>
            <a:off x="4137100" y="604764"/>
            <a:ext cx="663900" cy="663900"/>
          </a:xfrm>
          <a:prstGeom prst="ellips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30"/>
          <p:cNvSpPr txBox="1">
            <a:spLocks noGrp="1"/>
          </p:cNvSpPr>
          <p:nvPr>
            <p:ph type="ctrTitle" idx="6"/>
          </p:nvPr>
        </p:nvSpPr>
        <p:spPr>
          <a:xfrm>
            <a:off x="5397400" y="1553250"/>
            <a:ext cx="1497900" cy="5778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US" dirty="0"/>
              <a:t>Theory</a:t>
            </a:r>
            <a:endParaRPr dirty="0"/>
          </a:p>
        </p:txBody>
      </p:sp>
      <p:sp>
        <p:nvSpPr>
          <p:cNvPr id="194" name="Google Shape;194;p30"/>
          <p:cNvSpPr txBox="1">
            <a:spLocks noGrp="1"/>
          </p:cNvSpPr>
          <p:nvPr>
            <p:ph type="ctrTitle" idx="5"/>
          </p:nvPr>
        </p:nvSpPr>
        <p:spPr>
          <a:xfrm>
            <a:off x="4958771" y="628128"/>
            <a:ext cx="2179781" cy="577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US" dirty="0"/>
              <a:t>Introduction &amp; Objective</a:t>
            </a:r>
            <a:endParaRPr dirty="0"/>
          </a:p>
        </p:txBody>
      </p:sp>
      <p:sp>
        <p:nvSpPr>
          <p:cNvPr id="196" name="Google Shape;196;p30"/>
          <p:cNvSpPr txBox="1">
            <a:spLocks noGrp="1"/>
          </p:cNvSpPr>
          <p:nvPr>
            <p:ph type="title"/>
          </p:nvPr>
        </p:nvSpPr>
        <p:spPr>
          <a:xfrm>
            <a:off x="4123456" y="729728"/>
            <a:ext cx="691200" cy="414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01</a:t>
            </a:r>
            <a:endParaRPr/>
          </a:p>
        </p:txBody>
      </p:sp>
      <p:sp>
        <p:nvSpPr>
          <p:cNvPr id="198" name="Google Shape;198;p30"/>
          <p:cNvSpPr txBox="1">
            <a:spLocks noGrp="1"/>
          </p:cNvSpPr>
          <p:nvPr>
            <p:ph type="ctrTitle" idx="8"/>
          </p:nvPr>
        </p:nvSpPr>
        <p:spPr>
          <a:xfrm>
            <a:off x="5397402" y="2634800"/>
            <a:ext cx="1497900" cy="5778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US" dirty="0"/>
              <a:t>Methodology</a:t>
            </a:r>
            <a:endParaRPr dirty="0"/>
          </a:p>
        </p:txBody>
      </p:sp>
      <p:sp>
        <p:nvSpPr>
          <p:cNvPr id="200" name="Google Shape;200;p30"/>
          <p:cNvSpPr txBox="1">
            <a:spLocks noGrp="1"/>
          </p:cNvSpPr>
          <p:nvPr>
            <p:ph type="ctrTitle" idx="13"/>
          </p:nvPr>
        </p:nvSpPr>
        <p:spPr>
          <a:xfrm>
            <a:off x="5041900" y="3753775"/>
            <a:ext cx="1497900" cy="5778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US" dirty="0"/>
              <a:t>Result</a:t>
            </a:r>
            <a:endParaRPr dirty="0"/>
          </a:p>
        </p:txBody>
      </p:sp>
      <p:sp>
        <p:nvSpPr>
          <p:cNvPr id="202" name="Google Shape;202;p30"/>
          <p:cNvSpPr txBox="1">
            <a:spLocks noGrp="1"/>
          </p:cNvSpPr>
          <p:nvPr>
            <p:ph type="title" idx="2"/>
          </p:nvPr>
        </p:nvSpPr>
        <p:spPr>
          <a:xfrm>
            <a:off x="4477325" y="1830288"/>
            <a:ext cx="691800" cy="4149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02</a:t>
            </a:r>
            <a:endParaRPr/>
          </a:p>
        </p:txBody>
      </p:sp>
      <p:sp>
        <p:nvSpPr>
          <p:cNvPr id="203" name="Google Shape;203;p30"/>
          <p:cNvSpPr txBox="1">
            <a:spLocks noGrp="1"/>
          </p:cNvSpPr>
          <p:nvPr>
            <p:ph type="title" idx="3"/>
          </p:nvPr>
        </p:nvSpPr>
        <p:spPr>
          <a:xfrm>
            <a:off x="4477624" y="2926219"/>
            <a:ext cx="691200" cy="414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03</a:t>
            </a:r>
            <a:endParaRPr/>
          </a:p>
        </p:txBody>
      </p:sp>
      <p:sp>
        <p:nvSpPr>
          <p:cNvPr id="204" name="Google Shape;204;p30"/>
          <p:cNvSpPr txBox="1">
            <a:spLocks noGrp="1"/>
          </p:cNvSpPr>
          <p:nvPr>
            <p:ph type="title" idx="4"/>
          </p:nvPr>
        </p:nvSpPr>
        <p:spPr>
          <a:xfrm>
            <a:off x="4130024" y="4021623"/>
            <a:ext cx="691200" cy="414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04</a:t>
            </a:r>
            <a:endParaRPr/>
          </a:p>
        </p:txBody>
      </p:sp>
      <p:pic>
        <p:nvPicPr>
          <p:cNvPr id="28" name="Picture 27">
            <a:extLst>
              <a:ext uri="{FF2B5EF4-FFF2-40B4-BE49-F238E27FC236}">
                <a16:creationId xmlns:a16="http://schemas.microsoft.com/office/drawing/2014/main" id="{D2A8ECB5-9B04-7E45-BE8F-A145556BDDBD}"/>
              </a:ext>
            </a:extLst>
          </p:cNvPr>
          <p:cNvPicPr>
            <a:picLocks noChangeAspect="1"/>
          </p:cNvPicPr>
          <p:nvPr/>
        </p:nvPicPr>
        <p:blipFill>
          <a:blip r:embed="rId3"/>
          <a:stretch>
            <a:fillRect/>
          </a:stretch>
        </p:blipFill>
        <p:spPr>
          <a:xfrm>
            <a:off x="7107382" y="3227632"/>
            <a:ext cx="2001981" cy="2001981"/>
          </a:xfrm>
          <a:prstGeom prst="rect">
            <a:avLst/>
          </a:prstGeom>
        </p:spPr>
      </p:pic>
      <p:pic>
        <p:nvPicPr>
          <p:cNvPr id="29" name="Picture 28">
            <a:extLst>
              <a:ext uri="{FF2B5EF4-FFF2-40B4-BE49-F238E27FC236}">
                <a16:creationId xmlns:a16="http://schemas.microsoft.com/office/drawing/2014/main" id="{91151299-DBD0-054E-819E-48E167C61DCA}"/>
              </a:ext>
            </a:extLst>
          </p:cNvPr>
          <p:cNvPicPr>
            <a:picLocks noChangeAspect="1"/>
          </p:cNvPicPr>
          <p:nvPr/>
        </p:nvPicPr>
        <p:blipFill>
          <a:blip r:embed="rId3"/>
          <a:stretch>
            <a:fillRect/>
          </a:stretch>
        </p:blipFill>
        <p:spPr>
          <a:xfrm rot="10800000">
            <a:off x="3916" y="-64277"/>
            <a:ext cx="2001981" cy="200198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86"/>
                                        </p:tgtEl>
                                        <p:attrNameLst>
                                          <p:attrName>style.visibility</p:attrName>
                                        </p:attrNameLst>
                                      </p:cBhvr>
                                      <p:to>
                                        <p:strVal val="visible"/>
                                      </p:to>
                                    </p:set>
                                    <p:anim calcmode="lin" valueType="num">
                                      <p:cBhvr additive="base">
                                        <p:cTn id="7" dur="1000"/>
                                        <p:tgtEl>
                                          <p:spTgt spid="186"/>
                                        </p:tgtEl>
                                        <p:attrNameLst>
                                          <p:attrName>ppt_y</p:attrName>
                                        </p:attrNameLst>
                                      </p:cBhvr>
                                      <p:tavLst>
                                        <p:tav tm="0">
                                          <p:val>
                                            <p:strVal val="#ppt_y-1"/>
                                          </p:val>
                                        </p:tav>
                                        <p:tav tm="100000">
                                          <p:val>
                                            <p:strVal val="#ppt_y"/>
                                          </p:val>
                                        </p:tav>
                                      </p:tavLst>
                                    </p:anim>
                                  </p:childTnLst>
                                </p:cTn>
                              </p:par>
                              <p:par>
                                <p:cTn id="8" presetID="1" presetClass="entr" presetSubtype="0" fill="hold" nodeType="withEffect">
                                  <p:stCondLst>
                                    <p:cond delay="0"/>
                                  </p:stCondLst>
                                  <p:childTnLst>
                                    <p:set>
                                      <p:cBhvr>
                                        <p:cTn id="9" dur="1" fill="hold">
                                          <p:stCondLst>
                                            <p:cond delay="0"/>
                                          </p:stCondLst>
                                        </p:cTn>
                                        <p:tgtEl>
                                          <p:spTgt spid="188"/>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192"/>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194"/>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196"/>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189"/>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193"/>
                                        </p:tgtEl>
                                        <p:attrNameLst>
                                          <p:attrName>style.visibility</p:attrName>
                                        </p:attrNameLst>
                                      </p:cBhvr>
                                      <p:to>
                                        <p:strVal val="visible"/>
                                      </p:to>
                                    </p:set>
                                  </p:childTnLst>
                                </p:cTn>
                              </p:par>
                              <p:par>
                                <p:cTn id="24" presetID="1" presetClass="entr" presetSubtype="0" fill="hold" nodeType="withEffect">
                                  <p:stCondLst>
                                    <p:cond delay="0"/>
                                  </p:stCondLst>
                                  <p:childTnLst>
                                    <p:set>
                                      <p:cBhvr>
                                        <p:cTn id="25" dur="1" fill="hold">
                                          <p:stCondLst>
                                            <p:cond delay="0"/>
                                          </p:stCondLst>
                                        </p:cTn>
                                        <p:tgtEl>
                                          <p:spTgt spid="202"/>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nodeType="clickEffect">
                                  <p:stCondLst>
                                    <p:cond delay="0"/>
                                  </p:stCondLst>
                                  <p:childTnLst>
                                    <p:set>
                                      <p:cBhvr>
                                        <p:cTn id="29" dur="1" fill="hold">
                                          <p:stCondLst>
                                            <p:cond delay="0"/>
                                          </p:stCondLst>
                                        </p:cTn>
                                        <p:tgtEl>
                                          <p:spTgt spid="190"/>
                                        </p:tgtEl>
                                        <p:attrNameLst>
                                          <p:attrName>style.visibility</p:attrName>
                                        </p:attrNameLst>
                                      </p:cBhvr>
                                      <p:to>
                                        <p:strVal val="visible"/>
                                      </p:to>
                                    </p:set>
                                  </p:childTnLst>
                                </p:cTn>
                              </p:par>
                              <p:par>
                                <p:cTn id="30" presetID="1" presetClass="entr" presetSubtype="0" fill="hold" nodeType="withEffect">
                                  <p:stCondLst>
                                    <p:cond delay="0"/>
                                  </p:stCondLst>
                                  <p:childTnLst>
                                    <p:set>
                                      <p:cBhvr>
                                        <p:cTn id="31" dur="1" fill="hold">
                                          <p:stCondLst>
                                            <p:cond delay="0"/>
                                          </p:stCondLst>
                                        </p:cTn>
                                        <p:tgtEl>
                                          <p:spTgt spid="198"/>
                                        </p:tgtEl>
                                        <p:attrNameLst>
                                          <p:attrName>style.visibility</p:attrName>
                                        </p:attrNameLst>
                                      </p:cBhvr>
                                      <p:to>
                                        <p:strVal val="visible"/>
                                      </p:to>
                                    </p:set>
                                  </p:childTnLst>
                                </p:cTn>
                              </p:par>
                              <p:par>
                                <p:cTn id="32" presetID="1" presetClass="entr" presetSubtype="0" fill="hold" nodeType="withEffect">
                                  <p:stCondLst>
                                    <p:cond delay="0"/>
                                  </p:stCondLst>
                                  <p:childTnLst>
                                    <p:set>
                                      <p:cBhvr>
                                        <p:cTn id="33" dur="1" fill="hold">
                                          <p:stCondLst>
                                            <p:cond delay="0"/>
                                          </p:stCondLst>
                                        </p:cTn>
                                        <p:tgtEl>
                                          <p:spTgt spid="203"/>
                                        </p:tgtEl>
                                        <p:attrNameLst>
                                          <p:attrName>style.visibility</p:attrName>
                                        </p:attrNameLst>
                                      </p:cBhvr>
                                      <p:to>
                                        <p:strVal val="visible"/>
                                      </p:to>
                                    </p:set>
                                  </p:childTnLst>
                                </p:cTn>
                              </p:par>
                            </p:childTnLst>
                          </p:cTn>
                        </p:par>
                      </p:childTnLst>
                    </p:cTn>
                  </p:par>
                  <p:par>
                    <p:cTn id="34" fill="hold">
                      <p:stCondLst>
                        <p:cond delay="indefinite"/>
                      </p:stCondLst>
                      <p:childTnLst>
                        <p:par>
                          <p:cTn id="35" fill="hold">
                            <p:stCondLst>
                              <p:cond delay="0"/>
                            </p:stCondLst>
                            <p:childTnLst>
                              <p:par>
                                <p:cTn id="36" presetID="1" presetClass="entr" presetSubtype="0" fill="hold" nodeType="clickEffect">
                                  <p:stCondLst>
                                    <p:cond delay="0"/>
                                  </p:stCondLst>
                                  <p:childTnLst>
                                    <p:set>
                                      <p:cBhvr>
                                        <p:cTn id="37" dur="1" fill="hold">
                                          <p:stCondLst>
                                            <p:cond delay="0"/>
                                          </p:stCondLst>
                                        </p:cTn>
                                        <p:tgtEl>
                                          <p:spTgt spid="191"/>
                                        </p:tgtEl>
                                        <p:attrNameLst>
                                          <p:attrName>style.visibility</p:attrName>
                                        </p:attrNameLst>
                                      </p:cBhvr>
                                      <p:to>
                                        <p:strVal val="visible"/>
                                      </p:to>
                                    </p:set>
                                  </p:childTnLst>
                                </p:cTn>
                              </p:par>
                              <p:par>
                                <p:cTn id="38" presetID="1" presetClass="entr" presetSubtype="0" fill="hold" nodeType="withEffect">
                                  <p:stCondLst>
                                    <p:cond delay="0"/>
                                  </p:stCondLst>
                                  <p:childTnLst>
                                    <p:set>
                                      <p:cBhvr>
                                        <p:cTn id="39" dur="1" fill="hold">
                                          <p:stCondLst>
                                            <p:cond delay="0"/>
                                          </p:stCondLst>
                                        </p:cTn>
                                        <p:tgtEl>
                                          <p:spTgt spid="200"/>
                                        </p:tgtEl>
                                        <p:attrNameLst>
                                          <p:attrName>style.visibility</p:attrName>
                                        </p:attrNameLst>
                                      </p:cBhvr>
                                      <p:to>
                                        <p:strVal val="visible"/>
                                      </p:to>
                                    </p:set>
                                  </p:childTnLst>
                                </p:cTn>
                              </p:par>
                              <p:par>
                                <p:cTn id="40" presetID="1" presetClass="entr" presetSubtype="0" fill="hold" nodeType="withEffect">
                                  <p:stCondLst>
                                    <p:cond delay="0"/>
                                  </p:stCondLst>
                                  <p:childTnLst>
                                    <p:set>
                                      <p:cBhvr>
                                        <p:cTn id="41" dur="1" fill="hold">
                                          <p:stCondLst>
                                            <p:cond delay="0"/>
                                          </p:stCondLst>
                                        </p:cTn>
                                        <p:tgtEl>
                                          <p:spTgt spid="20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cxnSp>
        <p:nvCxnSpPr>
          <p:cNvPr id="186" name="Google Shape;186;p30"/>
          <p:cNvCxnSpPr/>
          <p:nvPr/>
        </p:nvCxnSpPr>
        <p:spPr>
          <a:xfrm>
            <a:off x="923925" y="-114300"/>
            <a:ext cx="0" cy="5257800"/>
          </a:xfrm>
          <a:prstGeom prst="straightConnector1">
            <a:avLst/>
          </a:prstGeom>
          <a:noFill/>
          <a:ln w="19050" cap="flat" cmpd="sng">
            <a:solidFill>
              <a:schemeClr val="accent1"/>
            </a:solidFill>
            <a:prstDash val="solid"/>
            <a:round/>
            <a:headEnd type="none" w="med" len="med"/>
            <a:tailEnd type="none" w="med" len="med"/>
          </a:ln>
        </p:spPr>
      </p:cxnSp>
      <p:sp>
        <p:nvSpPr>
          <p:cNvPr id="187" name="Google Shape;187;p30"/>
          <p:cNvSpPr/>
          <p:nvPr/>
        </p:nvSpPr>
        <p:spPr>
          <a:xfrm>
            <a:off x="790575" y="1885950"/>
            <a:ext cx="399900" cy="13716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30"/>
          <p:cNvSpPr txBox="1">
            <a:spLocks noGrp="1"/>
          </p:cNvSpPr>
          <p:nvPr>
            <p:ph type="ctrTitle" idx="15"/>
          </p:nvPr>
        </p:nvSpPr>
        <p:spPr>
          <a:xfrm>
            <a:off x="615225" y="2098650"/>
            <a:ext cx="1880400" cy="9462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a:t>TABLE OF CONTENTS</a:t>
            </a:r>
            <a:endParaRPr/>
          </a:p>
        </p:txBody>
      </p:sp>
      <p:sp>
        <p:nvSpPr>
          <p:cNvPr id="189" name="Google Shape;189;p30"/>
          <p:cNvSpPr/>
          <p:nvPr/>
        </p:nvSpPr>
        <p:spPr>
          <a:xfrm>
            <a:off x="4486577" y="2593650"/>
            <a:ext cx="663900" cy="663900"/>
          </a:xfrm>
          <a:prstGeom prst="ellipse">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30"/>
          <p:cNvSpPr/>
          <p:nvPr/>
        </p:nvSpPr>
        <p:spPr>
          <a:xfrm>
            <a:off x="4297073" y="1410221"/>
            <a:ext cx="663900" cy="663900"/>
          </a:xfrm>
          <a:prstGeom prst="ellips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30"/>
          <p:cNvSpPr txBox="1">
            <a:spLocks noGrp="1"/>
          </p:cNvSpPr>
          <p:nvPr>
            <p:ph type="ctrTitle" idx="6"/>
          </p:nvPr>
        </p:nvSpPr>
        <p:spPr>
          <a:xfrm>
            <a:off x="5150477" y="2533527"/>
            <a:ext cx="2946507" cy="5778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US" dirty="0"/>
              <a:t>Comments &amp; Recommendations</a:t>
            </a:r>
            <a:endParaRPr dirty="0"/>
          </a:p>
        </p:txBody>
      </p:sp>
      <p:sp>
        <p:nvSpPr>
          <p:cNvPr id="194" name="Google Shape;194;p30"/>
          <p:cNvSpPr txBox="1">
            <a:spLocks noGrp="1"/>
          </p:cNvSpPr>
          <p:nvPr>
            <p:ph type="ctrTitle" idx="5"/>
          </p:nvPr>
        </p:nvSpPr>
        <p:spPr>
          <a:xfrm>
            <a:off x="5150477" y="1410221"/>
            <a:ext cx="1497900" cy="5778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US" dirty="0"/>
              <a:t>conclusion</a:t>
            </a:r>
            <a:endParaRPr dirty="0"/>
          </a:p>
        </p:txBody>
      </p:sp>
      <p:sp>
        <p:nvSpPr>
          <p:cNvPr id="196" name="Google Shape;196;p30"/>
          <p:cNvSpPr txBox="1">
            <a:spLocks noGrp="1"/>
          </p:cNvSpPr>
          <p:nvPr>
            <p:ph type="title"/>
          </p:nvPr>
        </p:nvSpPr>
        <p:spPr>
          <a:xfrm>
            <a:off x="4263205" y="1529828"/>
            <a:ext cx="691200" cy="414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05</a:t>
            </a:r>
            <a:endParaRPr dirty="0"/>
          </a:p>
        </p:txBody>
      </p:sp>
      <p:sp>
        <p:nvSpPr>
          <p:cNvPr id="202" name="Google Shape;202;p30"/>
          <p:cNvSpPr txBox="1">
            <a:spLocks noGrp="1"/>
          </p:cNvSpPr>
          <p:nvPr>
            <p:ph type="title" idx="2"/>
          </p:nvPr>
        </p:nvSpPr>
        <p:spPr>
          <a:xfrm>
            <a:off x="4458978" y="2706820"/>
            <a:ext cx="691800" cy="4149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06</a:t>
            </a:r>
            <a:endParaRPr dirty="0"/>
          </a:p>
        </p:txBody>
      </p:sp>
      <p:sp>
        <p:nvSpPr>
          <p:cNvPr id="204" name="Google Shape;204;p30"/>
          <p:cNvSpPr txBox="1">
            <a:spLocks noGrp="1"/>
          </p:cNvSpPr>
          <p:nvPr>
            <p:ph type="title" idx="4"/>
          </p:nvPr>
        </p:nvSpPr>
        <p:spPr>
          <a:xfrm>
            <a:off x="4130024" y="4021623"/>
            <a:ext cx="691200" cy="414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t>04</a:t>
            </a:r>
            <a:endParaRPr/>
          </a:p>
        </p:txBody>
      </p:sp>
      <p:pic>
        <p:nvPicPr>
          <p:cNvPr id="29" name="Picture 28">
            <a:extLst>
              <a:ext uri="{FF2B5EF4-FFF2-40B4-BE49-F238E27FC236}">
                <a16:creationId xmlns:a16="http://schemas.microsoft.com/office/drawing/2014/main" id="{141CDB7C-FBC5-1748-B023-CCF1B8016D8E}"/>
              </a:ext>
            </a:extLst>
          </p:cNvPr>
          <p:cNvPicPr>
            <a:picLocks noChangeAspect="1"/>
          </p:cNvPicPr>
          <p:nvPr/>
        </p:nvPicPr>
        <p:blipFill>
          <a:blip r:embed="rId3"/>
          <a:stretch>
            <a:fillRect/>
          </a:stretch>
        </p:blipFill>
        <p:spPr>
          <a:xfrm rot="10800000">
            <a:off x="3916" y="-64277"/>
            <a:ext cx="2001981" cy="2001981"/>
          </a:xfrm>
          <a:prstGeom prst="rect">
            <a:avLst/>
          </a:prstGeom>
        </p:spPr>
      </p:pic>
      <p:pic>
        <p:nvPicPr>
          <p:cNvPr id="30" name="Picture 29">
            <a:extLst>
              <a:ext uri="{FF2B5EF4-FFF2-40B4-BE49-F238E27FC236}">
                <a16:creationId xmlns:a16="http://schemas.microsoft.com/office/drawing/2014/main" id="{16292BCD-2A87-0543-9A0A-247134F74B48}"/>
              </a:ext>
            </a:extLst>
          </p:cNvPr>
          <p:cNvPicPr>
            <a:picLocks noChangeAspect="1"/>
          </p:cNvPicPr>
          <p:nvPr/>
        </p:nvPicPr>
        <p:blipFill>
          <a:blip r:embed="rId3"/>
          <a:stretch>
            <a:fillRect/>
          </a:stretch>
        </p:blipFill>
        <p:spPr>
          <a:xfrm>
            <a:off x="7107382" y="3227632"/>
            <a:ext cx="2001981" cy="2001981"/>
          </a:xfrm>
          <a:prstGeom prst="rect">
            <a:avLst/>
          </a:prstGeom>
        </p:spPr>
      </p:pic>
    </p:spTree>
    <p:extLst>
      <p:ext uri="{BB962C8B-B14F-4D97-AF65-F5344CB8AC3E}">
        <p14:creationId xmlns:p14="http://schemas.microsoft.com/office/powerpoint/2010/main" val="2461049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86"/>
                                        </p:tgtEl>
                                        <p:attrNameLst>
                                          <p:attrName>style.visibility</p:attrName>
                                        </p:attrNameLst>
                                      </p:cBhvr>
                                      <p:to>
                                        <p:strVal val="visible"/>
                                      </p:to>
                                    </p:set>
                                    <p:anim calcmode="lin" valueType="num">
                                      <p:cBhvr additive="base">
                                        <p:cTn id="7" dur="1000"/>
                                        <p:tgtEl>
                                          <p:spTgt spid="186"/>
                                        </p:tgtEl>
                                        <p:attrNameLst>
                                          <p:attrName>ppt_y</p:attrName>
                                        </p:attrNameLst>
                                      </p:cBhvr>
                                      <p:tavLst>
                                        <p:tav tm="0">
                                          <p:val>
                                            <p:strVal val="#ppt_y-1"/>
                                          </p:val>
                                        </p:tav>
                                        <p:tav tm="100000">
                                          <p:val>
                                            <p:strVal val="#ppt_y"/>
                                          </p:val>
                                        </p:tav>
                                      </p:tavLst>
                                    </p:anim>
                                  </p:childTnLst>
                                </p:cTn>
                              </p:par>
                              <p:par>
                                <p:cTn id="8" presetID="1" presetClass="entr" presetSubtype="0" fill="hold" nodeType="withEffect">
                                  <p:stCondLst>
                                    <p:cond delay="0"/>
                                  </p:stCondLst>
                                  <p:childTnLst>
                                    <p:set>
                                      <p:cBhvr>
                                        <p:cTn id="9" dur="1" fill="hold">
                                          <p:stCondLst>
                                            <p:cond delay="0"/>
                                          </p:stCondLst>
                                        </p:cTn>
                                        <p:tgtEl>
                                          <p:spTgt spid="188"/>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192"/>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194"/>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196"/>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189"/>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193"/>
                                        </p:tgtEl>
                                        <p:attrNameLst>
                                          <p:attrName>style.visibility</p:attrName>
                                        </p:attrNameLst>
                                      </p:cBhvr>
                                      <p:to>
                                        <p:strVal val="visible"/>
                                      </p:to>
                                    </p:set>
                                  </p:childTnLst>
                                </p:cTn>
                              </p:par>
                              <p:par>
                                <p:cTn id="24" presetID="1" presetClass="entr" presetSubtype="0" fill="hold" nodeType="withEffect">
                                  <p:stCondLst>
                                    <p:cond delay="0"/>
                                  </p:stCondLst>
                                  <p:childTnLst>
                                    <p:set>
                                      <p:cBhvr>
                                        <p:cTn id="25" dur="1" fill="hold">
                                          <p:stCondLst>
                                            <p:cond delay="0"/>
                                          </p:stCondLst>
                                        </p:cTn>
                                        <p:tgtEl>
                                          <p:spTgt spid="202"/>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20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9"/>
          <p:cNvSpPr txBox="1">
            <a:spLocks noGrp="1"/>
          </p:cNvSpPr>
          <p:nvPr>
            <p:ph type="body" idx="1"/>
          </p:nvPr>
        </p:nvSpPr>
        <p:spPr>
          <a:xfrm>
            <a:off x="3001575" y="540000"/>
            <a:ext cx="5427900" cy="40635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US" sz="2000" b="1" u="sng" dirty="0">
                <a:solidFill>
                  <a:schemeClr val="dk2"/>
                </a:solidFill>
              </a:rPr>
              <a:t>Introduction</a:t>
            </a:r>
          </a:p>
          <a:p>
            <a:pPr marL="0" lvl="0" indent="0">
              <a:buNone/>
            </a:pPr>
            <a:r>
              <a:rPr lang="en-US" sz="1400" dirty="0"/>
              <a:t>     As we all known that people gave a lot of attention to the resale market of sneakers in Thailand. It became very popular and booming during the last decade.</a:t>
            </a:r>
          </a:p>
          <a:p>
            <a:pPr marL="0" lvl="0" indent="0">
              <a:buNone/>
            </a:pPr>
            <a:r>
              <a:rPr lang="en-US" sz="1400" dirty="0">
                <a:solidFill>
                  <a:schemeClr val="dk2"/>
                </a:solidFill>
              </a:rPr>
              <a:t>    </a:t>
            </a:r>
            <a:r>
              <a:rPr lang="en-TH" sz="1400" dirty="0"/>
              <a:t>We can say that this era is the busiest era of the Thai sneakers</a:t>
            </a:r>
            <a:r>
              <a:rPr lang="en-US" sz="1400" dirty="0"/>
              <a:t>. Therefore, s</a:t>
            </a:r>
            <a:r>
              <a:rPr lang="en-TH" sz="1400" dirty="0"/>
              <a:t>hoe</a:t>
            </a:r>
            <a:r>
              <a:rPr lang="en-US" sz="1400" dirty="0"/>
              <a:t>s</a:t>
            </a:r>
            <a:r>
              <a:rPr lang="en-TH" sz="1400" dirty="0"/>
              <a:t> market is becoming a massive market</a:t>
            </a:r>
            <a:r>
              <a:rPr lang="en-US" sz="1400" dirty="0"/>
              <a:t>. </a:t>
            </a:r>
            <a:r>
              <a:rPr lang="en-TH" sz="1400" dirty="0"/>
              <a:t>So, there are many ways that create opportunities for those sellers and </a:t>
            </a:r>
            <a:r>
              <a:rPr lang="en-TH" sz="1600" dirty="0"/>
              <a:t>buyers to step into this market to make money.</a:t>
            </a:r>
          </a:p>
          <a:p>
            <a:pPr marL="0" lvl="0" indent="0">
              <a:buNone/>
            </a:pPr>
            <a:endParaRPr lang="en-TH" sz="1400" dirty="0">
              <a:solidFill>
                <a:schemeClr val="dk2"/>
              </a:solidFill>
            </a:endParaRPr>
          </a:p>
          <a:p>
            <a:pPr marL="0" lvl="0" indent="0">
              <a:buNone/>
            </a:pPr>
            <a:r>
              <a:rPr lang="en-TH" sz="2000" b="1" u="sng" dirty="0"/>
              <a:t>Objective</a:t>
            </a:r>
          </a:p>
          <a:p>
            <a:pPr marL="0" lvl="0" indent="0">
              <a:buNone/>
            </a:pPr>
            <a:r>
              <a:rPr lang="en-US" dirty="0"/>
              <a:t>     </a:t>
            </a:r>
            <a:r>
              <a:rPr lang="en-US" sz="1400" dirty="0"/>
              <a:t>the objective had been set as “</a:t>
            </a:r>
            <a:r>
              <a:rPr lang="en-TH" sz="1400" dirty="0"/>
              <a:t>the reason that people put their money on the sneaker and how the sneaker resale market actually works</a:t>
            </a:r>
            <a:r>
              <a:rPr lang="en-US" sz="1400" dirty="0"/>
              <a:t>”.</a:t>
            </a:r>
            <a:endParaRPr sz="1400" dirty="0">
              <a:solidFill>
                <a:schemeClr val="dk2"/>
              </a:solidFill>
            </a:endParaRPr>
          </a:p>
        </p:txBody>
      </p:sp>
      <p:cxnSp>
        <p:nvCxnSpPr>
          <p:cNvPr id="179" name="Google Shape;179;p29"/>
          <p:cNvCxnSpPr/>
          <p:nvPr/>
        </p:nvCxnSpPr>
        <p:spPr>
          <a:xfrm>
            <a:off x="923925" y="-114300"/>
            <a:ext cx="0" cy="5257800"/>
          </a:xfrm>
          <a:prstGeom prst="straightConnector1">
            <a:avLst/>
          </a:prstGeom>
          <a:noFill/>
          <a:ln w="19050" cap="flat" cmpd="sng">
            <a:solidFill>
              <a:schemeClr val="accent1"/>
            </a:solidFill>
            <a:prstDash val="solid"/>
            <a:round/>
            <a:headEnd type="none" w="med" len="med"/>
            <a:tailEnd type="none" w="med" len="med"/>
          </a:ln>
        </p:spPr>
      </p:cxnSp>
      <p:sp>
        <p:nvSpPr>
          <p:cNvPr id="180" name="Google Shape;180;p29"/>
          <p:cNvSpPr/>
          <p:nvPr/>
        </p:nvSpPr>
        <p:spPr>
          <a:xfrm>
            <a:off x="790575" y="1885950"/>
            <a:ext cx="399900" cy="13716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29"/>
          <p:cNvSpPr txBox="1">
            <a:spLocks noGrp="1"/>
          </p:cNvSpPr>
          <p:nvPr>
            <p:ph type="ctrTitle"/>
          </p:nvPr>
        </p:nvSpPr>
        <p:spPr>
          <a:xfrm>
            <a:off x="189198" y="2098650"/>
            <a:ext cx="2243100" cy="9462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dirty="0"/>
              <a:t>Introduction</a:t>
            </a:r>
            <a:br>
              <a:rPr lang="en-US" dirty="0"/>
            </a:br>
            <a:r>
              <a:rPr lang="en-US" dirty="0"/>
              <a:t>&amp;</a:t>
            </a:r>
            <a:br>
              <a:rPr lang="en-US" dirty="0"/>
            </a:br>
            <a:r>
              <a:rPr lang="en-US" dirty="0"/>
              <a:t>Objective</a:t>
            </a:r>
            <a:endParaRPr dirty="0"/>
          </a:p>
        </p:txBody>
      </p:sp>
      <p:pic>
        <p:nvPicPr>
          <p:cNvPr id="2" name="Picture 1">
            <a:extLst>
              <a:ext uri="{FF2B5EF4-FFF2-40B4-BE49-F238E27FC236}">
                <a16:creationId xmlns:a16="http://schemas.microsoft.com/office/drawing/2014/main" id="{3AA7B44E-2828-F941-9E58-C18870815212}"/>
              </a:ext>
            </a:extLst>
          </p:cNvPr>
          <p:cNvPicPr>
            <a:picLocks noChangeAspect="1"/>
          </p:cNvPicPr>
          <p:nvPr/>
        </p:nvPicPr>
        <p:blipFill>
          <a:blip r:embed="rId3"/>
          <a:stretch>
            <a:fillRect/>
          </a:stretch>
        </p:blipFill>
        <p:spPr>
          <a:xfrm rot="20433483">
            <a:off x="407874" y="98086"/>
            <a:ext cx="1805747" cy="1805747"/>
          </a:xfrm>
          <a:prstGeom prst="rect">
            <a:avLst/>
          </a:prstGeom>
        </p:spPr>
      </p:pic>
      <p:pic>
        <p:nvPicPr>
          <p:cNvPr id="7" name="Picture 6">
            <a:extLst>
              <a:ext uri="{FF2B5EF4-FFF2-40B4-BE49-F238E27FC236}">
                <a16:creationId xmlns:a16="http://schemas.microsoft.com/office/drawing/2014/main" id="{DD24803E-7A3B-3D42-B94D-8AB9692DC1C9}"/>
              </a:ext>
            </a:extLst>
          </p:cNvPr>
          <p:cNvPicPr>
            <a:picLocks noChangeAspect="1"/>
          </p:cNvPicPr>
          <p:nvPr/>
        </p:nvPicPr>
        <p:blipFill>
          <a:blip r:embed="rId3"/>
          <a:stretch>
            <a:fillRect/>
          </a:stretch>
        </p:blipFill>
        <p:spPr>
          <a:xfrm rot="782652">
            <a:off x="1148537" y="3353842"/>
            <a:ext cx="1580900" cy="1580900"/>
          </a:xfrm>
          <a:prstGeom prst="rect">
            <a:avLst/>
          </a:prstGeom>
        </p:spPr>
      </p:pic>
      <p:pic>
        <p:nvPicPr>
          <p:cNvPr id="8" name="Picture 7">
            <a:extLst>
              <a:ext uri="{FF2B5EF4-FFF2-40B4-BE49-F238E27FC236}">
                <a16:creationId xmlns:a16="http://schemas.microsoft.com/office/drawing/2014/main" id="{13CF383D-C6D0-8D46-B59F-F4A9A5893A28}"/>
              </a:ext>
            </a:extLst>
          </p:cNvPr>
          <p:cNvPicPr>
            <a:picLocks noChangeAspect="1"/>
          </p:cNvPicPr>
          <p:nvPr/>
        </p:nvPicPr>
        <p:blipFill>
          <a:blip r:embed="rId3"/>
          <a:stretch>
            <a:fillRect/>
          </a:stretch>
        </p:blipFill>
        <p:spPr>
          <a:xfrm rot="20433483">
            <a:off x="7257718" y="3643518"/>
            <a:ext cx="1503337" cy="1503337"/>
          </a:xfrm>
          <a:prstGeom prst="rect">
            <a:avLst/>
          </a:prstGeom>
        </p:spPr>
      </p:pic>
      <p:pic>
        <p:nvPicPr>
          <p:cNvPr id="9" name="Picture 8">
            <a:extLst>
              <a:ext uri="{FF2B5EF4-FFF2-40B4-BE49-F238E27FC236}">
                <a16:creationId xmlns:a16="http://schemas.microsoft.com/office/drawing/2014/main" id="{5EF0BE19-E37F-6241-8F19-BCBE028BE57E}"/>
              </a:ext>
            </a:extLst>
          </p:cNvPr>
          <p:cNvPicPr>
            <a:picLocks noChangeAspect="1"/>
          </p:cNvPicPr>
          <p:nvPr/>
        </p:nvPicPr>
        <p:blipFill>
          <a:blip r:embed="rId3"/>
          <a:stretch>
            <a:fillRect/>
          </a:stretch>
        </p:blipFill>
        <p:spPr>
          <a:xfrm rot="1505517">
            <a:off x="7138402" y="69892"/>
            <a:ext cx="1339683" cy="133968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79"/>
                                        </p:tgtEl>
                                        <p:attrNameLst>
                                          <p:attrName>style.visibility</p:attrName>
                                        </p:attrNameLst>
                                      </p:cBhvr>
                                      <p:to>
                                        <p:strVal val="visible"/>
                                      </p:to>
                                    </p:set>
                                    <p:anim calcmode="lin" valueType="num">
                                      <p:cBhvr additive="base">
                                        <p:cTn id="7" dur="1000"/>
                                        <p:tgtEl>
                                          <p:spTgt spid="179"/>
                                        </p:tgtEl>
                                        <p:attrNameLst>
                                          <p:attrName>ppt_y</p:attrName>
                                        </p:attrNameLst>
                                      </p:cBhvr>
                                      <p:tavLst>
                                        <p:tav tm="0">
                                          <p:val>
                                            <p:strVal val="#ppt_y-1"/>
                                          </p:val>
                                        </p:tav>
                                        <p:tav tm="100000">
                                          <p:val>
                                            <p:strVal val="#ppt_y"/>
                                          </p:val>
                                        </p:tav>
                                      </p:tavLst>
                                    </p:anim>
                                  </p:childTnLst>
                                </p:cTn>
                              </p:par>
                              <p:par>
                                <p:cTn id="8" presetID="1" presetClass="entr" presetSubtype="0" fill="hold" nodeType="withEffect">
                                  <p:stCondLst>
                                    <p:cond delay="0"/>
                                  </p:stCondLst>
                                  <p:childTnLst>
                                    <p:set>
                                      <p:cBhvr>
                                        <p:cTn id="9" dur="1" fill="hold">
                                          <p:stCondLst>
                                            <p:cond delay="0"/>
                                          </p:stCondLst>
                                        </p:cTn>
                                        <p:tgtEl>
                                          <p:spTgt spid="18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3" name="Google Shape;233;p35"/>
          <p:cNvSpPr txBox="1">
            <a:spLocks noGrp="1"/>
          </p:cNvSpPr>
          <p:nvPr>
            <p:ph type="subTitle" idx="1"/>
          </p:nvPr>
        </p:nvSpPr>
        <p:spPr>
          <a:xfrm>
            <a:off x="5355088" y="3363801"/>
            <a:ext cx="3365700" cy="1212000"/>
          </a:xfrm>
          <a:prstGeom prst="rect">
            <a:avLst/>
          </a:prstGeom>
        </p:spPr>
        <p:txBody>
          <a:bodyPr spcFirstLastPara="1" wrap="square" lIns="91425" tIns="91425" rIns="91425" bIns="91425" anchor="b" anchorCtr="0">
            <a:noAutofit/>
          </a:bodyPr>
          <a:lstStyle/>
          <a:p>
            <a:pPr marL="0" lvl="0" indent="0" algn="l">
              <a:spcAft>
                <a:spcPts val="1600"/>
              </a:spcAft>
            </a:pPr>
            <a:r>
              <a:rPr lang="en-US" b="1" dirty="0"/>
              <a:t>     the </a:t>
            </a:r>
            <a:r>
              <a:rPr lang="en-TH" b="1" dirty="0"/>
              <a:t>sneakers resale market could not be constructed without the law of demand and supply</a:t>
            </a:r>
            <a:r>
              <a:rPr lang="en-US" b="1" dirty="0"/>
              <a:t>.</a:t>
            </a:r>
          </a:p>
          <a:p>
            <a:pPr marL="0" lvl="0" indent="0" algn="l">
              <a:spcAft>
                <a:spcPts val="1600"/>
              </a:spcAft>
            </a:pPr>
            <a:r>
              <a:rPr lang="en-US" b="1" dirty="0"/>
              <a:t>In this case </a:t>
            </a:r>
            <a:r>
              <a:rPr lang="en-US" dirty="0"/>
              <a:t>: </a:t>
            </a:r>
            <a:r>
              <a:rPr lang="en-TH" dirty="0"/>
              <a:t>the resale of sneakers occurs when there is a limited</a:t>
            </a:r>
            <a:r>
              <a:rPr lang="en-US" dirty="0"/>
              <a:t> number </a:t>
            </a:r>
            <a:r>
              <a:rPr lang="en-TH" dirty="0"/>
              <a:t>of sneakers produced by the companies</a:t>
            </a:r>
            <a:r>
              <a:rPr lang="en-US" dirty="0"/>
              <a:t>.</a:t>
            </a:r>
            <a:r>
              <a:rPr lang="en-TH" dirty="0"/>
              <a:t> </a:t>
            </a:r>
            <a:r>
              <a:rPr lang="en-US" dirty="0"/>
              <a:t>But the demand is unlimited.</a:t>
            </a:r>
            <a:r>
              <a:rPr lang="en-TH" dirty="0"/>
              <a:t> </a:t>
            </a:r>
          </a:p>
          <a:p>
            <a:pPr marL="0" lvl="0" indent="0" algn="l">
              <a:spcAft>
                <a:spcPts val="1600"/>
              </a:spcAft>
            </a:pPr>
            <a:r>
              <a:rPr lang="en-TH" dirty="0"/>
              <a:t>-</a:t>
            </a:r>
            <a:r>
              <a:rPr lang="en-US" dirty="0"/>
              <a:t> </a:t>
            </a:r>
            <a:r>
              <a:rPr lang="en-TH" dirty="0"/>
              <a:t>Discriminating monopoly</a:t>
            </a:r>
          </a:p>
          <a:p>
            <a:pPr marL="0" lvl="0" indent="0" algn="l">
              <a:spcAft>
                <a:spcPts val="1600"/>
              </a:spcAft>
            </a:pPr>
            <a:r>
              <a:rPr lang="en-TH" dirty="0"/>
              <a:t>-</a:t>
            </a:r>
            <a:r>
              <a:rPr lang="en-US" dirty="0"/>
              <a:t> The markup pricing</a:t>
            </a:r>
            <a:r>
              <a:rPr lang="en-TH" dirty="0"/>
              <a:t> </a:t>
            </a:r>
            <a:endParaRPr dirty="0"/>
          </a:p>
        </p:txBody>
      </p:sp>
      <p:sp>
        <p:nvSpPr>
          <p:cNvPr id="234" name="Google Shape;234;p35"/>
          <p:cNvSpPr txBox="1">
            <a:spLocks noGrp="1"/>
          </p:cNvSpPr>
          <p:nvPr>
            <p:ph type="subTitle" idx="2"/>
          </p:nvPr>
        </p:nvSpPr>
        <p:spPr>
          <a:xfrm>
            <a:off x="5384188" y="349827"/>
            <a:ext cx="3336600" cy="2979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US" sz="2400" u="sng" dirty="0"/>
              <a:t>Theory</a:t>
            </a:r>
            <a:endParaRPr sz="2400" u="sng" dirty="0"/>
          </a:p>
        </p:txBody>
      </p:sp>
      <p:pic>
        <p:nvPicPr>
          <p:cNvPr id="235" name="Google Shape;235;p35"/>
          <p:cNvPicPr preferRelativeResize="0"/>
          <p:nvPr/>
        </p:nvPicPr>
        <p:blipFill rotWithShape="1">
          <a:blip r:embed="rId3">
            <a:alphaModFix/>
          </a:blip>
          <a:srcRect l="59" r="69"/>
          <a:stretch/>
        </p:blipFill>
        <p:spPr>
          <a:xfrm>
            <a:off x="343175" y="952500"/>
            <a:ext cx="3666021" cy="3623301"/>
          </a:xfrm>
          <a:prstGeom prst="rect">
            <a:avLst/>
          </a:prstGeom>
          <a:noFill/>
          <a:ln>
            <a:noFill/>
          </a:ln>
        </p:spPr>
      </p:pic>
      <p:pic>
        <p:nvPicPr>
          <p:cNvPr id="5" name="Picture 4">
            <a:extLst>
              <a:ext uri="{FF2B5EF4-FFF2-40B4-BE49-F238E27FC236}">
                <a16:creationId xmlns:a16="http://schemas.microsoft.com/office/drawing/2014/main" id="{BFCFB2C0-E790-754E-9FF5-FA10A6383792}"/>
              </a:ext>
            </a:extLst>
          </p:cNvPr>
          <p:cNvPicPr>
            <a:picLocks noChangeAspect="1"/>
          </p:cNvPicPr>
          <p:nvPr/>
        </p:nvPicPr>
        <p:blipFill>
          <a:blip r:embed="rId4"/>
          <a:stretch>
            <a:fillRect/>
          </a:stretch>
        </p:blipFill>
        <p:spPr>
          <a:xfrm flipH="1">
            <a:off x="423212" y="3969801"/>
            <a:ext cx="1023509" cy="1117375"/>
          </a:xfrm>
          <a:prstGeom prst="rect">
            <a:avLst/>
          </a:prstGeom>
        </p:spPr>
      </p:pic>
      <p:pic>
        <p:nvPicPr>
          <p:cNvPr id="6" name="Picture 5">
            <a:extLst>
              <a:ext uri="{FF2B5EF4-FFF2-40B4-BE49-F238E27FC236}">
                <a16:creationId xmlns:a16="http://schemas.microsoft.com/office/drawing/2014/main" id="{66BB900C-AA2F-DC4E-BFCF-E9A780AA2879}"/>
              </a:ext>
            </a:extLst>
          </p:cNvPr>
          <p:cNvPicPr>
            <a:picLocks noChangeAspect="1"/>
          </p:cNvPicPr>
          <p:nvPr/>
        </p:nvPicPr>
        <p:blipFill>
          <a:blip r:embed="rId4"/>
          <a:stretch>
            <a:fillRect/>
          </a:stretch>
        </p:blipFill>
        <p:spPr>
          <a:xfrm rot="20257407" flipH="1">
            <a:off x="3044943" y="4017113"/>
            <a:ext cx="1023508" cy="1117375"/>
          </a:xfrm>
          <a:prstGeom prst="rect">
            <a:avLst/>
          </a:prstGeom>
        </p:spPr>
      </p:pic>
      <p:pic>
        <p:nvPicPr>
          <p:cNvPr id="3" name="Graphic 2" descr="Cursor">
            <a:extLst>
              <a:ext uri="{FF2B5EF4-FFF2-40B4-BE49-F238E27FC236}">
                <a16:creationId xmlns:a16="http://schemas.microsoft.com/office/drawing/2014/main" id="{EC31E19F-A829-EF4E-B8F5-C78F0C1CDF6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19915657">
            <a:off x="4172555" y="4229100"/>
            <a:ext cx="914400" cy="914400"/>
          </a:xfrm>
          <a:prstGeom prst="rect">
            <a:avLst/>
          </a:prstGeom>
        </p:spPr>
      </p:pic>
      <p:pic>
        <p:nvPicPr>
          <p:cNvPr id="9" name="Graphic 8" descr="Cursor">
            <a:extLst>
              <a:ext uri="{FF2B5EF4-FFF2-40B4-BE49-F238E27FC236}">
                <a16:creationId xmlns:a16="http://schemas.microsoft.com/office/drawing/2014/main" id="{010C3049-8AF0-444E-B583-3C172900C1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15243873">
            <a:off x="3776490" y="3512601"/>
            <a:ext cx="914400" cy="9144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02"/>
        <p:cNvGrpSpPr/>
        <p:nvPr/>
      </p:nvGrpSpPr>
      <p:grpSpPr>
        <a:xfrm>
          <a:off x="0" y="0"/>
          <a:ext cx="0" cy="0"/>
          <a:chOff x="0" y="0"/>
          <a:chExt cx="0" cy="0"/>
        </a:xfrm>
      </p:grpSpPr>
      <p:cxnSp>
        <p:nvCxnSpPr>
          <p:cNvPr id="703" name="Google Shape;703;p68"/>
          <p:cNvCxnSpPr/>
          <p:nvPr/>
        </p:nvCxnSpPr>
        <p:spPr>
          <a:xfrm>
            <a:off x="8115300" y="-114300"/>
            <a:ext cx="0" cy="5257800"/>
          </a:xfrm>
          <a:prstGeom prst="straightConnector1">
            <a:avLst/>
          </a:prstGeom>
          <a:noFill/>
          <a:ln w="19050" cap="flat" cmpd="sng">
            <a:solidFill>
              <a:schemeClr val="accent1"/>
            </a:solidFill>
            <a:prstDash val="solid"/>
            <a:round/>
            <a:headEnd type="none" w="med" len="med"/>
            <a:tailEnd type="none" w="med" len="med"/>
          </a:ln>
        </p:spPr>
      </p:cxnSp>
      <p:sp>
        <p:nvSpPr>
          <p:cNvPr id="704" name="Google Shape;704;p68"/>
          <p:cNvSpPr/>
          <p:nvPr/>
        </p:nvSpPr>
        <p:spPr>
          <a:xfrm flipH="1">
            <a:off x="7848750" y="1885950"/>
            <a:ext cx="399900" cy="13716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5" name="Google Shape;705;p68"/>
          <p:cNvSpPr/>
          <p:nvPr/>
        </p:nvSpPr>
        <p:spPr>
          <a:xfrm>
            <a:off x="-2102482" y="-1208176"/>
            <a:ext cx="6399300" cy="6399300"/>
          </a:xfrm>
          <a:prstGeom prst="ellips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06" name="Google Shape;706;p68"/>
          <p:cNvPicPr preferRelativeResize="0"/>
          <p:nvPr/>
        </p:nvPicPr>
        <p:blipFill rotWithShape="1">
          <a:blip r:embed="rId3">
            <a:alphaModFix/>
          </a:blip>
          <a:srcRect l="9" r="9"/>
          <a:stretch/>
        </p:blipFill>
        <p:spPr>
          <a:xfrm>
            <a:off x="3469468" y="565440"/>
            <a:ext cx="4340697" cy="3844971"/>
          </a:xfrm>
          <a:prstGeom prst="rect">
            <a:avLst/>
          </a:prstGeom>
          <a:noFill/>
          <a:ln>
            <a:noFill/>
          </a:ln>
        </p:spPr>
      </p:pic>
      <p:sp>
        <p:nvSpPr>
          <p:cNvPr id="710" name="Google Shape;710;p68"/>
          <p:cNvSpPr txBox="1">
            <a:spLocks noGrp="1"/>
          </p:cNvSpPr>
          <p:nvPr>
            <p:ph type="ctrTitle"/>
          </p:nvPr>
        </p:nvSpPr>
        <p:spPr>
          <a:xfrm flipH="1">
            <a:off x="6411191" y="2250980"/>
            <a:ext cx="2732809" cy="641539"/>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en-US" sz="2800" dirty="0"/>
              <a:t>Methodology</a:t>
            </a:r>
            <a:endParaRPr sz="2800" dirty="0"/>
          </a:p>
        </p:txBody>
      </p:sp>
      <p:sp>
        <p:nvSpPr>
          <p:cNvPr id="711" name="Google Shape;711;p68"/>
          <p:cNvSpPr txBox="1">
            <a:spLocks noGrp="1"/>
          </p:cNvSpPr>
          <p:nvPr>
            <p:ph type="subTitle" idx="1"/>
          </p:nvPr>
        </p:nvSpPr>
        <p:spPr>
          <a:xfrm>
            <a:off x="364982" y="1095179"/>
            <a:ext cx="3187453" cy="368400"/>
          </a:xfrm>
          <a:prstGeom prst="rect">
            <a:avLst/>
          </a:prstGeom>
        </p:spPr>
        <p:txBody>
          <a:bodyPr spcFirstLastPara="1" wrap="square" lIns="91425" tIns="91425" rIns="91425" bIns="91425" anchor="t" anchorCtr="0">
            <a:noAutofit/>
          </a:bodyPr>
          <a:lstStyle/>
          <a:p>
            <a:pPr marL="0" lvl="0" indent="0" algn="l"/>
            <a:r>
              <a:rPr lang="en-US" sz="1600" b="1" dirty="0"/>
              <a:t>The methodology for this seminar paper is to get the information from the survey of both supplier and consumer sides.</a:t>
            </a:r>
            <a:r>
              <a:rPr lang="en-TH" sz="1600" b="1" dirty="0"/>
              <a:t> </a:t>
            </a:r>
          </a:p>
          <a:p>
            <a:pPr marL="0" lvl="0" indent="0" algn="l"/>
            <a:endParaRPr lang="en-TH" sz="1050" u="sng" dirty="0"/>
          </a:p>
          <a:p>
            <a:pPr marL="0" lvl="0" indent="0" algn="l"/>
            <a:r>
              <a:rPr lang="en-US" sz="1600" u="sng" dirty="0"/>
              <a:t>2 sections for the data collection </a:t>
            </a:r>
            <a:endParaRPr lang="en-TH" sz="2800" u="sng" dirty="0"/>
          </a:p>
          <a:p>
            <a:pPr marL="0" lvl="0" indent="0" algn="l"/>
            <a:r>
              <a:rPr lang="en-TH" sz="1400" dirty="0"/>
              <a:t>-</a:t>
            </a:r>
            <a:r>
              <a:rPr lang="en-US" sz="1400" dirty="0"/>
              <a:t>The interview of the stores</a:t>
            </a:r>
            <a:r>
              <a:rPr lang="en-TH" sz="1400" dirty="0"/>
              <a:t> </a:t>
            </a:r>
          </a:p>
          <a:p>
            <a:pPr marL="0" lvl="0" indent="0" algn="l"/>
            <a:r>
              <a:rPr lang="en-TH" sz="1400" dirty="0"/>
              <a:t>-</a:t>
            </a:r>
            <a:r>
              <a:rPr lang="en-US" sz="1400" dirty="0"/>
              <a:t>the online survey from google form from sneaker communities in Thailand on Facebook</a:t>
            </a:r>
            <a:r>
              <a:rPr lang="en-TH" sz="1400" dirty="0"/>
              <a:t>  and </a:t>
            </a:r>
            <a:r>
              <a:rPr lang="en-US" sz="1400" dirty="0"/>
              <a:t>from the adults that wearing expensive sneakers. </a:t>
            </a:r>
            <a:endParaRPr sz="1400" dirty="0"/>
          </a:p>
        </p:txBody>
      </p:sp>
      <p:pic>
        <p:nvPicPr>
          <p:cNvPr id="26" name="Picture 25">
            <a:extLst>
              <a:ext uri="{FF2B5EF4-FFF2-40B4-BE49-F238E27FC236}">
                <a16:creationId xmlns:a16="http://schemas.microsoft.com/office/drawing/2014/main" id="{31518199-7AC3-8D44-A0DF-E7A59A3CBCFB}"/>
              </a:ext>
            </a:extLst>
          </p:cNvPr>
          <p:cNvPicPr>
            <a:picLocks noChangeAspect="1"/>
          </p:cNvPicPr>
          <p:nvPr/>
        </p:nvPicPr>
        <p:blipFill>
          <a:blip r:embed="rId4"/>
          <a:stretch>
            <a:fillRect/>
          </a:stretch>
        </p:blipFill>
        <p:spPr>
          <a:xfrm>
            <a:off x="4930124" y="3812013"/>
            <a:ext cx="889942" cy="1081425"/>
          </a:xfrm>
          <a:prstGeom prst="rect">
            <a:avLst/>
          </a:prstGeom>
        </p:spPr>
      </p:pic>
      <p:pic>
        <p:nvPicPr>
          <p:cNvPr id="27" name="Picture 26">
            <a:extLst>
              <a:ext uri="{FF2B5EF4-FFF2-40B4-BE49-F238E27FC236}">
                <a16:creationId xmlns:a16="http://schemas.microsoft.com/office/drawing/2014/main" id="{376CEDCE-0E10-8C49-B4DA-DA657A41C398}"/>
              </a:ext>
            </a:extLst>
          </p:cNvPr>
          <p:cNvPicPr>
            <a:picLocks noChangeAspect="1"/>
          </p:cNvPicPr>
          <p:nvPr/>
        </p:nvPicPr>
        <p:blipFill>
          <a:blip r:embed="rId4"/>
          <a:stretch>
            <a:fillRect/>
          </a:stretch>
        </p:blipFill>
        <p:spPr>
          <a:xfrm>
            <a:off x="6045464" y="3812012"/>
            <a:ext cx="889942" cy="1081426"/>
          </a:xfrm>
          <a:prstGeom prst="rect">
            <a:avLst/>
          </a:prstGeom>
        </p:spPr>
      </p:pic>
      <p:pic>
        <p:nvPicPr>
          <p:cNvPr id="28" name="Graphic 27" descr="Cursor">
            <a:extLst>
              <a:ext uri="{FF2B5EF4-FFF2-40B4-BE49-F238E27FC236}">
                <a16:creationId xmlns:a16="http://schemas.microsoft.com/office/drawing/2014/main" id="{5AD1341A-C8E1-D041-8EFD-049DD0249162}"/>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15243873">
            <a:off x="6546355" y="3459804"/>
            <a:ext cx="914400" cy="914400"/>
          </a:xfrm>
          <a:prstGeom prst="rect">
            <a:avLst/>
          </a:prstGeom>
        </p:spPr>
      </p:pic>
      <p:pic>
        <p:nvPicPr>
          <p:cNvPr id="29" name="Graphic 28" descr="Cursor">
            <a:extLst>
              <a:ext uri="{FF2B5EF4-FFF2-40B4-BE49-F238E27FC236}">
                <a16:creationId xmlns:a16="http://schemas.microsoft.com/office/drawing/2014/main" id="{27E890A5-A43E-B040-A112-32758443DDF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18162385">
            <a:off x="6976784" y="4002298"/>
            <a:ext cx="900095" cy="90009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703"/>
                                        </p:tgtEl>
                                        <p:attrNameLst>
                                          <p:attrName>style.visibility</p:attrName>
                                        </p:attrNameLst>
                                      </p:cBhvr>
                                      <p:to>
                                        <p:strVal val="visible"/>
                                      </p:to>
                                    </p:set>
                                    <p:anim calcmode="lin" valueType="num">
                                      <p:cBhvr additive="base">
                                        <p:cTn id="7" dur="1000"/>
                                        <p:tgtEl>
                                          <p:spTgt spid="703"/>
                                        </p:tgtEl>
                                        <p:attrNameLst>
                                          <p:attrName>ppt_y</p:attrName>
                                        </p:attrNameLst>
                                      </p:cBhvr>
                                      <p:tavLst>
                                        <p:tav tm="0">
                                          <p:val>
                                            <p:strVal val="#ppt_y-1"/>
                                          </p:val>
                                        </p:tav>
                                        <p:tav tm="100000">
                                          <p:val>
                                            <p:strVal val="#ppt_y"/>
                                          </p:val>
                                        </p:tav>
                                      </p:tavLst>
                                    </p:anim>
                                  </p:childTnLst>
                                </p:cTn>
                              </p:par>
                              <p:par>
                                <p:cTn id="8" presetID="1" presetClass="entr" presetSubtype="0" fill="hold" nodeType="withEffect">
                                  <p:stCondLst>
                                    <p:cond delay="0"/>
                                  </p:stCondLst>
                                  <p:childTnLst>
                                    <p:set>
                                      <p:cBhvr>
                                        <p:cTn id="9" dur="1" fill="hold">
                                          <p:stCondLst>
                                            <p:cond delay="0"/>
                                          </p:stCondLst>
                                        </p:cTn>
                                        <p:tgtEl>
                                          <p:spTgt spid="710"/>
                                        </p:tgtEl>
                                        <p:attrNameLst>
                                          <p:attrName>style.visibility</p:attrName>
                                        </p:attrNameLst>
                                      </p:cBhvr>
                                      <p:to>
                                        <p:strVal val="visible"/>
                                      </p:to>
                                    </p:set>
                                  </p:childTnLst>
                                </p:cTn>
                              </p:par>
                              <p:par>
                                <p:cTn id="10" presetID="1" presetClass="entr" presetSubtype="0" fill="hold" nodeType="withEffect">
                                  <p:stCondLst>
                                    <p:cond delay="0"/>
                                  </p:stCondLst>
                                  <p:childTnLst>
                                    <p:set>
                                      <p:cBhvr>
                                        <p:cTn id="11" dur="1" fill="hold">
                                          <p:stCondLst>
                                            <p:cond delay="0"/>
                                          </p:stCondLst>
                                        </p:cTn>
                                        <p:tgtEl>
                                          <p:spTgt spid="7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87"/>
        <p:cNvGrpSpPr/>
        <p:nvPr/>
      </p:nvGrpSpPr>
      <p:grpSpPr>
        <a:xfrm>
          <a:off x="0" y="0"/>
          <a:ext cx="0" cy="0"/>
          <a:chOff x="0" y="0"/>
          <a:chExt cx="0" cy="0"/>
        </a:xfrm>
      </p:grpSpPr>
      <p:pic>
        <p:nvPicPr>
          <p:cNvPr id="988" name="Google Shape;988;p88"/>
          <p:cNvPicPr preferRelativeResize="0"/>
          <p:nvPr/>
        </p:nvPicPr>
        <p:blipFill rotWithShape="1">
          <a:blip r:embed="rId3">
            <a:alphaModFix/>
          </a:blip>
          <a:srcRect l="1266" r="1276"/>
          <a:stretch/>
        </p:blipFill>
        <p:spPr>
          <a:xfrm>
            <a:off x="-385264" y="246852"/>
            <a:ext cx="6343144" cy="5239549"/>
          </a:xfrm>
          <a:prstGeom prst="rect">
            <a:avLst/>
          </a:prstGeom>
          <a:noFill/>
          <a:ln>
            <a:noFill/>
          </a:ln>
        </p:spPr>
      </p:pic>
      <p:sp>
        <p:nvSpPr>
          <p:cNvPr id="989" name="Google Shape;989;p88"/>
          <p:cNvSpPr txBox="1">
            <a:spLocks noGrp="1"/>
          </p:cNvSpPr>
          <p:nvPr>
            <p:ph type="subTitle" idx="1"/>
          </p:nvPr>
        </p:nvSpPr>
        <p:spPr>
          <a:xfrm>
            <a:off x="5132321" y="424368"/>
            <a:ext cx="3826484" cy="4472280"/>
          </a:xfrm>
          <a:prstGeom prst="rect">
            <a:avLst/>
          </a:prstGeom>
          <a:solidFill>
            <a:schemeClr val="bg1">
              <a:lumMod val="85000"/>
            </a:schemeClr>
          </a:solidFill>
        </p:spPr>
        <p:txBody>
          <a:bodyPr spcFirstLastPara="1" wrap="square" lIns="91425" tIns="91425" rIns="91425" bIns="91425" anchor="t" anchorCtr="0">
            <a:noAutofit/>
          </a:bodyPr>
          <a:lstStyle/>
          <a:p>
            <a:pPr marL="0" lvl="0" indent="0" algn="l"/>
            <a:r>
              <a:rPr lang="en-TH" sz="1600" b="1" u="sng" dirty="0">
                <a:solidFill>
                  <a:schemeClr val="accent4">
                    <a:lumMod val="50000"/>
                  </a:schemeClr>
                </a:solidFill>
              </a:rPr>
              <a:t>1.the online questionnaire</a:t>
            </a:r>
          </a:p>
          <a:p>
            <a:pPr marL="0" lvl="0" indent="0" algn="l"/>
            <a:r>
              <a:rPr lang="en-TH" sz="1600" b="1" dirty="0">
                <a:solidFill>
                  <a:schemeClr val="accent4">
                    <a:lumMod val="50000"/>
                  </a:schemeClr>
                </a:solidFill>
              </a:rPr>
              <a:t>-</a:t>
            </a:r>
            <a:r>
              <a:rPr lang="en-US" b="1" dirty="0">
                <a:solidFill>
                  <a:schemeClr val="accent4">
                    <a:lumMod val="50000"/>
                  </a:schemeClr>
                </a:solidFill>
              </a:rPr>
              <a:t>total 143 responses </a:t>
            </a:r>
          </a:p>
          <a:p>
            <a:pPr marL="0" lvl="0" indent="0" algn="l"/>
            <a:r>
              <a:rPr lang="en-US" sz="1600" b="1" dirty="0">
                <a:solidFill>
                  <a:schemeClr val="accent4">
                    <a:lumMod val="50000"/>
                  </a:schemeClr>
                </a:solidFill>
              </a:rPr>
              <a:t>-</a:t>
            </a:r>
            <a:r>
              <a:rPr lang="en-TH" b="1" dirty="0">
                <a:solidFill>
                  <a:schemeClr val="accent4">
                    <a:lumMod val="50000"/>
                  </a:schemeClr>
                </a:solidFill>
              </a:rPr>
              <a:t>13 main questions</a:t>
            </a:r>
            <a:r>
              <a:rPr lang="en-TH" sz="1600" b="1" dirty="0">
                <a:solidFill>
                  <a:schemeClr val="accent4">
                    <a:lumMod val="50000"/>
                  </a:schemeClr>
                </a:solidFill>
              </a:rPr>
              <a:t> </a:t>
            </a:r>
          </a:p>
          <a:p>
            <a:pPr marL="0" lvl="0" indent="0" algn="l"/>
            <a:r>
              <a:rPr lang="en-US" b="1" dirty="0">
                <a:solidFill>
                  <a:schemeClr val="accent4">
                    <a:lumMod val="50000"/>
                  </a:schemeClr>
                </a:solidFill>
              </a:rPr>
              <a:t>Question 1         : </a:t>
            </a:r>
            <a:r>
              <a:rPr lang="en-US" dirty="0">
                <a:solidFill>
                  <a:schemeClr val="accent4">
                    <a:lumMod val="50000"/>
                  </a:schemeClr>
                </a:solidFill>
              </a:rPr>
              <a:t>the gender </a:t>
            </a:r>
          </a:p>
          <a:p>
            <a:pPr marL="0" lvl="0" indent="0" algn="l"/>
            <a:r>
              <a:rPr lang="en-US" b="1" dirty="0">
                <a:solidFill>
                  <a:schemeClr val="accent4">
                    <a:lumMod val="50000"/>
                  </a:schemeClr>
                </a:solidFill>
              </a:rPr>
              <a:t>Question 2         :   </a:t>
            </a:r>
            <a:r>
              <a:rPr lang="en-US" dirty="0">
                <a:solidFill>
                  <a:schemeClr val="accent4">
                    <a:lumMod val="50000"/>
                  </a:schemeClr>
                </a:solidFill>
              </a:rPr>
              <a:t>the respondents’ ages</a:t>
            </a:r>
            <a:r>
              <a:rPr lang="en-TH" dirty="0">
                <a:solidFill>
                  <a:schemeClr val="accent4">
                    <a:lumMod val="50000"/>
                  </a:schemeClr>
                </a:solidFill>
              </a:rPr>
              <a:t> </a:t>
            </a:r>
          </a:p>
          <a:p>
            <a:pPr marL="0" lvl="0" indent="0" algn="l"/>
            <a:r>
              <a:rPr lang="en-US" b="1" dirty="0">
                <a:solidFill>
                  <a:schemeClr val="accent4">
                    <a:lumMod val="50000"/>
                  </a:schemeClr>
                </a:solidFill>
              </a:rPr>
              <a:t>Question 3         : </a:t>
            </a:r>
            <a:r>
              <a:rPr lang="en-US" dirty="0">
                <a:solidFill>
                  <a:schemeClr val="accent4">
                    <a:lumMod val="50000"/>
                  </a:schemeClr>
                </a:solidFill>
              </a:rPr>
              <a:t>the occupations</a:t>
            </a:r>
            <a:r>
              <a:rPr lang="en-TH" dirty="0">
                <a:solidFill>
                  <a:schemeClr val="accent4">
                    <a:lumMod val="50000"/>
                  </a:schemeClr>
                </a:solidFill>
              </a:rPr>
              <a:t> </a:t>
            </a:r>
          </a:p>
          <a:p>
            <a:pPr marL="0" lvl="0" indent="0" algn="l"/>
            <a:r>
              <a:rPr lang="en-US" b="1" dirty="0">
                <a:solidFill>
                  <a:schemeClr val="accent4">
                    <a:lumMod val="50000"/>
                  </a:schemeClr>
                </a:solidFill>
              </a:rPr>
              <a:t>Question 4         : </a:t>
            </a:r>
            <a:r>
              <a:rPr lang="en-US" dirty="0">
                <a:solidFill>
                  <a:schemeClr val="accent4">
                    <a:lumMod val="50000"/>
                  </a:schemeClr>
                </a:solidFill>
              </a:rPr>
              <a:t>the monthly income</a:t>
            </a:r>
            <a:endParaRPr lang="en-TH" dirty="0">
              <a:solidFill>
                <a:schemeClr val="accent4">
                  <a:lumMod val="50000"/>
                </a:schemeClr>
              </a:solidFill>
            </a:endParaRPr>
          </a:p>
          <a:p>
            <a:pPr marL="0" lvl="0" indent="0" algn="l"/>
            <a:r>
              <a:rPr lang="en-US" b="1" dirty="0">
                <a:solidFill>
                  <a:schemeClr val="accent4">
                    <a:lumMod val="50000"/>
                  </a:schemeClr>
                </a:solidFill>
              </a:rPr>
              <a:t>Question 5,6      : </a:t>
            </a:r>
            <a:r>
              <a:rPr lang="en-TH" dirty="0">
                <a:solidFill>
                  <a:schemeClr val="accent4">
                    <a:lumMod val="50000"/>
                  </a:schemeClr>
                </a:solidFill>
              </a:rPr>
              <a:t>asking about what brand and series of your favourite shoes is? </a:t>
            </a:r>
            <a:r>
              <a:rPr lang="en-US" dirty="0">
                <a:solidFill>
                  <a:schemeClr val="accent4">
                    <a:lumMod val="50000"/>
                  </a:schemeClr>
                </a:solidFill>
              </a:rPr>
              <a:t>And </a:t>
            </a:r>
            <a:r>
              <a:rPr lang="en-TH" dirty="0">
                <a:solidFill>
                  <a:schemeClr val="accent4">
                    <a:lumMod val="50000"/>
                  </a:schemeClr>
                </a:solidFill>
              </a:rPr>
              <a:t>ask the place and that you bought </a:t>
            </a:r>
          </a:p>
          <a:p>
            <a:pPr marL="0" lvl="0" indent="0" algn="l"/>
            <a:r>
              <a:rPr lang="en-US" b="1" dirty="0">
                <a:solidFill>
                  <a:schemeClr val="accent4">
                    <a:lumMod val="50000"/>
                  </a:schemeClr>
                </a:solidFill>
              </a:rPr>
              <a:t>Question 7          : </a:t>
            </a:r>
            <a:r>
              <a:rPr lang="en-US" dirty="0">
                <a:solidFill>
                  <a:schemeClr val="accent4">
                    <a:lumMod val="50000"/>
                  </a:schemeClr>
                </a:solidFill>
              </a:rPr>
              <a:t>what is the factors that play an important role in the decision making</a:t>
            </a:r>
            <a:r>
              <a:rPr lang="en-TH" dirty="0">
                <a:solidFill>
                  <a:schemeClr val="accent4">
                    <a:lumMod val="50000"/>
                  </a:schemeClr>
                </a:solidFill>
              </a:rPr>
              <a:t> </a:t>
            </a:r>
          </a:p>
          <a:p>
            <a:pPr marL="0" lvl="0" indent="0" algn="l"/>
            <a:r>
              <a:rPr lang="en-US" b="1" dirty="0">
                <a:solidFill>
                  <a:schemeClr val="accent4">
                    <a:lumMod val="50000"/>
                  </a:schemeClr>
                </a:solidFill>
              </a:rPr>
              <a:t>Question 8,9,10 : </a:t>
            </a:r>
            <a:r>
              <a:rPr lang="en-US" dirty="0">
                <a:solidFill>
                  <a:schemeClr val="accent4">
                    <a:lumMod val="50000"/>
                  </a:schemeClr>
                </a:solidFill>
              </a:rPr>
              <a:t>are to </a:t>
            </a:r>
            <a:r>
              <a:rPr lang="en-TH" dirty="0">
                <a:solidFill>
                  <a:schemeClr val="accent4">
                    <a:lumMod val="50000"/>
                  </a:schemeClr>
                </a:solidFill>
              </a:rPr>
              <a:t>examine the value of 3 different sneakers from different brands and asks the respondents to tell us the price that they willing to spend on these sneakers. </a:t>
            </a:r>
          </a:p>
          <a:p>
            <a:pPr marL="0" lvl="0" indent="0" algn="l"/>
            <a:r>
              <a:rPr lang="en-US" b="1" dirty="0">
                <a:solidFill>
                  <a:schemeClr val="accent4">
                    <a:lumMod val="50000"/>
                  </a:schemeClr>
                </a:solidFill>
              </a:rPr>
              <a:t>Question 11,12  : </a:t>
            </a:r>
            <a:r>
              <a:rPr lang="en-TH" dirty="0">
                <a:solidFill>
                  <a:schemeClr val="accent4">
                    <a:lumMod val="50000"/>
                  </a:schemeClr>
                </a:solidFill>
              </a:rPr>
              <a:t>are about the channels that the respondents willing to buy those sneakers from </a:t>
            </a:r>
          </a:p>
          <a:p>
            <a:pPr marL="0" lvl="0" indent="0" algn="l"/>
            <a:r>
              <a:rPr lang="en-US" b="1" dirty="0">
                <a:solidFill>
                  <a:schemeClr val="accent4">
                    <a:lumMod val="50000"/>
                  </a:schemeClr>
                </a:solidFill>
              </a:rPr>
              <a:t>Question 13       : </a:t>
            </a:r>
            <a:r>
              <a:rPr lang="en-TH" dirty="0">
                <a:solidFill>
                  <a:schemeClr val="accent4">
                    <a:lumMod val="50000"/>
                  </a:schemeClr>
                </a:solidFill>
              </a:rPr>
              <a:t>is asking about what factors that causing the overall present price of sneakers to go up compare to the past? </a:t>
            </a:r>
          </a:p>
          <a:p>
            <a:pPr marL="0" lvl="0" indent="0" algn="l"/>
            <a:endParaRPr lang="en-TH" sz="1050" dirty="0"/>
          </a:p>
          <a:p>
            <a:pPr marL="0" lvl="0" indent="0" algn="l"/>
            <a:endParaRPr lang="en-TH" sz="1050" dirty="0"/>
          </a:p>
          <a:p>
            <a:pPr marL="0" lvl="0" indent="0" algn="l"/>
            <a:endParaRPr lang="en-TH" sz="1600" dirty="0"/>
          </a:p>
          <a:p>
            <a:pPr marL="0" lvl="0" indent="0" algn="l"/>
            <a:r>
              <a:rPr lang="en-TH" sz="1600" b="1" dirty="0"/>
              <a:t> </a:t>
            </a:r>
            <a:endParaRPr sz="1600" b="1" dirty="0"/>
          </a:p>
          <a:p>
            <a:pPr marL="0" lvl="0" indent="0" algn="r" rtl="0">
              <a:spcBef>
                <a:spcPts val="0"/>
              </a:spcBef>
              <a:spcAft>
                <a:spcPts val="0"/>
              </a:spcAft>
              <a:buNone/>
            </a:pPr>
            <a:endParaRPr dirty="0"/>
          </a:p>
        </p:txBody>
      </p:sp>
      <p:sp>
        <p:nvSpPr>
          <p:cNvPr id="990" name="Google Shape;990;p88"/>
          <p:cNvSpPr txBox="1">
            <a:spLocks noGrp="1"/>
          </p:cNvSpPr>
          <p:nvPr>
            <p:ph type="ctrTitle"/>
          </p:nvPr>
        </p:nvSpPr>
        <p:spPr>
          <a:xfrm>
            <a:off x="1269406" y="1111170"/>
            <a:ext cx="3406765" cy="1326928"/>
          </a:xfrm>
          <a:prstGeom prst="rect">
            <a:avLst/>
          </a:prstGeom>
        </p:spPr>
        <p:txBody>
          <a:bodyPr spcFirstLastPara="1" wrap="square" lIns="91425" tIns="91425" rIns="91425" bIns="91425" anchor="b" anchorCtr="0">
            <a:noAutofit/>
          </a:bodyPr>
          <a:lstStyle/>
          <a:p>
            <a:pPr marL="0" lvl="0" indent="0" algn="r" rtl="0">
              <a:spcBef>
                <a:spcPts val="0"/>
              </a:spcBef>
              <a:spcAft>
                <a:spcPts val="0"/>
              </a:spcAft>
              <a:buNone/>
            </a:pPr>
            <a:r>
              <a:rPr lang="en-US" dirty="0"/>
              <a:t>Result</a:t>
            </a:r>
            <a:endParaRPr dirty="0"/>
          </a:p>
        </p:txBody>
      </p:sp>
      <p:pic>
        <p:nvPicPr>
          <p:cNvPr id="29" name="Picture 28">
            <a:extLst>
              <a:ext uri="{FF2B5EF4-FFF2-40B4-BE49-F238E27FC236}">
                <a16:creationId xmlns:a16="http://schemas.microsoft.com/office/drawing/2014/main" id="{25DB1C5D-57EC-8945-892B-9564DF35B8A8}"/>
              </a:ext>
            </a:extLst>
          </p:cNvPr>
          <p:cNvPicPr>
            <a:picLocks noChangeAspect="1"/>
          </p:cNvPicPr>
          <p:nvPr/>
        </p:nvPicPr>
        <p:blipFill>
          <a:blip r:embed="rId4"/>
          <a:stretch>
            <a:fillRect/>
          </a:stretch>
        </p:blipFill>
        <p:spPr>
          <a:xfrm rot="20033422">
            <a:off x="2675297" y="3265672"/>
            <a:ext cx="889942" cy="1081425"/>
          </a:xfrm>
          <a:prstGeom prst="rect">
            <a:avLst/>
          </a:prstGeom>
        </p:spPr>
      </p:pic>
      <p:pic>
        <p:nvPicPr>
          <p:cNvPr id="30" name="Picture 29">
            <a:extLst>
              <a:ext uri="{FF2B5EF4-FFF2-40B4-BE49-F238E27FC236}">
                <a16:creationId xmlns:a16="http://schemas.microsoft.com/office/drawing/2014/main" id="{13C1819F-BA92-094B-A67A-9D01EF3BF2D9}"/>
              </a:ext>
            </a:extLst>
          </p:cNvPr>
          <p:cNvPicPr>
            <a:picLocks noChangeAspect="1"/>
          </p:cNvPicPr>
          <p:nvPr/>
        </p:nvPicPr>
        <p:blipFill>
          <a:blip r:embed="rId4"/>
          <a:stretch>
            <a:fillRect/>
          </a:stretch>
        </p:blipFill>
        <p:spPr>
          <a:xfrm rot="2822945">
            <a:off x="253987" y="4066898"/>
            <a:ext cx="889942" cy="1081425"/>
          </a:xfrm>
          <a:prstGeom prst="rect">
            <a:avLst/>
          </a:prstGeom>
        </p:spPr>
      </p:pic>
      <p:pic>
        <p:nvPicPr>
          <p:cNvPr id="31" name="Graphic 30" descr="Cursor">
            <a:extLst>
              <a:ext uri="{FF2B5EF4-FFF2-40B4-BE49-F238E27FC236}">
                <a16:creationId xmlns:a16="http://schemas.microsoft.com/office/drawing/2014/main" id="{8BA002FE-289C-6645-ADE0-6FD5487F851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15243873">
            <a:off x="3191587" y="2784027"/>
            <a:ext cx="914400" cy="914400"/>
          </a:xfrm>
          <a:prstGeom prst="rect">
            <a:avLst/>
          </a:prstGeom>
        </p:spPr>
      </p:pic>
      <p:pic>
        <p:nvPicPr>
          <p:cNvPr id="32" name="Graphic 31" descr="Cursor">
            <a:extLst>
              <a:ext uri="{FF2B5EF4-FFF2-40B4-BE49-F238E27FC236}">
                <a16:creationId xmlns:a16="http://schemas.microsoft.com/office/drawing/2014/main" id="{D230663E-188D-8746-B0C6-E540C23A814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20394143">
            <a:off x="940717" y="4258064"/>
            <a:ext cx="914400" cy="9144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87"/>
        <p:cNvGrpSpPr/>
        <p:nvPr/>
      </p:nvGrpSpPr>
      <p:grpSpPr>
        <a:xfrm>
          <a:off x="0" y="0"/>
          <a:ext cx="0" cy="0"/>
          <a:chOff x="0" y="0"/>
          <a:chExt cx="0" cy="0"/>
        </a:xfrm>
      </p:grpSpPr>
      <p:pic>
        <p:nvPicPr>
          <p:cNvPr id="988" name="Google Shape;988;p88"/>
          <p:cNvPicPr preferRelativeResize="0"/>
          <p:nvPr/>
        </p:nvPicPr>
        <p:blipFill rotWithShape="1">
          <a:blip r:embed="rId3">
            <a:alphaModFix/>
          </a:blip>
          <a:srcRect l="1266" r="1276"/>
          <a:stretch/>
        </p:blipFill>
        <p:spPr>
          <a:xfrm>
            <a:off x="-385264" y="246852"/>
            <a:ext cx="6343144" cy="5239549"/>
          </a:xfrm>
          <a:prstGeom prst="rect">
            <a:avLst/>
          </a:prstGeom>
          <a:noFill/>
          <a:ln>
            <a:noFill/>
          </a:ln>
        </p:spPr>
      </p:pic>
      <p:sp>
        <p:nvSpPr>
          <p:cNvPr id="989" name="Google Shape;989;p88"/>
          <p:cNvSpPr txBox="1">
            <a:spLocks noGrp="1"/>
          </p:cNvSpPr>
          <p:nvPr>
            <p:ph type="subTitle" idx="1"/>
          </p:nvPr>
        </p:nvSpPr>
        <p:spPr>
          <a:xfrm>
            <a:off x="5132321" y="424368"/>
            <a:ext cx="3826484" cy="4472280"/>
          </a:xfrm>
          <a:prstGeom prst="rect">
            <a:avLst/>
          </a:prstGeom>
          <a:solidFill>
            <a:schemeClr val="bg1">
              <a:lumMod val="85000"/>
            </a:schemeClr>
          </a:solidFill>
        </p:spPr>
        <p:txBody>
          <a:bodyPr spcFirstLastPara="1" wrap="square" lIns="91425" tIns="91425" rIns="91425" bIns="91425" anchor="t" anchorCtr="0">
            <a:noAutofit/>
          </a:bodyPr>
          <a:lstStyle/>
          <a:p>
            <a:pPr marL="0" lvl="0" indent="0" algn="l"/>
            <a:r>
              <a:rPr lang="en-TH" sz="1600" b="1" u="sng" dirty="0">
                <a:solidFill>
                  <a:schemeClr val="accent4">
                    <a:lumMod val="50000"/>
                  </a:schemeClr>
                </a:solidFill>
              </a:rPr>
              <a:t>2. the interview of the resale stores </a:t>
            </a:r>
            <a:r>
              <a:rPr lang="en-US" sz="1600" b="1" u="sng" dirty="0">
                <a:solidFill>
                  <a:schemeClr val="accent4">
                    <a:lumMod val="50000"/>
                  </a:schemeClr>
                </a:solidFill>
              </a:rPr>
              <a:t>in Thailand</a:t>
            </a:r>
            <a:r>
              <a:rPr lang="en-TH" sz="1600" b="1" u="sng" dirty="0">
                <a:solidFill>
                  <a:schemeClr val="accent4">
                    <a:lumMod val="50000"/>
                  </a:schemeClr>
                </a:solidFill>
              </a:rPr>
              <a:t> </a:t>
            </a:r>
          </a:p>
          <a:p>
            <a:pPr marL="0" lvl="0" indent="0" algn="l"/>
            <a:r>
              <a:rPr lang="en-US" b="1" dirty="0">
                <a:solidFill>
                  <a:schemeClr val="accent4">
                    <a:lumMod val="50000"/>
                  </a:schemeClr>
                </a:solidFill>
              </a:rPr>
              <a:t>     The information is from 2 resale stores</a:t>
            </a:r>
            <a:r>
              <a:rPr lang="en-TH" sz="1050" b="1" dirty="0">
                <a:solidFill>
                  <a:schemeClr val="accent4">
                    <a:lumMod val="50000"/>
                  </a:schemeClr>
                </a:solidFill>
              </a:rPr>
              <a:t> </a:t>
            </a:r>
            <a:r>
              <a:rPr lang="en-US" b="1" dirty="0">
                <a:solidFill>
                  <a:schemeClr val="accent4">
                    <a:lumMod val="50000"/>
                  </a:schemeClr>
                </a:solidFill>
              </a:rPr>
              <a:t>that famous in Thailand</a:t>
            </a:r>
            <a:r>
              <a:rPr lang="en-TH" sz="1050" b="1" dirty="0">
                <a:solidFill>
                  <a:schemeClr val="accent4">
                    <a:lumMod val="50000"/>
                  </a:schemeClr>
                </a:solidFill>
              </a:rPr>
              <a:t> :</a:t>
            </a:r>
          </a:p>
          <a:p>
            <a:pPr marL="0" lvl="0" indent="0" algn="l"/>
            <a:endParaRPr lang="en-TH" sz="1400" b="1" dirty="0">
              <a:solidFill>
                <a:schemeClr val="accent4">
                  <a:lumMod val="50000"/>
                </a:schemeClr>
              </a:solidFill>
            </a:endParaRPr>
          </a:p>
          <a:p>
            <a:pPr marL="0" lvl="0" indent="0" algn="l"/>
            <a:r>
              <a:rPr lang="en-TH" sz="1400" b="1" i="1" dirty="0">
                <a:solidFill>
                  <a:schemeClr val="accent4">
                    <a:lumMod val="50000"/>
                  </a:schemeClr>
                </a:solidFill>
              </a:rPr>
              <a:t>1.Outcast store </a:t>
            </a:r>
          </a:p>
          <a:p>
            <a:pPr marL="0" lvl="0" indent="0" algn="l"/>
            <a:r>
              <a:rPr lang="en-US" b="1" dirty="0">
                <a:solidFill>
                  <a:schemeClr val="accent5">
                    <a:lumMod val="75000"/>
                    <a:lumOff val="25000"/>
                  </a:schemeClr>
                </a:solidFill>
              </a:rPr>
              <a:t>     The pricing strategy </a:t>
            </a:r>
            <a:r>
              <a:rPr lang="en-US" dirty="0">
                <a:solidFill>
                  <a:schemeClr val="accent5">
                    <a:lumMod val="75000"/>
                    <a:lumOff val="25000"/>
                  </a:schemeClr>
                </a:solidFill>
              </a:rPr>
              <a:t>: </a:t>
            </a:r>
          </a:p>
          <a:p>
            <a:pPr marL="0" lvl="0" indent="0" algn="l"/>
            <a:r>
              <a:rPr lang="en-US" dirty="0">
                <a:solidFill>
                  <a:schemeClr val="accent5">
                    <a:lumMod val="75000"/>
                    <a:lumOff val="25000"/>
                  </a:schemeClr>
                </a:solidFill>
              </a:rPr>
              <a:t>-</a:t>
            </a:r>
            <a:r>
              <a:rPr lang="en-TH" dirty="0">
                <a:solidFill>
                  <a:schemeClr val="accent5">
                    <a:lumMod val="75000"/>
                    <a:lumOff val="25000"/>
                  </a:schemeClr>
                </a:solidFill>
              </a:rPr>
              <a:t>depends on products and tax.</a:t>
            </a:r>
          </a:p>
          <a:p>
            <a:pPr marL="0" lvl="0" indent="0" algn="l"/>
            <a:r>
              <a:rPr lang="en-TH" sz="1050" dirty="0">
                <a:solidFill>
                  <a:schemeClr val="accent5">
                    <a:lumMod val="75000"/>
                    <a:lumOff val="25000"/>
                  </a:schemeClr>
                </a:solidFill>
              </a:rPr>
              <a:t>-</a:t>
            </a:r>
            <a:r>
              <a:rPr lang="en-US" dirty="0">
                <a:solidFill>
                  <a:schemeClr val="accent5">
                    <a:lumMod val="75000"/>
                    <a:lumOff val="25000"/>
                  </a:schemeClr>
                </a:solidFill>
              </a:rPr>
              <a:t>the </a:t>
            </a:r>
            <a:r>
              <a:rPr lang="en-TH" dirty="0">
                <a:solidFill>
                  <a:schemeClr val="accent5">
                    <a:lumMod val="75000"/>
                    <a:lumOff val="25000"/>
                  </a:schemeClr>
                </a:solidFill>
              </a:rPr>
              <a:t>Outcast store</a:t>
            </a:r>
            <a:r>
              <a:rPr lang="en-US" dirty="0">
                <a:solidFill>
                  <a:schemeClr val="accent5">
                    <a:lumMod val="75000"/>
                    <a:lumOff val="25000"/>
                  </a:schemeClr>
                </a:solidFill>
              </a:rPr>
              <a:t> conduct the prices by averaging</a:t>
            </a:r>
            <a:r>
              <a:rPr lang="en-TH" dirty="0">
                <a:solidFill>
                  <a:schemeClr val="accent5">
                    <a:lumMod val="75000"/>
                    <a:lumOff val="25000"/>
                  </a:schemeClr>
                </a:solidFill>
              </a:rPr>
              <a:t> all price</a:t>
            </a:r>
            <a:r>
              <a:rPr lang="en-US" dirty="0">
                <a:solidFill>
                  <a:schemeClr val="accent5">
                    <a:lumMod val="75000"/>
                    <a:lumOff val="25000"/>
                  </a:schemeClr>
                </a:solidFill>
              </a:rPr>
              <a:t>s</a:t>
            </a:r>
            <a:r>
              <a:rPr lang="en-TH" dirty="0">
                <a:solidFill>
                  <a:schemeClr val="accent5">
                    <a:lumMod val="75000"/>
                    <a:lumOff val="25000"/>
                  </a:schemeClr>
                </a:solidFill>
              </a:rPr>
              <a:t> of this sneaker</a:t>
            </a:r>
            <a:r>
              <a:rPr lang="en-US" dirty="0">
                <a:solidFill>
                  <a:schemeClr val="accent5">
                    <a:lumMod val="75000"/>
                    <a:lumOff val="25000"/>
                  </a:schemeClr>
                </a:solidFill>
              </a:rPr>
              <a:t> in every country that sell this sneaker</a:t>
            </a:r>
            <a:r>
              <a:rPr lang="en-TH" dirty="0">
                <a:solidFill>
                  <a:schemeClr val="accent5">
                    <a:lumMod val="75000"/>
                    <a:lumOff val="25000"/>
                  </a:schemeClr>
                </a:solidFill>
              </a:rPr>
              <a:t> and conduct just one price for his store. </a:t>
            </a:r>
          </a:p>
          <a:p>
            <a:pPr marL="0" lvl="0" indent="0" algn="l"/>
            <a:endParaRPr lang="en-TH" sz="1400" b="1" dirty="0">
              <a:solidFill>
                <a:schemeClr val="accent5">
                  <a:lumMod val="75000"/>
                  <a:lumOff val="25000"/>
                </a:schemeClr>
              </a:solidFill>
            </a:endParaRPr>
          </a:p>
          <a:p>
            <a:pPr marL="0" lvl="0" indent="0" algn="l"/>
            <a:r>
              <a:rPr lang="en-TH" sz="1400" b="1" dirty="0">
                <a:solidFill>
                  <a:schemeClr val="accent4">
                    <a:lumMod val="50000"/>
                  </a:schemeClr>
                </a:solidFill>
              </a:rPr>
              <a:t>2.Grow Up store </a:t>
            </a:r>
          </a:p>
          <a:p>
            <a:pPr marL="0" lvl="0" indent="0" algn="l"/>
            <a:r>
              <a:rPr lang="en-US" b="1" dirty="0">
                <a:solidFill>
                  <a:schemeClr val="accent5">
                    <a:lumMod val="75000"/>
                    <a:lumOff val="25000"/>
                  </a:schemeClr>
                </a:solidFill>
              </a:rPr>
              <a:t>    The pricing strategy </a:t>
            </a:r>
            <a:r>
              <a:rPr lang="en-US" dirty="0">
                <a:solidFill>
                  <a:schemeClr val="accent5">
                    <a:lumMod val="75000"/>
                    <a:lumOff val="25000"/>
                  </a:schemeClr>
                </a:solidFill>
              </a:rPr>
              <a:t>: </a:t>
            </a:r>
          </a:p>
          <a:p>
            <a:pPr marL="0" lvl="0" indent="0" algn="l"/>
            <a:r>
              <a:rPr lang="en-US" b="1" dirty="0">
                <a:solidFill>
                  <a:schemeClr val="accent5">
                    <a:lumMod val="75000"/>
                    <a:lumOff val="25000"/>
                  </a:schemeClr>
                </a:solidFill>
              </a:rPr>
              <a:t>-</a:t>
            </a:r>
            <a:r>
              <a:rPr lang="en-US" dirty="0">
                <a:solidFill>
                  <a:schemeClr val="accent5">
                    <a:lumMod val="75000"/>
                    <a:lumOff val="25000"/>
                  </a:schemeClr>
                </a:solidFill>
              </a:rPr>
              <a:t>the store will </a:t>
            </a:r>
            <a:r>
              <a:rPr lang="en-TH" dirty="0">
                <a:solidFill>
                  <a:schemeClr val="accent5">
                    <a:lumMod val="75000"/>
                    <a:lumOff val="25000"/>
                  </a:schemeClr>
                </a:solidFill>
              </a:rPr>
              <a:t>look around for other stores around them about what prices for those sneakers they are selling,</a:t>
            </a:r>
            <a:r>
              <a:rPr lang="en-US" dirty="0">
                <a:solidFill>
                  <a:schemeClr val="accent5">
                    <a:lumMod val="75000"/>
                    <a:lumOff val="25000"/>
                  </a:schemeClr>
                </a:solidFill>
              </a:rPr>
              <a:t> then the store will </a:t>
            </a:r>
            <a:r>
              <a:rPr lang="en-TH" dirty="0">
                <a:solidFill>
                  <a:schemeClr val="accent5">
                    <a:lumMod val="75000"/>
                    <a:lumOff val="25000"/>
                  </a:schemeClr>
                </a:solidFill>
              </a:rPr>
              <a:t>conduct own prices</a:t>
            </a:r>
            <a:r>
              <a:rPr lang="en-US" dirty="0">
                <a:solidFill>
                  <a:schemeClr val="accent5">
                    <a:lumMod val="75000"/>
                    <a:lumOff val="25000"/>
                  </a:schemeClr>
                </a:solidFill>
              </a:rPr>
              <a:t>.</a:t>
            </a:r>
            <a:r>
              <a:rPr lang="en-TH" dirty="0">
                <a:solidFill>
                  <a:schemeClr val="accent5">
                    <a:lumMod val="75000"/>
                    <a:lumOff val="25000"/>
                  </a:schemeClr>
                </a:solidFill>
              </a:rPr>
              <a:t> </a:t>
            </a:r>
          </a:p>
          <a:p>
            <a:pPr marL="0" lvl="0" indent="0" algn="l"/>
            <a:r>
              <a:rPr lang="en-TH" b="1" dirty="0">
                <a:solidFill>
                  <a:schemeClr val="accent5">
                    <a:lumMod val="75000"/>
                    <a:lumOff val="25000"/>
                  </a:schemeClr>
                </a:solidFill>
              </a:rPr>
              <a:t>-</a:t>
            </a:r>
            <a:r>
              <a:rPr lang="en-US" dirty="0">
                <a:solidFill>
                  <a:schemeClr val="accent5">
                    <a:lumMod val="75000"/>
                    <a:lumOff val="25000"/>
                  </a:schemeClr>
                </a:solidFill>
              </a:rPr>
              <a:t>the price </a:t>
            </a:r>
            <a:r>
              <a:rPr lang="en-TH" dirty="0">
                <a:solidFill>
                  <a:schemeClr val="accent5">
                    <a:lumMod val="75000"/>
                    <a:lumOff val="25000"/>
                  </a:schemeClr>
                </a:solidFill>
              </a:rPr>
              <a:t>must cover their costs of the store and received profits</a:t>
            </a:r>
            <a:r>
              <a:rPr lang="en-US" dirty="0">
                <a:solidFill>
                  <a:schemeClr val="accent5">
                    <a:lumMod val="75000"/>
                    <a:lumOff val="25000"/>
                  </a:schemeClr>
                </a:solidFill>
              </a:rPr>
              <a:t>.</a:t>
            </a:r>
            <a:r>
              <a:rPr lang="en-TH" dirty="0">
                <a:solidFill>
                  <a:schemeClr val="accent5">
                    <a:lumMod val="75000"/>
                    <a:lumOff val="25000"/>
                  </a:schemeClr>
                </a:solidFill>
              </a:rPr>
              <a:t> </a:t>
            </a:r>
            <a:endParaRPr lang="en-TH" b="1" dirty="0">
              <a:solidFill>
                <a:schemeClr val="accent5">
                  <a:lumMod val="75000"/>
                  <a:lumOff val="25000"/>
                </a:schemeClr>
              </a:solidFill>
            </a:endParaRPr>
          </a:p>
          <a:p>
            <a:pPr marL="0" lvl="0" indent="0" algn="l"/>
            <a:endParaRPr lang="en-TH" sz="1050" b="1" dirty="0">
              <a:solidFill>
                <a:schemeClr val="accent4">
                  <a:lumMod val="50000"/>
                </a:schemeClr>
              </a:solidFill>
            </a:endParaRPr>
          </a:p>
          <a:p>
            <a:pPr marL="0" lvl="0" indent="0" algn="l"/>
            <a:endParaRPr lang="en-TH" sz="1050" dirty="0"/>
          </a:p>
          <a:p>
            <a:pPr marL="0" lvl="0" indent="0" algn="l"/>
            <a:endParaRPr lang="en-TH" sz="1600" dirty="0"/>
          </a:p>
          <a:p>
            <a:pPr marL="0" lvl="0" indent="0" algn="l"/>
            <a:r>
              <a:rPr lang="en-TH" sz="1600" b="1" dirty="0"/>
              <a:t> </a:t>
            </a:r>
            <a:endParaRPr sz="1600" b="1" dirty="0"/>
          </a:p>
          <a:p>
            <a:pPr marL="0" lvl="0" indent="0" algn="r" rtl="0">
              <a:spcBef>
                <a:spcPts val="0"/>
              </a:spcBef>
              <a:spcAft>
                <a:spcPts val="0"/>
              </a:spcAft>
              <a:buNone/>
            </a:pPr>
            <a:endParaRPr dirty="0"/>
          </a:p>
        </p:txBody>
      </p:sp>
      <p:sp>
        <p:nvSpPr>
          <p:cNvPr id="990" name="Google Shape;990;p88"/>
          <p:cNvSpPr txBox="1">
            <a:spLocks noGrp="1"/>
          </p:cNvSpPr>
          <p:nvPr>
            <p:ph type="ctrTitle"/>
          </p:nvPr>
        </p:nvSpPr>
        <p:spPr>
          <a:xfrm>
            <a:off x="1269406" y="1111170"/>
            <a:ext cx="3406765" cy="1326928"/>
          </a:xfrm>
          <a:prstGeom prst="rect">
            <a:avLst/>
          </a:prstGeom>
        </p:spPr>
        <p:txBody>
          <a:bodyPr spcFirstLastPara="1" wrap="square" lIns="91425" tIns="91425" rIns="91425" bIns="91425" anchor="b" anchorCtr="0">
            <a:noAutofit/>
          </a:bodyPr>
          <a:lstStyle/>
          <a:p>
            <a:pPr marL="0" lvl="0" indent="0" algn="r" rtl="0">
              <a:spcBef>
                <a:spcPts val="0"/>
              </a:spcBef>
              <a:spcAft>
                <a:spcPts val="0"/>
              </a:spcAft>
              <a:buNone/>
            </a:pPr>
            <a:r>
              <a:rPr lang="en-US" dirty="0"/>
              <a:t>Result</a:t>
            </a:r>
            <a:endParaRPr dirty="0"/>
          </a:p>
        </p:txBody>
      </p:sp>
      <p:pic>
        <p:nvPicPr>
          <p:cNvPr id="5" name="Picture 4">
            <a:extLst>
              <a:ext uri="{FF2B5EF4-FFF2-40B4-BE49-F238E27FC236}">
                <a16:creationId xmlns:a16="http://schemas.microsoft.com/office/drawing/2014/main" id="{5D7EE944-A3CD-BC49-84FE-815F87DE8CB4}"/>
              </a:ext>
            </a:extLst>
          </p:cNvPr>
          <p:cNvPicPr>
            <a:picLocks noChangeAspect="1"/>
          </p:cNvPicPr>
          <p:nvPr/>
        </p:nvPicPr>
        <p:blipFill>
          <a:blip r:embed="rId4"/>
          <a:stretch>
            <a:fillRect/>
          </a:stretch>
        </p:blipFill>
        <p:spPr>
          <a:xfrm rot="2822945">
            <a:off x="253987" y="4066898"/>
            <a:ext cx="889942" cy="1081425"/>
          </a:xfrm>
          <a:prstGeom prst="rect">
            <a:avLst/>
          </a:prstGeom>
        </p:spPr>
      </p:pic>
      <p:pic>
        <p:nvPicPr>
          <p:cNvPr id="6" name="Graphic 5" descr="Cursor">
            <a:extLst>
              <a:ext uri="{FF2B5EF4-FFF2-40B4-BE49-F238E27FC236}">
                <a16:creationId xmlns:a16="http://schemas.microsoft.com/office/drawing/2014/main" id="{8D430A59-D12A-E840-99D4-9E34E998EEB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20394143">
            <a:off x="940717" y="4258064"/>
            <a:ext cx="914400" cy="914400"/>
          </a:xfrm>
          <a:prstGeom prst="rect">
            <a:avLst/>
          </a:prstGeom>
        </p:spPr>
      </p:pic>
      <p:pic>
        <p:nvPicPr>
          <p:cNvPr id="7" name="Picture 6">
            <a:extLst>
              <a:ext uri="{FF2B5EF4-FFF2-40B4-BE49-F238E27FC236}">
                <a16:creationId xmlns:a16="http://schemas.microsoft.com/office/drawing/2014/main" id="{BBC21140-57EC-9C4B-AA4F-BC1FC599FCA0}"/>
              </a:ext>
            </a:extLst>
          </p:cNvPr>
          <p:cNvPicPr>
            <a:picLocks noChangeAspect="1"/>
          </p:cNvPicPr>
          <p:nvPr/>
        </p:nvPicPr>
        <p:blipFill>
          <a:blip r:embed="rId4"/>
          <a:stretch>
            <a:fillRect/>
          </a:stretch>
        </p:blipFill>
        <p:spPr>
          <a:xfrm rot="20033422">
            <a:off x="2675297" y="3265672"/>
            <a:ext cx="889942" cy="1081425"/>
          </a:xfrm>
          <a:prstGeom prst="rect">
            <a:avLst/>
          </a:prstGeom>
        </p:spPr>
      </p:pic>
      <p:pic>
        <p:nvPicPr>
          <p:cNvPr id="8" name="Graphic 7" descr="Cursor">
            <a:extLst>
              <a:ext uri="{FF2B5EF4-FFF2-40B4-BE49-F238E27FC236}">
                <a16:creationId xmlns:a16="http://schemas.microsoft.com/office/drawing/2014/main" id="{FFA675D1-6661-664D-BAB4-D982EC7BB20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15243873">
            <a:off x="3191587" y="2784027"/>
            <a:ext cx="914400" cy="914400"/>
          </a:xfrm>
          <a:prstGeom prst="rect">
            <a:avLst/>
          </a:prstGeom>
        </p:spPr>
      </p:pic>
    </p:spTree>
    <p:extLst>
      <p:ext uri="{BB962C8B-B14F-4D97-AF65-F5344CB8AC3E}">
        <p14:creationId xmlns:p14="http://schemas.microsoft.com/office/powerpoint/2010/main" val="8142429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732"/>
        <p:cNvGrpSpPr/>
        <p:nvPr/>
      </p:nvGrpSpPr>
      <p:grpSpPr>
        <a:xfrm>
          <a:off x="0" y="0"/>
          <a:ext cx="0" cy="0"/>
          <a:chOff x="0" y="0"/>
          <a:chExt cx="0" cy="0"/>
        </a:xfrm>
      </p:grpSpPr>
      <p:cxnSp>
        <p:nvCxnSpPr>
          <p:cNvPr id="733" name="Google Shape;733;p71"/>
          <p:cNvCxnSpPr/>
          <p:nvPr/>
        </p:nvCxnSpPr>
        <p:spPr>
          <a:xfrm>
            <a:off x="923925" y="-114300"/>
            <a:ext cx="0" cy="5257800"/>
          </a:xfrm>
          <a:prstGeom prst="straightConnector1">
            <a:avLst/>
          </a:prstGeom>
          <a:noFill/>
          <a:ln w="19050" cap="flat" cmpd="sng">
            <a:solidFill>
              <a:schemeClr val="accent1"/>
            </a:solidFill>
            <a:prstDash val="solid"/>
            <a:round/>
            <a:headEnd type="none" w="med" len="med"/>
            <a:tailEnd type="none" w="med" len="med"/>
          </a:ln>
        </p:spPr>
      </p:cxnSp>
      <p:sp>
        <p:nvSpPr>
          <p:cNvPr id="734" name="Google Shape;734;p71"/>
          <p:cNvSpPr/>
          <p:nvPr/>
        </p:nvSpPr>
        <p:spPr>
          <a:xfrm>
            <a:off x="790575" y="1885950"/>
            <a:ext cx="399900" cy="13716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5" name="Google Shape;735;p71"/>
          <p:cNvSpPr txBox="1">
            <a:spLocks noGrp="1"/>
          </p:cNvSpPr>
          <p:nvPr>
            <p:ph type="ctrTitle"/>
          </p:nvPr>
        </p:nvSpPr>
        <p:spPr>
          <a:xfrm>
            <a:off x="-7414" y="1936275"/>
            <a:ext cx="2392528" cy="115665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US" sz="2800" dirty="0"/>
              <a:t>Conclusion</a:t>
            </a:r>
            <a:endParaRPr sz="2800" dirty="0"/>
          </a:p>
        </p:txBody>
      </p:sp>
      <p:sp>
        <p:nvSpPr>
          <p:cNvPr id="736" name="Google Shape;736;p71"/>
          <p:cNvSpPr/>
          <p:nvPr/>
        </p:nvSpPr>
        <p:spPr>
          <a:xfrm>
            <a:off x="2673364" y="651333"/>
            <a:ext cx="6225300" cy="4063500"/>
          </a:xfrm>
          <a:prstGeom prst="roundRect">
            <a:avLst>
              <a:gd name="adj" fmla="val 9017"/>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38" name="Google Shape;738;p71"/>
          <p:cNvPicPr preferRelativeResize="0"/>
          <p:nvPr/>
        </p:nvPicPr>
        <p:blipFill rotWithShape="1">
          <a:blip r:embed="rId3">
            <a:alphaModFix/>
          </a:blip>
          <a:srcRect t="79" b="79"/>
          <a:stretch/>
        </p:blipFill>
        <p:spPr>
          <a:xfrm>
            <a:off x="1478725" y="598710"/>
            <a:ext cx="2876533" cy="3946100"/>
          </a:xfrm>
          <a:prstGeom prst="rect">
            <a:avLst/>
          </a:prstGeom>
          <a:noFill/>
          <a:ln>
            <a:noFill/>
          </a:ln>
        </p:spPr>
      </p:pic>
      <p:sp>
        <p:nvSpPr>
          <p:cNvPr id="747" name="Google Shape;747;p71"/>
          <p:cNvSpPr txBox="1"/>
          <p:nvPr/>
        </p:nvSpPr>
        <p:spPr>
          <a:xfrm>
            <a:off x="4355258" y="885456"/>
            <a:ext cx="3783519" cy="3882000"/>
          </a:xfrm>
          <a:prstGeom prst="rect">
            <a:avLst/>
          </a:prstGeom>
          <a:noFill/>
          <a:ln>
            <a:noFill/>
          </a:ln>
        </p:spPr>
        <p:txBody>
          <a:bodyPr spcFirstLastPara="1" wrap="square" lIns="91425" tIns="91425" rIns="91425" bIns="91425" anchor="t" anchorCtr="0">
            <a:noAutofit/>
          </a:bodyPr>
          <a:lstStyle/>
          <a:p>
            <a:r>
              <a:rPr lang="en-US" sz="1600" b="1" u="sng" dirty="0">
                <a:solidFill>
                  <a:srgbClr val="FFC000"/>
                </a:solidFill>
              </a:rPr>
              <a:t>In conclusion : </a:t>
            </a:r>
          </a:p>
          <a:p>
            <a:endParaRPr lang="en-US" b="1" u="sng" dirty="0">
              <a:solidFill>
                <a:srgbClr val="FFC000"/>
              </a:solidFill>
            </a:endParaRPr>
          </a:p>
          <a:p>
            <a:r>
              <a:rPr lang="en-US" sz="1200" b="1" dirty="0">
                <a:solidFill>
                  <a:srgbClr val="FFC000"/>
                </a:solidFill>
              </a:rPr>
              <a:t>Question 1</a:t>
            </a:r>
            <a:r>
              <a:rPr lang="en-US" sz="1100" b="1" dirty="0">
                <a:solidFill>
                  <a:srgbClr val="FFC000"/>
                </a:solidFill>
              </a:rPr>
              <a:t>   </a:t>
            </a:r>
          </a:p>
          <a:p>
            <a:r>
              <a:rPr lang="en-US" sz="1100" dirty="0">
                <a:solidFill>
                  <a:srgbClr val="FFC000"/>
                </a:solidFill>
              </a:rPr>
              <a:t>      -the items on your body which can tell and indicate their status publicly. </a:t>
            </a:r>
          </a:p>
          <a:p>
            <a:r>
              <a:rPr lang="en-US" sz="800" dirty="0">
                <a:solidFill>
                  <a:srgbClr val="FFC000"/>
                </a:solidFill>
              </a:rPr>
              <a:t>        - </a:t>
            </a:r>
            <a:r>
              <a:rPr lang="en-US" sz="1100" dirty="0">
                <a:solidFill>
                  <a:srgbClr val="FFC000"/>
                </a:solidFill>
              </a:rPr>
              <a:t>All Thai and foreign celebrities have high effects on preferences to some groups of people. </a:t>
            </a:r>
          </a:p>
          <a:p>
            <a:r>
              <a:rPr lang="en-US" sz="1100" dirty="0">
                <a:solidFill>
                  <a:srgbClr val="FFC000"/>
                </a:solidFill>
              </a:rPr>
              <a:t>      -Thai people face new trend, the sneaker fever. </a:t>
            </a:r>
          </a:p>
          <a:p>
            <a:endParaRPr lang="en-US" sz="1100" dirty="0">
              <a:solidFill>
                <a:srgbClr val="FFC000"/>
              </a:solidFill>
            </a:endParaRPr>
          </a:p>
          <a:p>
            <a:r>
              <a:rPr lang="en-US" sz="1200" b="1" dirty="0">
                <a:solidFill>
                  <a:srgbClr val="FFC000"/>
                </a:solidFill>
              </a:rPr>
              <a:t>Question 2</a:t>
            </a:r>
          </a:p>
          <a:p>
            <a:r>
              <a:rPr lang="en-US" sz="1100" dirty="0">
                <a:solidFill>
                  <a:srgbClr val="FFC000"/>
                </a:solidFill>
              </a:rPr>
              <a:t>     divided into two types of resellers, online and store. </a:t>
            </a:r>
          </a:p>
          <a:p>
            <a:r>
              <a:rPr lang="en-US" sz="1100" dirty="0">
                <a:solidFill>
                  <a:srgbClr val="FFC000"/>
                </a:solidFill>
              </a:rPr>
              <a:t>     -For resale stores, there are many strategies to conduct the price </a:t>
            </a:r>
          </a:p>
          <a:p>
            <a:r>
              <a:rPr lang="en-US" sz="1100" dirty="0">
                <a:solidFill>
                  <a:srgbClr val="FFC000"/>
                </a:solidFill>
              </a:rPr>
              <a:t>     -it has been proved that most of the buyers would like to buy sneakers from stores rather than online stores.</a:t>
            </a:r>
          </a:p>
          <a:p>
            <a:endParaRPr lang="en-US" dirty="0">
              <a:solidFill>
                <a:srgbClr val="FFC000"/>
              </a:solidFill>
            </a:endParaRPr>
          </a:p>
          <a:p>
            <a:endParaRPr lang="en-US" dirty="0">
              <a:solidFill>
                <a:srgbClr val="FFC000"/>
              </a:solidFill>
            </a:endParaRPr>
          </a:p>
          <a:p>
            <a:r>
              <a:rPr lang="en-US" dirty="0">
                <a:solidFill>
                  <a:srgbClr val="FFC000"/>
                </a:solidFill>
              </a:rPr>
              <a:t>  </a:t>
            </a:r>
          </a:p>
          <a:p>
            <a:endParaRPr lang="en-US" dirty="0">
              <a:solidFill>
                <a:srgbClr val="FFC000"/>
              </a:solidFill>
            </a:endParaRPr>
          </a:p>
          <a:p>
            <a:endParaRPr lang="en-US" sz="1000" dirty="0">
              <a:solidFill>
                <a:srgbClr val="FFC000"/>
              </a:solidFill>
            </a:endParaRPr>
          </a:p>
          <a:p>
            <a:endParaRPr lang="en-US" sz="1000" dirty="0">
              <a:solidFill>
                <a:srgbClr val="FFC000"/>
              </a:solidFill>
            </a:endParaRPr>
          </a:p>
          <a:p>
            <a:endParaRPr lang="en-US" sz="1000" dirty="0">
              <a:solidFill>
                <a:srgbClr val="FFC000"/>
              </a:solidFill>
            </a:endParaRPr>
          </a:p>
          <a:p>
            <a:endParaRPr lang="en-US" sz="1000" dirty="0">
              <a:solidFill>
                <a:srgbClr val="FFC000"/>
              </a:solidFill>
            </a:endParaRPr>
          </a:p>
          <a:p>
            <a:pPr marL="0" lvl="0" indent="0" rtl="0">
              <a:spcBef>
                <a:spcPts val="0"/>
              </a:spcBef>
              <a:spcAft>
                <a:spcPts val="0"/>
              </a:spcAft>
              <a:buNone/>
            </a:pPr>
            <a:endParaRPr sz="1000" dirty="0">
              <a:solidFill>
                <a:srgbClr val="FFC000"/>
              </a:solidFill>
              <a:latin typeface="Nunito Light"/>
              <a:ea typeface="Nunito Light"/>
              <a:cs typeface="Nunito Light"/>
              <a:sym typeface="Nunito Light"/>
            </a:endParaRPr>
          </a:p>
        </p:txBody>
      </p:sp>
      <p:pic>
        <p:nvPicPr>
          <p:cNvPr id="18" name="Picture 17">
            <a:extLst>
              <a:ext uri="{FF2B5EF4-FFF2-40B4-BE49-F238E27FC236}">
                <a16:creationId xmlns:a16="http://schemas.microsoft.com/office/drawing/2014/main" id="{805AFD9B-2BF7-664B-9EAC-F7F9289AB809}"/>
              </a:ext>
            </a:extLst>
          </p:cNvPr>
          <p:cNvPicPr>
            <a:picLocks noChangeAspect="1"/>
          </p:cNvPicPr>
          <p:nvPr/>
        </p:nvPicPr>
        <p:blipFill>
          <a:blip r:embed="rId4"/>
          <a:stretch>
            <a:fillRect/>
          </a:stretch>
        </p:blipFill>
        <p:spPr>
          <a:xfrm flipH="1">
            <a:off x="1803359" y="3466601"/>
            <a:ext cx="756847" cy="963889"/>
          </a:xfrm>
          <a:prstGeom prst="rect">
            <a:avLst/>
          </a:prstGeom>
        </p:spPr>
      </p:pic>
      <p:pic>
        <p:nvPicPr>
          <p:cNvPr id="19" name="Picture 18">
            <a:extLst>
              <a:ext uri="{FF2B5EF4-FFF2-40B4-BE49-F238E27FC236}">
                <a16:creationId xmlns:a16="http://schemas.microsoft.com/office/drawing/2014/main" id="{52AC0FE0-40B5-A940-94DC-11CAADFA2A70}"/>
              </a:ext>
            </a:extLst>
          </p:cNvPr>
          <p:cNvPicPr>
            <a:picLocks noChangeAspect="1"/>
          </p:cNvPicPr>
          <p:nvPr/>
        </p:nvPicPr>
        <p:blipFill>
          <a:blip r:embed="rId4"/>
          <a:stretch>
            <a:fillRect/>
          </a:stretch>
        </p:blipFill>
        <p:spPr>
          <a:xfrm flipH="1">
            <a:off x="3091849" y="3857441"/>
            <a:ext cx="828383" cy="1054994"/>
          </a:xfrm>
          <a:prstGeom prst="rect">
            <a:avLst/>
          </a:prstGeom>
        </p:spPr>
      </p:pic>
      <p:pic>
        <p:nvPicPr>
          <p:cNvPr id="20" name="Graphic 19" descr="Cursor">
            <a:extLst>
              <a:ext uri="{FF2B5EF4-FFF2-40B4-BE49-F238E27FC236}">
                <a16:creationId xmlns:a16="http://schemas.microsoft.com/office/drawing/2014/main" id="{67B45B08-2E61-694B-91BB-D0946497367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10113508">
            <a:off x="875497" y="3036202"/>
            <a:ext cx="1169142" cy="1169142"/>
          </a:xfrm>
          <a:prstGeom prst="rect">
            <a:avLst/>
          </a:prstGeom>
        </p:spPr>
      </p:pic>
      <p:pic>
        <p:nvPicPr>
          <p:cNvPr id="21" name="Graphic 20" descr="Cursor">
            <a:extLst>
              <a:ext uri="{FF2B5EF4-FFF2-40B4-BE49-F238E27FC236}">
                <a16:creationId xmlns:a16="http://schemas.microsoft.com/office/drawing/2014/main" id="{AE4EE512-7C4F-A245-9753-AF274EB2058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5987723">
            <a:off x="2047014" y="4339071"/>
            <a:ext cx="1026384" cy="102638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733"/>
                                        </p:tgtEl>
                                        <p:attrNameLst>
                                          <p:attrName>style.visibility</p:attrName>
                                        </p:attrNameLst>
                                      </p:cBhvr>
                                      <p:to>
                                        <p:strVal val="visible"/>
                                      </p:to>
                                    </p:set>
                                    <p:anim calcmode="lin" valueType="num">
                                      <p:cBhvr additive="base">
                                        <p:cTn id="7" dur="1000"/>
                                        <p:tgtEl>
                                          <p:spTgt spid="733"/>
                                        </p:tgtEl>
                                        <p:attrNameLst>
                                          <p:attrName>ppt_y</p:attrName>
                                        </p:attrNameLst>
                                      </p:cBhvr>
                                      <p:tavLst>
                                        <p:tav tm="0">
                                          <p:val>
                                            <p:strVal val="#ppt_y-1"/>
                                          </p:val>
                                        </p:tav>
                                        <p:tav tm="100000">
                                          <p:val>
                                            <p:strVal val="#ppt_y"/>
                                          </p:val>
                                        </p:tav>
                                      </p:tavLst>
                                    </p:anim>
                                  </p:childTnLst>
                                </p:cTn>
                              </p:par>
                              <p:par>
                                <p:cTn id="8" presetID="1" presetClass="entr" presetSubtype="0" fill="hold" nodeType="withEffect">
                                  <p:stCondLst>
                                    <p:cond delay="0"/>
                                  </p:stCondLst>
                                  <p:childTnLst>
                                    <p:set>
                                      <p:cBhvr>
                                        <p:cTn id="9" dur="1" fill="hold">
                                          <p:stCondLst>
                                            <p:cond delay="0"/>
                                          </p:stCondLst>
                                        </p:cTn>
                                        <p:tgtEl>
                                          <p:spTgt spid="7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cxnSp>
        <p:nvCxnSpPr>
          <p:cNvPr id="264" name="Google Shape;264;p40"/>
          <p:cNvCxnSpPr/>
          <p:nvPr/>
        </p:nvCxnSpPr>
        <p:spPr>
          <a:xfrm>
            <a:off x="923925" y="-114300"/>
            <a:ext cx="0" cy="5257800"/>
          </a:xfrm>
          <a:prstGeom prst="straightConnector1">
            <a:avLst/>
          </a:prstGeom>
          <a:noFill/>
          <a:ln w="19050" cap="flat" cmpd="sng">
            <a:solidFill>
              <a:schemeClr val="accent1"/>
            </a:solidFill>
            <a:prstDash val="solid"/>
            <a:round/>
            <a:headEnd type="none" w="med" len="med"/>
            <a:tailEnd type="none" w="med" len="med"/>
          </a:ln>
        </p:spPr>
      </p:cxnSp>
      <p:sp>
        <p:nvSpPr>
          <p:cNvPr id="265" name="Google Shape;265;p40"/>
          <p:cNvSpPr/>
          <p:nvPr/>
        </p:nvSpPr>
        <p:spPr>
          <a:xfrm>
            <a:off x="790575" y="1885950"/>
            <a:ext cx="399900" cy="13716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40"/>
          <p:cNvSpPr/>
          <p:nvPr/>
        </p:nvSpPr>
        <p:spPr>
          <a:xfrm>
            <a:off x="2814541" y="209454"/>
            <a:ext cx="6063600" cy="4724592"/>
          </a:xfrm>
          <a:prstGeom prst="roundRect">
            <a:avLst>
              <a:gd name="adj" fmla="val 13627"/>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73" name="Google Shape;273;p40"/>
          <p:cNvSpPr txBox="1">
            <a:spLocks noGrp="1"/>
          </p:cNvSpPr>
          <p:nvPr>
            <p:ph type="ctrTitle"/>
          </p:nvPr>
        </p:nvSpPr>
        <p:spPr>
          <a:xfrm>
            <a:off x="-73331" y="1953177"/>
            <a:ext cx="3013959" cy="1371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US" sz="2200" dirty="0"/>
              <a:t>Comments </a:t>
            </a:r>
            <a:br>
              <a:rPr lang="en-US" sz="2200" dirty="0"/>
            </a:br>
            <a:r>
              <a:rPr lang="en-US" sz="2200" dirty="0"/>
              <a:t>&amp; recommendations</a:t>
            </a:r>
            <a:endParaRPr sz="2200" dirty="0"/>
          </a:p>
        </p:txBody>
      </p:sp>
      <p:sp>
        <p:nvSpPr>
          <p:cNvPr id="18" name="TextBox 17">
            <a:extLst>
              <a:ext uri="{FF2B5EF4-FFF2-40B4-BE49-F238E27FC236}">
                <a16:creationId xmlns:a16="http://schemas.microsoft.com/office/drawing/2014/main" id="{06569396-86F1-EB41-9355-6C24C2BC2062}"/>
              </a:ext>
            </a:extLst>
          </p:cNvPr>
          <p:cNvSpPr txBox="1"/>
          <p:nvPr/>
        </p:nvSpPr>
        <p:spPr>
          <a:xfrm>
            <a:off x="4369838" y="2847109"/>
            <a:ext cx="3360998" cy="2086937"/>
          </a:xfrm>
          <a:prstGeom prst="rect">
            <a:avLst/>
          </a:prstGeom>
          <a:solidFill>
            <a:schemeClr val="accent3">
              <a:lumMod val="40000"/>
              <a:lumOff val="60000"/>
            </a:schemeClr>
          </a:solidFill>
          <a:effectLst>
            <a:softEdge rad="114300"/>
          </a:effectLst>
        </p:spPr>
        <p:txBody>
          <a:bodyPr wrap="square" rtlCol="0">
            <a:spAutoFit/>
          </a:bodyPr>
          <a:lstStyle/>
          <a:p>
            <a:pPr algn="ctr"/>
            <a:r>
              <a:rPr lang="en-US" b="1" dirty="0">
                <a:latin typeface="Arial Hebrew" pitchFamily="2" charset="-79"/>
                <a:cs typeface="Arial Hebrew" pitchFamily="2" charset="-79"/>
              </a:rPr>
              <a:t>     </a:t>
            </a:r>
            <a:r>
              <a:rPr lang="en-US" b="1" u="sng" dirty="0">
                <a:latin typeface="Arial Hebrew" pitchFamily="2" charset="-79"/>
                <a:cs typeface="Arial Hebrew" pitchFamily="2" charset="-79"/>
              </a:rPr>
              <a:t>The methodology part</a:t>
            </a:r>
          </a:p>
          <a:p>
            <a:r>
              <a:rPr lang="en-US" dirty="0">
                <a:latin typeface="Arial Hebrew" pitchFamily="2" charset="-79"/>
                <a:cs typeface="Arial Hebrew" pitchFamily="2" charset="-79"/>
              </a:rPr>
              <a:t>mentioned that the respondents in the online survey from google form will be the people who joined the sneaker communities in Thailand on Facebook, and also from the adults that wearing expensive sneakers</a:t>
            </a:r>
            <a:r>
              <a:rPr lang="en-TH" dirty="0">
                <a:latin typeface="Arial Hebrew" pitchFamily="2" charset="-79"/>
                <a:cs typeface="Arial Hebrew" pitchFamily="2" charset="-79"/>
              </a:rPr>
              <a:t> </a:t>
            </a:r>
          </a:p>
          <a:p>
            <a:r>
              <a:rPr lang="en-US" dirty="0">
                <a:latin typeface="Arial Hebrew" pitchFamily="2" charset="-79"/>
                <a:cs typeface="Arial Hebrew" pitchFamily="2" charset="-79"/>
              </a:rPr>
              <a:t>     -I</a:t>
            </a:r>
            <a:r>
              <a:rPr lang="en-TH" dirty="0">
                <a:latin typeface="Arial Hebrew" pitchFamily="2" charset="-79"/>
                <a:cs typeface="Arial Hebrew" pitchFamily="2" charset="-79"/>
              </a:rPr>
              <a:t>n my opinion : </a:t>
            </a:r>
            <a:r>
              <a:rPr lang="en-US" dirty="0">
                <a:latin typeface="Arial Hebrew" pitchFamily="2" charset="-79"/>
                <a:cs typeface="Arial Hebrew" pitchFamily="2" charset="-79"/>
              </a:rPr>
              <a:t>The teenagers that age between 16-25 years old</a:t>
            </a:r>
            <a:r>
              <a:rPr lang="en-TH" dirty="0">
                <a:latin typeface="Arial Hebrew" pitchFamily="2" charset="-79"/>
                <a:cs typeface="Arial Hebrew" pitchFamily="2" charset="-79"/>
              </a:rPr>
              <a:t> </a:t>
            </a:r>
            <a:r>
              <a:rPr lang="en-US" dirty="0">
                <a:latin typeface="Arial Hebrew" pitchFamily="2" charset="-79"/>
                <a:cs typeface="Arial Hebrew" pitchFamily="2" charset="-79"/>
              </a:rPr>
              <a:t> </a:t>
            </a:r>
            <a:endParaRPr lang="en-TH" dirty="0">
              <a:latin typeface="Arial Hebrew" pitchFamily="2" charset="-79"/>
              <a:cs typeface="Arial Hebrew" pitchFamily="2" charset="-79"/>
            </a:endParaRPr>
          </a:p>
        </p:txBody>
      </p:sp>
      <p:sp>
        <p:nvSpPr>
          <p:cNvPr id="21" name="TextBox 20">
            <a:extLst>
              <a:ext uri="{FF2B5EF4-FFF2-40B4-BE49-F238E27FC236}">
                <a16:creationId xmlns:a16="http://schemas.microsoft.com/office/drawing/2014/main" id="{D2233D7D-FFBD-A041-A841-CB3A54D562DE}"/>
              </a:ext>
            </a:extLst>
          </p:cNvPr>
          <p:cNvSpPr txBox="1"/>
          <p:nvPr/>
        </p:nvSpPr>
        <p:spPr>
          <a:xfrm>
            <a:off x="3882461" y="302812"/>
            <a:ext cx="3927760" cy="2677656"/>
          </a:xfrm>
          <a:prstGeom prst="rect">
            <a:avLst/>
          </a:prstGeom>
          <a:solidFill>
            <a:schemeClr val="accent2">
              <a:lumMod val="40000"/>
              <a:lumOff val="60000"/>
            </a:schemeClr>
          </a:solidFill>
          <a:effectLst>
            <a:softEdge rad="127000"/>
          </a:effectLst>
        </p:spPr>
        <p:txBody>
          <a:bodyPr wrap="square" rtlCol="0">
            <a:spAutoFit/>
          </a:bodyPr>
          <a:lstStyle/>
          <a:p>
            <a:pPr algn="ctr"/>
            <a:br>
              <a:rPr lang="en-US" dirty="0">
                <a:solidFill>
                  <a:schemeClr val="tx2">
                    <a:lumMod val="10000"/>
                  </a:schemeClr>
                </a:solidFill>
                <a:latin typeface="Arial Hebrew" pitchFamily="2" charset="-79"/>
                <a:cs typeface="Arial Hebrew" pitchFamily="2" charset="-79"/>
              </a:rPr>
            </a:br>
            <a:r>
              <a:rPr lang="en-US" dirty="0">
                <a:solidFill>
                  <a:schemeClr val="tx2">
                    <a:lumMod val="10000"/>
                  </a:schemeClr>
                </a:solidFill>
                <a:latin typeface="Arial Hebrew" pitchFamily="2" charset="-79"/>
                <a:cs typeface="Arial Hebrew" pitchFamily="2" charset="-79"/>
              </a:rPr>
              <a:t>  Based on my opinion, there is a weakness in this seminar paper which is the connection between the first question of the study and the conclusion.  </a:t>
            </a:r>
            <a:br>
              <a:rPr lang="en-US" dirty="0">
                <a:solidFill>
                  <a:schemeClr val="tx2">
                    <a:lumMod val="10000"/>
                  </a:schemeClr>
                </a:solidFill>
                <a:latin typeface="Arial Hebrew" pitchFamily="2" charset="-79"/>
                <a:cs typeface="Arial Hebrew" pitchFamily="2" charset="-79"/>
              </a:rPr>
            </a:br>
            <a:br>
              <a:rPr lang="en-US" dirty="0">
                <a:solidFill>
                  <a:schemeClr val="tx2">
                    <a:lumMod val="10000"/>
                  </a:schemeClr>
                </a:solidFill>
                <a:latin typeface="Arial Hebrew" pitchFamily="2" charset="-79"/>
                <a:cs typeface="Arial Hebrew" pitchFamily="2" charset="-79"/>
              </a:rPr>
            </a:br>
            <a:r>
              <a:rPr lang="en-US" dirty="0">
                <a:solidFill>
                  <a:schemeClr val="tx2">
                    <a:lumMod val="10000"/>
                  </a:schemeClr>
                </a:solidFill>
                <a:latin typeface="Arial Hebrew" pitchFamily="2" charset="-79"/>
                <a:cs typeface="Arial Hebrew" pitchFamily="2" charset="-79"/>
              </a:rPr>
              <a:t> -</a:t>
            </a:r>
            <a:r>
              <a:rPr lang="en-US" b="1" dirty="0">
                <a:solidFill>
                  <a:schemeClr val="tx2">
                    <a:lumMod val="10000"/>
                  </a:schemeClr>
                </a:solidFill>
                <a:latin typeface="Arial Hebrew" pitchFamily="2" charset="-79"/>
                <a:cs typeface="Arial Hebrew" pitchFamily="2" charset="-79"/>
              </a:rPr>
              <a:t>The first question</a:t>
            </a:r>
            <a:r>
              <a:rPr lang="en-US" dirty="0">
                <a:solidFill>
                  <a:schemeClr val="tx2">
                    <a:lumMod val="10000"/>
                  </a:schemeClr>
                </a:solidFill>
                <a:latin typeface="Arial Hebrew" pitchFamily="2" charset="-79"/>
                <a:cs typeface="Arial Hebrew" pitchFamily="2" charset="-79"/>
              </a:rPr>
              <a:t>: “Why people love to buy expensive sneakers?” </a:t>
            </a:r>
            <a:br>
              <a:rPr lang="en-US" dirty="0">
                <a:solidFill>
                  <a:schemeClr val="tx2">
                    <a:lumMod val="10000"/>
                  </a:schemeClr>
                </a:solidFill>
                <a:latin typeface="Arial Hebrew" pitchFamily="2" charset="-79"/>
                <a:cs typeface="Arial Hebrew" pitchFamily="2" charset="-79"/>
              </a:rPr>
            </a:br>
            <a:r>
              <a:rPr lang="en-US" dirty="0">
                <a:solidFill>
                  <a:schemeClr val="tx2">
                    <a:lumMod val="10000"/>
                  </a:schemeClr>
                </a:solidFill>
                <a:latin typeface="Arial Hebrew" pitchFamily="2" charset="-79"/>
                <a:cs typeface="Arial Hebrew" pitchFamily="2" charset="-79"/>
              </a:rPr>
              <a:t>-</a:t>
            </a:r>
            <a:r>
              <a:rPr lang="en-US" b="1" dirty="0">
                <a:solidFill>
                  <a:schemeClr val="tx2">
                    <a:lumMod val="10000"/>
                  </a:schemeClr>
                </a:solidFill>
                <a:latin typeface="Arial Hebrew" pitchFamily="2" charset="-79"/>
                <a:cs typeface="Arial Hebrew" pitchFamily="2" charset="-79"/>
              </a:rPr>
              <a:t>My  recommendation</a:t>
            </a:r>
            <a:r>
              <a:rPr lang="en-US" dirty="0">
                <a:solidFill>
                  <a:schemeClr val="tx2">
                    <a:lumMod val="10000"/>
                  </a:schemeClr>
                </a:solidFill>
                <a:latin typeface="Arial Hebrew" pitchFamily="2" charset="-79"/>
                <a:cs typeface="Arial Hebrew" pitchFamily="2" charset="-79"/>
              </a:rPr>
              <a:t>: “What is the factor that is most influence people to buy expensive sneakers?”</a:t>
            </a:r>
            <a:br>
              <a:rPr lang="en-US" dirty="0">
                <a:solidFill>
                  <a:schemeClr val="tx2">
                    <a:lumMod val="10000"/>
                  </a:schemeClr>
                </a:solidFill>
                <a:latin typeface="Arial Hebrew" pitchFamily="2" charset="-79"/>
                <a:cs typeface="Arial Hebrew" pitchFamily="2" charset="-79"/>
              </a:rPr>
            </a:br>
            <a:endParaRPr lang="en-TH" dirty="0">
              <a:solidFill>
                <a:schemeClr val="tx2">
                  <a:lumMod val="10000"/>
                </a:schemeClr>
              </a:solidFill>
              <a:latin typeface="Arial Hebrew" pitchFamily="2" charset="-79"/>
              <a:cs typeface="Arial Hebrew" pitchFamily="2" charset="-79"/>
            </a:endParaRPr>
          </a:p>
        </p:txBody>
      </p:sp>
      <p:pic>
        <p:nvPicPr>
          <p:cNvPr id="22" name="Picture 21">
            <a:extLst>
              <a:ext uri="{FF2B5EF4-FFF2-40B4-BE49-F238E27FC236}">
                <a16:creationId xmlns:a16="http://schemas.microsoft.com/office/drawing/2014/main" id="{DAD41B1D-A7F4-2B48-94FB-CE6B2A59234E}"/>
              </a:ext>
            </a:extLst>
          </p:cNvPr>
          <p:cNvPicPr>
            <a:picLocks noChangeAspect="1"/>
          </p:cNvPicPr>
          <p:nvPr/>
        </p:nvPicPr>
        <p:blipFill>
          <a:blip r:embed="rId3"/>
          <a:stretch>
            <a:fillRect/>
          </a:stretch>
        </p:blipFill>
        <p:spPr>
          <a:xfrm>
            <a:off x="1814298" y="209454"/>
            <a:ext cx="1840935" cy="1840935"/>
          </a:xfrm>
          <a:prstGeom prst="rect">
            <a:avLst/>
          </a:prstGeom>
        </p:spPr>
      </p:pic>
      <p:pic>
        <p:nvPicPr>
          <p:cNvPr id="41" name="Picture 40">
            <a:extLst>
              <a:ext uri="{FF2B5EF4-FFF2-40B4-BE49-F238E27FC236}">
                <a16:creationId xmlns:a16="http://schemas.microsoft.com/office/drawing/2014/main" id="{FC3BD471-4E97-6D49-AC28-C9D3AE38FBEA}"/>
              </a:ext>
            </a:extLst>
          </p:cNvPr>
          <p:cNvPicPr>
            <a:picLocks noChangeAspect="1"/>
          </p:cNvPicPr>
          <p:nvPr/>
        </p:nvPicPr>
        <p:blipFill>
          <a:blip r:embed="rId3"/>
          <a:stretch>
            <a:fillRect/>
          </a:stretch>
        </p:blipFill>
        <p:spPr>
          <a:xfrm flipH="1">
            <a:off x="1741015" y="3173796"/>
            <a:ext cx="1757339" cy="189470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64"/>
                                        </p:tgtEl>
                                        <p:attrNameLst>
                                          <p:attrName>style.visibility</p:attrName>
                                        </p:attrNameLst>
                                      </p:cBhvr>
                                      <p:to>
                                        <p:strVal val="visible"/>
                                      </p:to>
                                    </p:set>
                                    <p:anim calcmode="lin" valueType="num">
                                      <p:cBhvr additive="base">
                                        <p:cTn id="7" dur="1000"/>
                                        <p:tgtEl>
                                          <p:spTgt spid="264"/>
                                        </p:tgtEl>
                                        <p:attrNameLst>
                                          <p:attrName>ppt_y</p:attrName>
                                        </p:attrNameLst>
                                      </p:cBhvr>
                                      <p:tavLst>
                                        <p:tav tm="0">
                                          <p:val>
                                            <p:strVal val="#ppt_y-1"/>
                                          </p:val>
                                        </p:tav>
                                        <p:tav tm="100000">
                                          <p:val>
                                            <p:strVal val="#ppt_y"/>
                                          </p:val>
                                        </p:tav>
                                      </p:tavLst>
                                    </p:anim>
                                  </p:childTnLst>
                                </p:cTn>
                              </p:par>
                              <p:par>
                                <p:cTn id="8" presetID="1" presetClass="entr" presetSubtype="0" fill="hold" nodeType="withEffect">
                                  <p:stCondLst>
                                    <p:cond delay="0"/>
                                  </p:stCondLst>
                                  <p:childTnLst>
                                    <p:set>
                                      <p:cBhvr>
                                        <p:cTn id="9" dur="1" fill="hold">
                                          <p:stCondLst>
                                            <p:cond delay="0"/>
                                          </p:stCondLst>
                                        </p:cTn>
                                        <p:tgtEl>
                                          <p:spTgt spid="27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Physical Education Center XL by Slidesgo">
  <a:themeElements>
    <a:clrScheme name="Simple Light">
      <a:dk1>
        <a:srgbClr val="002A4C"/>
      </a:dk1>
      <a:lt1>
        <a:srgbClr val="FFFFFF"/>
      </a:lt1>
      <a:dk2>
        <a:srgbClr val="F6E1CA"/>
      </a:dk2>
      <a:lt2>
        <a:srgbClr val="EEEEEE"/>
      </a:lt2>
      <a:accent1>
        <a:srgbClr val="007F6E"/>
      </a:accent1>
      <a:accent2>
        <a:srgbClr val="FF695F"/>
      </a:accent2>
      <a:accent3>
        <a:srgbClr val="FFAB24"/>
      </a:accent3>
      <a:accent4>
        <a:srgbClr val="F6E1CA"/>
      </a:accent4>
      <a:accent5>
        <a:srgbClr val="002A4C"/>
      </a:accent5>
      <a:accent6>
        <a:srgbClr val="FF695F"/>
      </a:accent6>
      <a:hlink>
        <a:srgbClr val="F6E1CA"/>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136</TotalTime>
  <Words>785</Words>
  <Application>Microsoft Macintosh PowerPoint</Application>
  <PresentationFormat>On-screen Show (16:9)</PresentationFormat>
  <Paragraphs>95</Paragraphs>
  <Slides>10</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Montserrat</vt:lpstr>
      <vt:lpstr>Nunito Light</vt:lpstr>
      <vt:lpstr>Fira Sans Extra Condensed Medium</vt:lpstr>
      <vt:lpstr>Arvo</vt:lpstr>
      <vt:lpstr>Arial</vt:lpstr>
      <vt:lpstr>Nunito</vt:lpstr>
      <vt:lpstr>Arial Hebrew</vt:lpstr>
      <vt:lpstr>Physical Education Center XL by Slidesgo</vt:lpstr>
      <vt:lpstr>“Why people love to buy expensive sneakers?”  AND  “How resale sneakers market work?” </vt:lpstr>
      <vt:lpstr>TABLE OF CONTENTS</vt:lpstr>
      <vt:lpstr>TABLE OF CONTENTS</vt:lpstr>
      <vt:lpstr>Introduction &amp; Objective</vt:lpstr>
      <vt:lpstr>PowerPoint Presentation</vt:lpstr>
      <vt:lpstr>Methodology</vt:lpstr>
      <vt:lpstr>Result</vt:lpstr>
      <vt:lpstr>Result</vt:lpstr>
      <vt:lpstr>Conclusion</vt:lpstr>
      <vt:lpstr>Comments  &amp; recommendations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“Why people love to but expensive sneakers?”  AND  “How resale sneakers market work?” </dc:title>
  <cp:lastModifiedBy>Microsoft Office User</cp:lastModifiedBy>
  <cp:revision>14</cp:revision>
  <dcterms:modified xsi:type="dcterms:W3CDTF">2021-03-17T06:40:39Z</dcterms:modified>
</cp:coreProperties>
</file>