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39" r:id="rId1"/>
  </p:sldMasterIdLst>
  <p:notesMasterIdLst>
    <p:notesMasterId r:id="rId44"/>
  </p:notesMasterIdLst>
  <p:handoutMasterIdLst>
    <p:handoutMasterId r:id="rId45"/>
  </p:handoutMasterIdLst>
  <p:sldIdLst>
    <p:sldId id="272" r:id="rId2"/>
    <p:sldId id="400" r:id="rId3"/>
    <p:sldId id="257" r:id="rId4"/>
    <p:sldId id="261" r:id="rId5"/>
    <p:sldId id="273" r:id="rId6"/>
    <p:sldId id="274" r:id="rId7"/>
    <p:sldId id="275" r:id="rId8"/>
    <p:sldId id="428" r:id="rId9"/>
    <p:sldId id="262" r:id="rId10"/>
    <p:sldId id="429" r:id="rId11"/>
    <p:sldId id="447" r:id="rId12"/>
    <p:sldId id="430" r:id="rId13"/>
    <p:sldId id="266" r:id="rId14"/>
    <p:sldId id="267" r:id="rId15"/>
    <p:sldId id="268" r:id="rId16"/>
    <p:sldId id="269" r:id="rId17"/>
    <p:sldId id="270" r:id="rId18"/>
    <p:sldId id="271" r:id="rId19"/>
    <p:sldId id="448" r:id="rId20"/>
    <p:sldId id="451" r:id="rId21"/>
    <p:sldId id="401" r:id="rId22"/>
    <p:sldId id="279" r:id="rId23"/>
    <p:sldId id="402" r:id="rId24"/>
    <p:sldId id="432" r:id="rId25"/>
    <p:sldId id="433" r:id="rId26"/>
    <p:sldId id="442" r:id="rId27"/>
    <p:sldId id="443" r:id="rId28"/>
    <p:sldId id="444" r:id="rId29"/>
    <p:sldId id="445" r:id="rId30"/>
    <p:sldId id="446" r:id="rId31"/>
    <p:sldId id="404" r:id="rId32"/>
    <p:sldId id="425" r:id="rId33"/>
    <p:sldId id="282" r:id="rId34"/>
    <p:sldId id="283" r:id="rId35"/>
    <p:sldId id="427" r:id="rId36"/>
    <p:sldId id="284" r:id="rId37"/>
    <p:sldId id="286" r:id="rId38"/>
    <p:sldId id="287" r:id="rId39"/>
    <p:sldId id="288" r:id="rId40"/>
    <p:sldId id="449" r:id="rId41"/>
    <p:sldId id="312" r:id="rId42"/>
    <p:sldId id="399" r:id="rId43"/>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8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8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8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800" kern="1200">
        <a:solidFill>
          <a:schemeClr val="tx1"/>
        </a:solidFill>
        <a:latin typeface="Arial" pitchFamily="34" charset="0"/>
        <a:ea typeface="+mn-ea"/>
        <a:cs typeface="Arial" pitchFamily="34" charset="0"/>
      </a:defRPr>
    </a:lvl5pPr>
    <a:lvl6pPr marL="2286000" algn="l" defTabSz="914400" rtl="0" eaLnBrk="1" latinLnBrk="0" hangingPunct="1">
      <a:defRPr sz="2800" kern="1200">
        <a:solidFill>
          <a:schemeClr val="tx1"/>
        </a:solidFill>
        <a:latin typeface="Arial" pitchFamily="34" charset="0"/>
        <a:ea typeface="+mn-ea"/>
        <a:cs typeface="Arial" pitchFamily="34" charset="0"/>
      </a:defRPr>
    </a:lvl6pPr>
    <a:lvl7pPr marL="2743200" algn="l" defTabSz="914400" rtl="0" eaLnBrk="1" latinLnBrk="0" hangingPunct="1">
      <a:defRPr sz="2800" kern="1200">
        <a:solidFill>
          <a:schemeClr val="tx1"/>
        </a:solidFill>
        <a:latin typeface="Arial" pitchFamily="34" charset="0"/>
        <a:ea typeface="+mn-ea"/>
        <a:cs typeface="Arial" pitchFamily="34" charset="0"/>
      </a:defRPr>
    </a:lvl7pPr>
    <a:lvl8pPr marL="3200400" algn="l" defTabSz="914400" rtl="0" eaLnBrk="1" latinLnBrk="0" hangingPunct="1">
      <a:defRPr sz="2800" kern="1200">
        <a:solidFill>
          <a:schemeClr val="tx1"/>
        </a:solidFill>
        <a:latin typeface="Arial" pitchFamily="34" charset="0"/>
        <a:ea typeface="+mn-ea"/>
        <a:cs typeface="Arial" pitchFamily="34" charset="0"/>
      </a:defRPr>
    </a:lvl8pPr>
    <a:lvl9pPr marL="3657600" algn="l" defTabSz="914400" rtl="0" eaLnBrk="1" latinLnBrk="0" hangingPunct="1">
      <a:defRPr sz="28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0000"/>
    <a:srgbClr val="339933"/>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34559" autoAdjust="0"/>
    <p:restoredTop sz="86323" autoAdjust="0"/>
  </p:normalViewPr>
  <p:slideViewPr>
    <p:cSldViewPr>
      <p:cViewPr varScale="1">
        <p:scale>
          <a:sx n="74" d="100"/>
          <a:sy n="74" d="100"/>
        </p:scale>
        <p:origin x="-1902" y="-90"/>
      </p:cViewPr>
      <p:guideLst>
        <p:guide orient="horz" pos="2160"/>
        <p:guide pos="2880"/>
      </p:guideLst>
    </p:cSldViewPr>
  </p:slideViewPr>
  <p:outlineViewPr>
    <p:cViewPr>
      <p:scale>
        <a:sx n="33" d="100"/>
        <a:sy n="33" d="100"/>
      </p:scale>
      <p:origin x="0" y="22698"/>
    </p:cViewPr>
  </p:outlineViewPr>
  <p:notesTextViewPr>
    <p:cViewPr>
      <p:scale>
        <a:sx n="100" d="100"/>
        <a:sy n="100" d="100"/>
      </p:scale>
      <p:origin x="0" y="0"/>
    </p:cViewPr>
  </p:notesTextViewPr>
  <p:sorterViewPr>
    <p:cViewPr>
      <p:scale>
        <a:sx n="100" d="100"/>
        <a:sy n="100" d="100"/>
      </p:scale>
      <p:origin x="0" y="8346"/>
    </p:cViewPr>
  </p:sorterViewPr>
  <p:notesViewPr>
    <p:cSldViewPr>
      <p:cViewPr varScale="1">
        <p:scale>
          <a:sx n="58" d="100"/>
          <a:sy n="58" d="100"/>
        </p:scale>
        <p:origin x="-1770"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785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Angsana New" pitchFamily="18" charset="-34"/>
                <a:cs typeface="Arial" charset="0"/>
              </a:defRPr>
            </a:lvl1pPr>
          </a:lstStyle>
          <a:p>
            <a:pPr>
              <a:defRPr/>
            </a:pPr>
            <a:endParaRPr lang="en-US"/>
          </a:p>
        </p:txBody>
      </p:sp>
      <p:sp>
        <p:nvSpPr>
          <p:cNvPr id="37785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Angsana New" pitchFamily="18" charset="-34"/>
                <a:cs typeface="Arial" charset="0"/>
              </a:defRPr>
            </a:lvl1pPr>
          </a:lstStyle>
          <a:p>
            <a:pPr>
              <a:defRPr/>
            </a:pPr>
            <a:endParaRPr lang="en-US"/>
          </a:p>
        </p:txBody>
      </p:sp>
      <p:sp>
        <p:nvSpPr>
          <p:cNvPr id="37786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Angsana New" pitchFamily="18" charset="-34"/>
                <a:cs typeface="Arial" charset="0"/>
              </a:defRPr>
            </a:lvl1pPr>
          </a:lstStyle>
          <a:p>
            <a:pPr>
              <a:defRPr/>
            </a:pPr>
            <a:r>
              <a:rPr lang="en-US"/>
              <a:t>Coon 2009</a:t>
            </a:r>
          </a:p>
        </p:txBody>
      </p:sp>
      <p:sp>
        <p:nvSpPr>
          <p:cNvPr id="37786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atin typeface="Angsana New" pitchFamily="18" charset="-34"/>
                <a:cs typeface="Arial" charset="0"/>
              </a:defRPr>
            </a:lvl1pPr>
          </a:lstStyle>
          <a:p>
            <a:pPr>
              <a:defRPr/>
            </a:pPr>
            <a:fld id="{C9AE00C7-E36F-452E-9702-39B6B8F1F62E}" type="slidenum">
              <a:rPr lang="en-US"/>
              <a:pPr>
                <a:defRPr/>
              </a:pPr>
              <a:t>‹#›</a:t>
            </a:fld>
            <a:endParaRPr lang="en-US"/>
          </a:p>
        </p:txBody>
      </p:sp>
    </p:spTree>
    <p:extLst>
      <p:ext uri="{BB962C8B-B14F-4D97-AF65-F5344CB8AC3E}">
        <p14:creationId xmlns:p14="http://schemas.microsoft.com/office/powerpoint/2010/main" val="3619383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1026"/>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800">
                <a:latin typeface="Angsana New" pitchFamily="18" charset="-34"/>
                <a:cs typeface="Arial" charset="0"/>
              </a:defRPr>
            </a:lvl1pPr>
          </a:lstStyle>
          <a:p>
            <a:pPr>
              <a:defRPr/>
            </a:pPr>
            <a:endParaRPr lang="en-US"/>
          </a:p>
        </p:txBody>
      </p:sp>
      <p:sp>
        <p:nvSpPr>
          <p:cNvPr id="93187" name="Rectangle 1027"/>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800">
                <a:latin typeface="Angsana New" pitchFamily="18" charset="-34"/>
                <a:cs typeface="Arial" charset="0"/>
              </a:defRPr>
            </a:lvl1pPr>
          </a:lstStyle>
          <a:p>
            <a:pPr>
              <a:defRPr/>
            </a:pPr>
            <a:endParaRPr lang="en-US"/>
          </a:p>
        </p:txBody>
      </p:sp>
      <p:sp>
        <p:nvSpPr>
          <p:cNvPr id="57348"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3189" name="Rectangle 1029"/>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3190" name="Rectangle 1030"/>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800">
                <a:latin typeface="Angsana New" pitchFamily="18" charset="-34"/>
                <a:cs typeface="Arial" charset="0"/>
              </a:defRPr>
            </a:lvl1pPr>
          </a:lstStyle>
          <a:p>
            <a:pPr>
              <a:defRPr/>
            </a:pPr>
            <a:r>
              <a:rPr lang="en-US"/>
              <a:t>Coon 2009</a:t>
            </a:r>
          </a:p>
        </p:txBody>
      </p:sp>
      <p:sp>
        <p:nvSpPr>
          <p:cNvPr id="93191" name="Rectangle 1031"/>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800">
                <a:latin typeface="Angsana New" pitchFamily="18" charset="-34"/>
                <a:cs typeface="Arial" charset="0"/>
              </a:defRPr>
            </a:lvl1pPr>
          </a:lstStyle>
          <a:p>
            <a:pPr>
              <a:defRPr/>
            </a:pPr>
            <a:fld id="{74CCA46E-9BA7-493C-87CE-17D71EF7E17B}" type="slidenum">
              <a:rPr lang="en-US"/>
              <a:pPr>
                <a:defRPr/>
              </a:pPr>
              <a:t>‹#›</a:t>
            </a:fld>
            <a:endParaRPr lang="en-US"/>
          </a:p>
        </p:txBody>
      </p:sp>
    </p:spTree>
    <p:extLst>
      <p:ext uri="{BB962C8B-B14F-4D97-AF65-F5344CB8AC3E}">
        <p14:creationId xmlns:p14="http://schemas.microsoft.com/office/powerpoint/2010/main" val="3989034373"/>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Comic Sans MS" pitchFamily="66" charset="0"/>
        <a:ea typeface="+mn-ea"/>
        <a:cs typeface="+mn-cs"/>
      </a:defRPr>
    </a:lvl1pPr>
    <a:lvl2pPr marL="457200" algn="l" rtl="0" eaLnBrk="0" fontAlgn="base" hangingPunct="0">
      <a:spcBef>
        <a:spcPct val="30000"/>
      </a:spcBef>
      <a:spcAft>
        <a:spcPct val="0"/>
      </a:spcAft>
      <a:defRPr sz="1200" kern="1200">
        <a:solidFill>
          <a:schemeClr val="tx1"/>
        </a:solidFill>
        <a:latin typeface="Comic Sans MS" pitchFamily="66" charset="0"/>
        <a:ea typeface="+mn-ea"/>
        <a:cs typeface="+mn-cs"/>
      </a:defRPr>
    </a:lvl2pPr>
    <a:lvl3pPr marL="914400" algn="l" rtl="0" eaLnBrk="0" fontAlgn="base" hangingPunct="0">
      <a:spcBef>
        <a:spcPct val="30000"/>
      </a:spcBef>
      <a:spcAft>
        <a:spcPct val="0"/>
      </a:spcAft>
      <a:defRPr sz="1200" kern="1200">
        <a:solidFill>
          <a:schemeClr val="tx1"/>
        </a:solidFill>
        <a:latin typeface="Comic Sans MS" pitchFamily="66" charset="0"/>
        <a:ea typeface="+mn-ea"/>
        <a:cs typeface="+mn-cs"/>
      </a:defRPr>
    </a:lvl3pPr>
    <a:lvl4pPr marL="1371600" algn="l" rtl="0" eaLnBrk="0" fontAlgn="base" hangingPunct="0">
      <a:spcBef>
        <a:spcPct val="30000"/>
      </a:spcBef>
      <a:spcAft>
        <a:spcPct val="0"/>
      </a:spcAft>
      <a:defRPr sz="1200" kern="1200">
        <a:solidFill>
          <a:schemeClr val="tx1"/>
        </a:solidFill>
        <a:latin typeface="Comic Sans MS" pitchFamily="66" charset="0"/>
        <a:ea typeface="+mn-ea"/>
        <a:cs typeface="+mn-cs"/>
      </a:defRPr>
    </a:lvl4pPr>
    <a:lvl5pPr marL="1828800" algn="l" rtl="0" eaLnBrk="0" fontAlgn="base" hangingPunct="0">
      <a:spcBef>
        <a:spcPct val="30000"/>
      </a:spcBef>
      <a:spcAft>
        <a:spcPct val="0"/>
      </a:spcAft>
      <a:defRPr sz="1200" kern="1200">
        <a:solidFill>
          <a:schemeClr val="tx1"/>
        </a:solidFill>
        <a:latin typeface="Comic Sans MS" pitchFamily="6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58371"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05D8D7E9-CB59-4DD9-BE8D-2F6D4887F53C}" type="slidenum">
              <a:rPr lang="en-US" sz="1800" smtClean="0">
                <a:latin typeface="Angsana New" pitchFamily="18" charset="-34"/>
              </a:rPr>
              <a:pPr/>
              <a:t>1</a:t>
            </a:fld>
            <a:endParaRPr lang="en-US" sz="1800" smtClean="0">
              <a:latin typeface="Angsana New" pitchFamily="18" charset="-34"/>
            </a:endParaRPr>
          </a:p>
        </p:txBody>
      </p:sp>
      <p:sp>
        <p:nvSpPr>
          <p:cNvPr id="58372" name="Rectangle 2"/>
          <p:cNvSpPr>
            <a:spLocks noGrp="1" noRot="1" noChangeAspect="1" noChangeArrowheads="1" noTextEdit="1"/>
          </p:cNvSpPr>
          <p:nvPr>
            <p:ph type="sldImg"/>
          </p:nvPr>
        </p:nvSpPr>
        <p:spPr>
          <a:ln/>
        </p:spPr>
      </p:sp>
      <p:sp>
        <p:nvSpPr>
          <p:cNvPr id="58373" name="Rectangle 3"/>
          <p:cNvSpPr>
            <a:spLocks noGrp="1" noChangeArrowheads="1"/>
          </p:cNvSpPr>
          <p:nvPr>
            <p:ph type="body" idx="1"/>
          </p:nvPr>
        </p:nvSpPr>
        <p:spPr>
          <a:noFill/>
        </p:spPr>
        <p:txBody>
          <a:bodyPr/>
          <a:lstStyle/>
          <a:p>
            <a:pPr eaLnBrk="1" hangingPunct="1"/>
            <a:endParaRPr lang="en-US" smtClean="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59395"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BCF024BD-B4D2-43AF-9AEE-78B38DAD6A19}" type="slidenum">
              <a:rPr lang="en-US" sz="1800" smtClean="0">
                <a:latin typeface="Angsana New" pitchFamily="18" charset="-34"/>
              </a:rPr>
              <a:pPr/>
              <a:t>2</a:t>
            </a:fld>
            <a:endParaRPr lang="en-US" sz="1800" smtClean="0">
              <a:latin typeface="Angsana New" pitchFamily="18" charset="-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0419"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C6458F22-6708-4BB9-9E27-D2A6F7298DF2}" type="slidenum">
              <a:rPr lang="en-US" sz="1800" smtClean="0">
                <a:latin typeface="Angsana New" pitchFamily="18" charset="-34"/>
              </a:rPr>
              <a:pPr/>
              <a:t>3</a:t>
            </a:fld>
            <a:endParaRPr lang="en-US" sz="1800" smtClean="0">
              <a:latin typeface="Angsana New" pitchFamily="18" charset="-34"/>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1443"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5E624EA1-8131-4C22-8097-9A74CE4259B3}" type="slidenum">
              <a:rPr lang="en-US" sz="1800" smtClean="0">
                <a:latin typeface="Angsana New" pitchFamily="18" charset="-34"/>
              </a:rPr>
              <a:pPr/>
              <a:t>12</a:t>
            </a:fld>
            <a:endParaRPr lang="en-US" sz="1800" smtClean="0">
              <a:latin typeface="Angsana New" pitchFamily="18" charset="-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2467"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9757639A-4F2E-4797-8A70-585F2B40692D}" type="slidenum">
              <a:rPr lang="en-US" sz="1800" smtClean="0">
                <a:latin typeface="Angsana New" pitchFamily="18" charset="-34"/>
              </a:rPr>
              <a:pPr/>
              <a:t>16</a:t>
            </a:fld>
            <a:endParaRPr lang="en-US" sz="1800" smtClean="0">
              <a:latin typeface="Angsana New" pitchFamily="18" charset="-34"/>
            </a:endParaRPr>
          </a:p>
        </p:txBody>
      </p:sp>
      <p:sp>
        <p:nvSpPr>
          <p:cNvPr id="62468" name="Rectangle 2"/>
          <p:cNvSpPr>
            <a:spLocks noGrp="1" noRot="1" noChangeAspect="1" noChangeArrowheads="1" noTextEdit="1"/>
          </p:cNvSpPr>
          <p:nvPr>
            <p:ph type="sldImg"/>
          </p:nvPr>
        </p:nvSpPr>
        <p:spPr>
          <a:ln/>
        </p:spPr>
      </p:sp>
      <p:sp>
        <p:nvSpPr>
          <p:cNvPr id="62469" name="Rectangle 3"/>
          <p:cNvSpPr>
            <a:spLocks noGrp="1" noChangeArrowheads="1"/>
          </p:cNvSpPr>
          <p:nvPr>
            <p:ph type="body" idx="1"/>
          </p:nvPr>
        </p:nvSpPr>
        <p:spPr>
          <a:noFill/>
        </p:spPr>
        <p:txBody>
          <a:bodyPr/>
          <a:lstStyle/>
          <a:p>
            <a:pPr eaLnBrk="1" hangingPunct="1"/>
            <a:endParaRPr lang="en-US" smtClean="0">
              <a:cs typeface="Cordia New" pitchFamily="34" charset="-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3491"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C26AE58-BD9E-4EF0-9F69-3D25C849826A}" type="slidenum">
              <a:rPr lang="en-US" sz="1800" smtClean="0">
                <a:latin typeface="Angsana New" pitchFamily="18" charset="-34"/>
              </a:rPr>
              <a:pPr/>
              <a:t>17</a:t>
            </a:fld>
            <a:endParaRPr lang="en-US" sz="1800" smtClean="0">
              <a:latin typeface="Angsana New" pitchFamily="18" charset="-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92BC3CA-8E8E-4516-95E2-1F692978C721}" type="slidenum">
              <a:rPr lang="en-US" sz="1800" smtClean="0">
                <a:latin typeface="Angsana New" pitchFamily="18" charset="-34"/>
                <a:cs typeface="Browallia New" pitchFamily="34" charset="-34"/>
              </a:rPr>
              <a:pPr/>
              <a:t>19</a:t>
            </a:fld>
            <a:endParaRPr lang="th-TH" sz="1800" smtClean="0">
              <a:latin typeface="Angsana New" pitchFamily="18" charset="-34"/>
              <a:cs typeface="Cordia New" pitchFamily="34" charset="-34"/>
            </a:endParaRPr>
          </a:p>
        </p:txBody>
      </p:sp>
      <p:sp>
        <p:nvSpPr>
          <p:cNvPr id="64515" name="Rectangle 2"/>
          <p:cNvSpPr>
            <a:spLocks noChangeArrowheads="1" noTextEdit="1"/>
          </p:cNvSpPr>
          <p:nvPr>
            <p:ph type="sldImg"/>
          </p:nvPr>
        </p:nvSpPr>
        <p:spPr>
          <a:ln/>
        </p:spPr>
      </p:sp>
      <p:sp>
        <p:nvSpPr>
          <p:cNvPr id="645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smtClean="0">
              <a:cs typeface="Cordia New" pitchFamily="34" charset="-34"/>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5539"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BDCA215-6BBF-49C0-95F1-A199136DDA9D}" type="slidenum">
              <a:rPr lang="en-US" sz="1800" smtClean="0">
                <a:latin typeface="Angsana New" pitchFamily="18" charset="-34"/>
              </a:rPr>
              <a:pPr/>
              <a:t>31</a:t>
            </a:fld>
            <a:endParaRPr lang="en-US" sz="1800" smtClean="0">
              <a:latin typeface="Angsana New" pitchFamily="18" charset="-34"/>
            </a:endParaRPr>
          </a:p>
        </p:txBody>
      </p:sp>
      <p:sp>
        <p:nvSpPr>
          <p:cNvPr id="65540" name="Rectangle 2"/>
          <p:cNvSpPr>
            <a:spLocks noGrp="1" noRot="1" noChangeAspect="1" noChangeArrowheads="1" noTextEdit="1"/>
          </p:cNvSpPr>
          <p:nvPr>
            <p:ph type="sldImg"/>
          </p:nvPr>
        </p:nvSpPr>
        <p:spPr>
          <a:ln/>
        </p:spPr>
      </p:sp>
      <p:sp>
        <p:nvSpPr>
          <p:cNvPr id="65541" name="Rectangle 3"/>
          <p:cNvSpPr>
            <a:spLocks noGrp="1" noChangeArrowheads="1"/>
          </p:cNvSpPr>
          <p:nvPr>
            <p:ph type="body" idx="1"/>
          </p:nvPr>
        </p:nvSpPr>
        <p:spPr>
          <a:noFill/>
        </p:spPr>
        <p:txBody>
          <a:bodyPr/>
          <a:lstStyle/>
          <a:p>
            <a:pPr eaLnBrk="1" hangingPunct="1"/>
            <a:r>
              <a:rPr lang="en-US" b="1" smtClean="0">
                <a:cs typeface="Cordia New" pitchFamily="34" charset="-34"/>
              </a:rPr>
              <a:t>Figure 2.23 </a:t>
            </a:r>
          </a:p>
          <a:p>
            <a:pPr eaLnBrk="1" hangingPunct="1"/>
            <a:endParaRPr lang="en-US" smtClean="0">
              <a:cs typeface="Cordia New" pitchFamily="34" charset="-34"/>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7587"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B55B81AA-DB9A-43BA-B95E-EE44FA7B1A2C}" type="slidenum">
              <a:rPr lang="en-US" sz="1800" smtClean="0">
                <a:latin typeface="Angsana New" pitchFamily="18" charset="-34"/>
              </a:rPr>
              <a:pPr/>
              <a:t>33</a:t>
            </a:fld>
            <a:endParaRPr lang="en-US" sz="1800" smtClean="0">
              <a:latin typeface="Angsana New" pitchFamily="18" charset="-34"/>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8611"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30661106-C25D-4746-96B9-5B54A9E7CA17}" type="slidenum">
              <a:rPr lang="en-US" sz="1800" smtClean="0">
                <a:latin typeface="Angsana New" pitchFamily="18" charset="-34"/>
              </a:rPr>
              <a:pPr/>
              <a:t>35</a:t>
            </a:fld>
            <a:endParaRPr lang="en-US" sz="1800" smtClean="0">
              <a:latin typeface="Angsana New" pitchFamily="18" charset="-34"/>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9635"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C5A6FB7-1A4F-40B2-A6B0-AE2B646DD896}" type="slidenum">
              <a:rPr lang="en-US" sz="1800" smtClean="0">
                <a:latin typeface="Angsana New" pitchFamily="18" charset="-34"/>
              </a:rPr>
              <a:pPr/>
              <a:t>36</a:t>
            </a:fld>
            <a:endParaRPr lang="en-US" sz="1800" smtClean="0">
              <a:latin typeface="Angsana New" pitchFamily="18" charset="-34"/>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p:spPr>
        <p:txBody>
          <a:bodyPr/>
          <a:lstStyle/>
          <a:p>
            <a:endParaRPr lang="th-TH" smtClean="0"/>
          </a:p>
        </p:txBody>
      </p:sp>
      <p:sp>
        <p:nvSpPr>
          <p:cNvPr id="70660" name="Footer Placeholder 3"/>
          <p:cNvSpPr>
            <a:spLocks noGrp="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70661" name="Slide Number Placeholder 4"/>
          <p:cNvSpPr>
            <a:spLocks noGrp="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C948BE6F-02E0-43D2-A909-DE3CA1B6EB9C}" type="slidenum">
              <a:rPr lang="en-US" sz="1800" smtClean="0">
                <a:latin typeface="Angsana New" pitchFamily="18" charset="-34"/>
              </a:rPr>
              <a:pPr/>
              <a:t>40</a:t>
            </a:fld>
            <a:endParaRPr lang="en-US" sz="1800" smtClean="0">
              <a:latin typeface="Angsana New" pitchFamily="18"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3B1C5F8-B557-47F6-AA6B-8B29D7899945}" type="slidenum">
              <a:rPr lang="en-US"/>
              <a:pPr>
                <a:defRPr/>
              </a:pPr>
              <a:t>‹#›</a:t>
            </a:fld>
            <a:endParaRPr lang="en-US"/>
          </a:p>
        </p:txBody>
      </p:sp>
    </p:spTree>
    <p:extLst>
      <p:ext uri="{BB962C8B-B14F-4D97-AF65-F5344CB8AC3E}">
        <p14:creationId xmlns:p14="http://schemas.microsoft.com/office/powerpoint/2010/main" val="2692584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A5850C-8702-40C9-81BF-F3A233C11E53}" type="slidenum">
              <a:rPr lang="en-US"/>
              <a:pPr>
                <a:defRPr/>
              </a:pPr>
              <a:t>‹#›</a:t>
            </a:fld>
            <a:endParaRPr lang="en-US"/>
          </a:p>
        </p:txBody>
      </p:sp>
    </p:spTree>
    <p:extLst>
      <p:ext uri="{BB962C8B-B14F-4D97-AF65-F5344CB8AC3E}">
        <p14:creationId xmlns:p14="http://schemas.microsoft.com/office/powerpoint/2010/main" val="192825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3AFB24D-F79C-4C7E-B6FB-93153B770F33}" type="slidenum">
              <a:rPr lang="en-US"/>
              <a:pPr>
                <a:defRPr/>
              </a:pPr>
              <a:t>‹#›</a:t>
            </a:fld>
            <a:endParaRPr lang="en-US"/>
          </a:p>
        </p:txBody>
      </p:sp>
    </p:spTree>
    <p:extLst>
      <p:ext uri="{BB962C8B-B14F-4D97-AF65-F5344CB8AC3E}">
        <p14:creationId xmlns:p14="http://schemas.microsoft.com/office/powerpoint/2010/main" val="2569763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FBE39F3-5183-4382-BAE8-D6E187719E9E}" type="slidenum">
              <a:rPr lang="en-US"/>
              <a:pPr>
                <a:defRPr/>
              </a:pPr>
              <a:t>‹#›</a:t>
            </a:fld>
            <a:endParaRPr lang="en-US"/>
          </a:p>
        </p:txBody>
      </p:sp>
    </p:spTree>
    <p:extLst>
      <p:ext uri="{BB962C8B-B14F-4D97-AF65-F5344CB8AC3E}">
        <p14:creationId xmlns:p14="http://schemas.microsoft.com/office/powerpoint/2010/main" val="3083807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FED9B5C-7C31-4BE4-8A37-E787236BD254}" type="slidenum">
              <a:rPr lang="en-US"/>
              <a:pPr>
                <a:defRPr/>
              </a:pPr>
              <a:t>‹#›</a:t>
            </a:fld>
            <a:endParaRPr lang="en-US"/>
          </a:p>
        </p:txBody>
      </p:sp>
    </p:spTree>
    <p:extLst>
      <p:ext uri="{BB962C8B-B14F-4D97-AF65-F5344CB8AC3E}">
        <p14:creationId xmlns:p14="http://schemas.microsoft.com/office/powerpoint/2010/main" val="1041356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D307CDE-15D1-498D-8312-670FBD466939}" type="slidenum">
              <a:rPr lang="en-US"/>
              <a:pPr>
                <a:defRPr/>
              </a:pPr>
              <a:t>‹#›</a:t>
            </a:fld>
            <a:endParaRPr lang="en-US"/>
          </a:p>
        </p:txBody>
      </p:sp>
    </p:spTree>
    <p:extLst>
      <p:ext uri="{BB962C8B-B14F-4D97-AF65-F5344CB8AC3E}">
        <p14:creationId xmlns:p14="http://schemas.microsoft.com/office/powerpoint/2010/main" val="954668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0831557-CF3F-44D4-827E-AD0AF1249DAA}" type="slidenum">
              <a:rPr lang="en-US"/>
              <a:pPr>
                <a:defRPr/>
              </a:pPr>
              <a:t>‹#›</a:t>
            </a:fld>
            <a:endParaRPr lang="en-US"/>
          </a:p>
        </p:txBody>
      </p:sp>
    </p:spTree>
    <p:extLst>
      <p:ext uri="{BB962C8B-B14F-4D97-AF65-F5344CB8AC3E}">
        <p14:creationId xmlns:p14="http://schemas.microsoft.com/office/powerpoint/2010/main" val="2000347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BDDA305-3E98-4BED-B953-8F4533A05BBE}" type="slidenum">
              <a:rPr lang="en-US"/>
              <a:pPr>
                <a:defRPr/>
              </a:pPr>
              <a:t>‹#›</a:t>
            </a:fld>
            <a:endParaRPr lang="en-US"/>
          </a:p>
        </p:txBody>
      </p:sp>
    </p:spTree>
    <p:extLst>
      <p:ext uri="{BB962C8B-B14F-4D97-AF65-F5344CB8AC3E}">
        <p14:creationId xmlns:p14="http://schemas.microsoft.com/office/powerpoint/2010/main" val="31955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17B290-8946-4BDB-8DFC-EF8B1B0084CC}" type="slidenum">
              <a:rPr lang="en-US"/>
              <a:pPr>
                <a:defRPr/>
              </a:pPr>
              <a:t>‹#›</a:t>
            </a:fld>
            <a:endParaRPr lang="en-US"/>
          </a:p>
        </p:txBody>
      </p:sp>
    </p:spTree>
    <p:extLst>
      <p:ext uri="{BB962C8B-B14F-4D97-AF65-F5344CB8AC3E}">
        <p14:creationId xmlns:p14="http://schemas.microsoft.com/office/powerpoint/2010/main" val="1015498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CEB64B-CA5F-437E-93C2-9EBB21660BCD}" type="slidenum">
              <a:rPr lang="en-US"/>
              <a:pPr>
                <a:defRPr/>
              </a:pPr>
              <a:t>‹#›</a:t>
            </a:fld>
            <a:endParaRPr lang="en-US"/>
          </a:p>
        </p:txBody>
      </p:sp>
    </p:spTree>
    <p:extLst>
      <p:ext uri="{BB962C8B-B14F-4D97-AF65-F5344CB8AC3E}">
        <p14:creationId xmlns:p14="http://schemas.microsoft.com/office/powerpoint/2010/main" val="3735748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2298015-6A08-44AD-AEDC-64051FACB7FE}" type="slidenum">
              <a:rPr lang="en-US"/>
              <a:pPr>
                <a:defRPr/>
              </a:pPr>
              <a:t>‹#›</a:t>
            </a:fld>
            <a:endParaRPr lang="en-US"/>
          </a:p>
        </p:txBody>
      </p:sp>
    </p:spTree>
    <p:extLst>
      <p:ext uri="{BB962C8B-B14F-4D97-AF65-F5344CB8AC3E}">
        <p14:creationId xmlns:p14="http://schemas.microsoft.com/office/powerpoint/2010/main" val="1349835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49267F1-D94E-49C9-BAC0-DCD97224692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pitchFamily="34" charset="0"/>
          <a:cs typeface="Cordia New" pitchFamily="34" charset="-34"/>
        </a:defRPr>
      </a:lvl2pPr>
      <a:lvl3pPr algn="ctr" rtl="0" eaLnBrk="0" fontAlgn="base" hangingPunct="0">
        <a:spcBef>
          <a:spcPct val="0"/>
        </a:spcBef>
        <a:spcAft>
          <a:spcPct val="0"/>
        </a:spcAft>
        <a:defRPr sz="4400">
          <a:solidFill>
            <a:schemeClr val="tx1"/>
          </a:solidFill>
          <a:latin typeface="Arial" pitchFamily="34" charset="0"/>
          <a:cs typeface="Cordia New" pitchFamily="34" charset="-34"/>
        </a:defRPr>
      </a:lvl3pPr>
      <a:lvl4pPr algn="ctr" rtl="0" eaLnBrk="0" fontAlgn="base" hangingPunct="0">
        <a:spcBef>
          <a:spcPct val="0"/>
        </a:spcBef>
        <a:spcAft>
          <a:spcPct val="0"/>
        </a:spcAft>
        <a:defRPr sz="4400">
          <a:solidFill>
            <a:schemeClr val="tx1"/>
          </a:solidFill>
          <a:latin typeface="Arial" pitchFamily="34" charset="0"/>
          <a:cs typeface="Cordia New" pitchFamily="34" charset="-34"/>
        </a:defRPr>
      </a:lvl4pPr>
      <a:lvl5pPr algn="ctr" rtl="0" eaLnBrk="0" fontAlgn="base" hangingPunct="0">
        <a:spcBef>
          <a:spcPct val="0"/>
        </a:spcBef>
        <a:spcAft>
          <a:spcPct val="0"/>
        </a:spcAft>
        <a:defRPr sz="4400">
          <a:solidFill>
            <a:schemeClr val="tx1"/>
          </a:solidFill>
          <a:latin typeface="Arial" pitchFamily="34" charset="0"/>
          <a:cs typeface="Cordia New" pitchFamily="34" charset="-34"/>
        </a:defRPr>
      </a:lvl5pPr>
      <a:lvl6pPr marL="457200" algn="ctr" rtl="0" fontAlgn="base">
        <a:spcBef>
          <a:spcPct val="0"/>
        </a:spcBef>
        <a:spcAft>
          <a:spcPct val="0"/>
        </a:spcAft>
        <a:defRPr sz="4400">
          <a:solidFill>
            <a:schemeClr val="tx1"/>
          </a:solidFill>
          <a:latin typeface="Arial" pitchFamily="34" charset="0"/>
          <a:cs typeface="Cordia New" pitchFamily="34" charset="-34"/>
        </a:defRPr>
      </a:lvl6pPr>
      <a:lvl7pPr marL="914400" algn="ctr" rtl="0" fontAlgn="base">
        <a:spcBef>
          <a:spcPct val="0"/>
        </a:spcBef>
        <a:spcAft>
          <a:spcPct val="0"/>
        </a:spcAft>
        <a:defRPr sz="4400">
          <a:solidFill>
            <a:schemeClr val="tx1"/>
          </a:solidFill>
          <a:latin typeface="Arial" pitchFamily="34" charset="0"/>
          <a:cs typeface="Cordia New" pitchFamily="34" charset="-34"/>
        </a:defRPr>
      </a:lvl7pPr>
      <a:lvl8pPr marL="1371600" algn="ctr" rtl="0" fontAlgn="base">
        <a:spcBef>
          <a:spcPct val="0"/>
        </a:spcBef>
        <a:spcAft>
          <a:spcPct val="0"/>
        </a:spcAft>
        <a:defRPr sz="4400">
          <a:solidFill>
            <a:schemeClr val="tx1"/>
          </a:solidFill>
          <a:latin typeface="Arial" pitchFamily="34" charset="0"/>
          <a:cs typeface="Cordia New" pitchFamily="34" charset="-34"/>
        </a:defRPr>
      </a:lvl8pPr>
      <a:lvl9pPr marL="1828800" algn="ctr" rtl="0" fontAlgn="base">
        <a:spcBef>
          <a:spcPct val="0"/>
        </a:spcBef>
        <a:spcAft>
          <a:spcPct val="0"/>
        </a:spcAft>
        <a:defRPr sz="4400">
          <a:solidFill>
            <a:schemeClr val="tx1"/>
          </a:solidFill>
          <a:latin typeface="Arial" pitchFamily="34" charset="0"/>
          <a:cs typeface="Cordia New" pitchFamily="34"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rtlCol="0">
            <a:normAutofit fontScale="90000"/>
          </a:bodyPr>
          <a:lstStyle/>
          <a:p>
            <a:pPr eaLnBrk="1" fontAlgn="auto" hangingPunct="1">
              <a:spcAft>
                <a:spcPts val="0"/>
              </a:spcAft>
              <a:defRPr/>
            </a:pPr>
            <a:r>
              <a:rPr lang="en-US" sz="6000" b="1" dirty="0" smtClean="0">
                <a:solidFill>
                  <a:schemeClr val="accent2">
                    <a:lumMod val="75000"/>
                  </a:schemeClr>
                </a:solidFill>
                <a:latin typeface="Times New Roman" pitchFamily="18" charset="0"/>
              </a:rPr>
              <a:t>Topic 3</a:t>
            </a:r>
            <a:r>
              <a:rPr lang="th-TH" sz="6000" b="1" dirty="0" smtClean="0">
                <a:latin typeface="Times New Roman" pitchFamily="18" charset="0"/>
              </a:rPr>
              <a:t/>
            </a:r>
            <a:br>
              <a:rPr lang="th-TH" sz="6000" b="1" dirty="0" smtClean="0">
                <a:latin typeface="Times New Roman" pitchFamily="18" charset="0"/>
              </a:rPr>
            </a:br>
            <a:endParaRPr lang="th-TH" b="1" dirty="0" smtClean="0">
              <a:latin typeface="Times New Roman" pitchFamily="18" charset="0"/>
            </a:endParaRPr>
          </a:p>
        </p:txBody>
      </p:sp>
      <p:sp>
        <p:nvSpPr>
          <p:cNvPr id="163843" name="Rectangle 3"/>
          <p:cNvSpPr>
            <a:spLocks noGrp="1" noChangeArrowheads="1"/>
          </p:cNvSpPr>
          <p:nvPr>
            <p:ph type="subTitle" idx="1"/>
          </p:nvPr>
        </p:nvSpPr>
        <p:spPr>
          <a:xfrm>
            <a:off x="457200" y="3276600"/>
            <a:ext cx="8534400" cy="2819400"/>
          </a:xfrm>
        </p:spPr>
        <p:txBody>
          <a:bodyPr/>
          <a:lstStyle/>
          <a:p>
            <a:pPr eaLnBrk="1" hangingPunct="1"/>
            <a:r>
              <a:rPr lang="en-US" sz="6600" b="1" smtClean="0">
                <a:solidFill>
                  <a:srgbClr val="339933"/>
                </a:solidFill>
                <a:latin typeface="Times New Roman" pitchFamily="18" charset="0"/>
                <a:cs typeface="Cordia New" pitchFamily="34" charset="-34"/>
              </a:rPr>
              <a:t>The Nervous System and Psychology</a:t>
            </a:r>
            <a:endParaRPr lang="th-TH" b="1" smtClean="0">
              <a:solidFill>
                <a:srgbClr val="339933"/>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 calcmode="lin" valueType="num">
                                      <p:cBhvr additive="base">
                                        <p:cTn id="7" dur="500" fill="hold"/>
                                        <p:tgtEl>
                                          <p:spTgt spid="163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384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a:xfrm>
            <a:off x="609600" y="381000"/>
            <a:ext cx="7848600" cy="5029200"/>
          </a:xfrm>
        </p:spPr>
        <p:txBody>
          <a:bodyPr/>
          <a:lstStyle/>
          <a:p>
            <a:pPr eaLnBrk="1" hangingPunct="1"/>
            <a:r>
              <a:rPr lang="th-TH" sz="6000" b="1" smtClean="0">
                <a:solidFill>
                  <a:srgbClr val="339933"/>
                </a:solidFill>
                <a:latin typeface="Times New Roman" pitchFamily="18" charset="0"/>
              </a:rPr>
              <a:t>Why do psychologists study the brain and nervous system</a:t>
            </a:r>
            <a:r>
              <a:rPr lang="th-TH" sz="4800" b="1" smtClean="0">
                <a:solidFill>
                  <a:srgbClr val="339933"/>
                </a:solidFill>
                <a:latin typeface="Times New Roman" pitchFamily="18" charset="0"/>
              </a:rPr>
              <a:t>?</a:t>
            </a:r>
            <a:r>
              <a:rPr lang="th-TH" sz="4800" b="1" smtClean="0">
                <a:solidFill>
                  <a:schemeClr val="folHlink"/>
                </a:solidFill>
                <a:latin typeface="Times New Roman" pitchFamily="18" charset="0"/>
              </a:rPr>
              <a:t/>
            </a:r>
            <a:br>
              <a:rPr lang="th-TH" sz="4800" b="1" smtClean="0">
                <a:solidFill>
                  <a:schemeClr val="folHlink"/>
                </a:solidFill>
                <a:latin typeface="Times New Roman" pitchFamily="18" charset="0"/>
              </a:rPr>
            </a:br>
            <a:r>
              <a:rPr lang="th-TH" sz="4800" b="1" smtClean="0">
                <a:solidFill>
                  <a:schemeClr val="folHlink"/>
                </a:solidFill>
                <a:latin typeface="Times New Roman" pitchFamily="18" charset="0"/>
              </a:rPr>
              <a:t/>
            </a:r>
            <a:br>
              <a:rPr lang="th-TH" sz="4800" b="1" smtClean="0">
                <a:solidFill>
                  <a:schemeClr val="folHlink"/>
                </a:solidFill>
                <a:latin typeface="Times New Roman" pitchFamily="18" charset="0"/>
              </a:rPr>
            </a:br>
            <a:endParaRPr lang="th-TH" sz="4800" b="1" smtClean="0">
              <a:solidFill>
                <a:schemeClr val="folHlink"/>
              </a:solidFill>
              <a:latin typeface="Times New Roman" pitchFamily="18" charset="0"/>
            </a:endParaRPr>
          </a:p>
        </p:txBody>
      </p:sp>
      <p:sp>
        <p:nvSpPr>
          <p:cNvPr id="334851" name="Rectangle 3"/>
          <p:cNvSpPr>
            <a:spLocks noGrp="1" noChangeArrowheads="1"/>
          </p:cNvSpPr>
          <p:nvPr>
            <p:ph idx="1"/>
          </p:nvPr>
        </p:nvSpPr>
        <p:spPr>
          <a:xfrm>
            <a:off x="304800" y="1981200"/>
            <a:ext cx="8153400" cy="4648200"/>
          </a:xfrm>
        </p:spPr>
        <p:txBody>
          <a:bodyPr/>
          <a:lstStyle/>
          <a:p>
            <a:pPr eaLnBrk="1" hangingPunct="1"/>
            <a:endParaRPr lang="th-TH" sz="4400" b="1" smtClean="0">
              <a:latin typeface="Times New Roman" pitchFamily="18" charset="0"/>
            </a:endParaRPr>
          </a:p>
          <a:p>
            <a:pPr eaLnBrk="1" hangingPunct="1"/>
            <a:endParaRPr lang="th-TH" sz="4400" b="1"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4850"/>
                                        </p:tgtEl>
                                        <p:attrNameLst>
                                          <p:attrName>style.visibility</p:attrName>
                                        </p:attrNameLst>
                                      </p:cBhvr>
                                      <p:to>
                                        <p:strVal val="visible"/>
                                      </p:to>
                                    </p:set>
                                    <p:anim calcmode="lin" valueType="num">
                                      <p:cBhvr additive="base">
                                        <p:cTn id="7" dur="500" fill="hold"/>
                                        <p:tgtEl>
                                          <p:spTgt spid="334850"/>
                                        </p:tgtEl>
                                        <p:attrNameLst>
                                          <p:attrName>ppt_x</p:attrName>
                                        </p:attrNameLst>
                                      </p:cBhvr>
                                      <p:tavLst>
                                        <p:tav tm="0">
                                          <p:val>
                                            <p:strVal val="#ppt_x"/>
                                          </p:val>
                                        </p:tav>
                                        <p:tav tm="100000">
                                          <p:val>
                                            <p:strVal val="#ppt_x"/>
                                          </p:val>
                                        </p:tav>
                                      </p:tavLst>
                                    </p:anim>
                                    <p:anim calcmode="lin" valueType="num">
                                      <p:cBhvr additive="base">
                                        <p:cTn id="8" dur="500" fill="hold"/>
                                        <p:tgtEl>
                                          <p:spTgt spid="33485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nodePh="1">
                                  <p:stCondLst>
                                    <p:cond delay="0"/>
                                  </p:stCondLst>
                                  <p:endCondLst>
                                    <p:cond evt="begin" delay="0">
                                      <p:tn val="11"/>
                                    </p:cond>
                                  </p:endCondLst>
                                  <p:childTnLst>
                                    <p:set>
                                      <p:cBhvr>
                                        <p:cTn id="12" dur="1" fill="hold">
                                          <p:stCondLst>
                                            <p:cond delay="0"/>
                                          </p:stCondLst>
                                        </p:cTn>
                                        <p:tgtEl>
                                          <p:spTgt spid="334851">
                                            <p:txEl>
                                              <p:pRg st="0" end="0"/>
                                            </p:txEl>
                                          </p:spTgt>
                                        </p:tgtEl>
                                        <p:attrNameLst>
                                          <p:attrName>style.visibility</p:attrName>
                                        </p:attrNameLst>
                                      </p:cBhvr>
                                      <p:to>
                                        <p:strVal val="visible"/>
                                      </p:to>
                                    </p:set>
                                    <p:anim calcmode="lin" valueType="num">
                                      <p:cBhvr additive="base">
                                        <p:cTn id="13" dur="500" fill="hold"/>
                                        <p:tgtEl>
                                          <p:spTgt spid="33485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485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0" grpId="0" autoUpdateAnimBg="0"/>
      <p:bldP spid="33485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609600" y="381000"/>
            <a:ext cx="7848600" cy="1981200"/>
          </a:xfrm>
        </p:spPr>
        <p:txBody>
          <a:bodyPr/>
          <a:lstStyle/>
          <a:p>
            <a:pPr eaLnBrk="1" hangingPunct="1"/>
            <a:r>
              <a:rPr lang="en-US" b="1" smtClean="0">
                <a:solidFill>
                  <a:srgbClr val="002060"/>
                </a:solidFill>
                <a:latin typeface="Times New Roman" pitchFamily="18" charset="0"/>
                <a:cs typeface="Cordia New" pitchFamily="34" charset="-34"/>
              </a:rPr>
              <a:t>Neurons – Building  </a:t>
            </a:r>
            <a:br>
              <a:rPr lang="en-US" b="1" smtClean="0">
                <a:solidFill>
                  <a:srgbClr val="002060"/>
                </a:solidFill>
                <a:latin typeface="Times New Roman" pitchFamily="18" charset="0"/>
                <a:cs typeface="Cordia New" pitchFamily="34" charset="-34"/>
              </a:rPr>
            </a:br>
            <a:r>
              <a:rPr lang="en-US" b="1" smtClean="0">
                <a:solidFill>
                  <a:srgbClr val="002060"/>
                </a:solidFill>
                <a:latin typeface="Times New Roman" pitchFamily="18" charset="0"/>
                <a:cs typeface="Cordia New" pitchFamily="34" charset="-34"/>
              </a:rPr>
              <a:t>a “Biocomputer”</a:t>
            </a:r>
            <a:r>
              <a:rPr lang="th-TH" b="1" smtClean="0">
                <a:solidFill>
                  <a:schemeClr val="folHlink"/>
                </a:solidFill>
                <a:latin typeface="Times New Roman" pitchFamily="18" charset="0"/>
              </a:rPr>
              <a:t/>
            </a:r>
            <a:br>
              <a:rPr lang="th-TH" b="1" smtClean="0">
                <a:solidFill>
                  <a:schemeClr val="folHlink"/>
                </a:solidFill>
                <a:latin typeface="Times New Roman" pitchFamily="18" charset="0"/>
              </a:rPr>
            </a:br>
            <a:endParaRPr lang="th-TH" sz="3600" b="1" smtClean="0">
              <a:latin typeface="Times New Roman" pitchFamily="18" charset="0"/>
            </a:endParaRPr>
          </a:p>
        </p:txBody>
      </p:sp>
      <p:sp>
        <p:nvSpPr>
          <p:cNvPr id="144387" name="Rectangle 3"/>
          <p:cNvSpPr>
            <a:spLocks noGrp="1" noChangeArrowheads="1"/>
          </p:cNvSpPr>
          <p:nvPr>
            <p:ph idx="1"/>
          </p:nvPr>
        </p:nvSpPr>
        <p:spPr>
          <a:xfrm>
            <a:off x="457200" y="2057400"/>
            <a:ext cx="8229600" cy="4068763"/>
          </a:xfrm>
        </p:spPr>
        <p:txBody>
          <a:bodyPr/>
          <a:lstStyle/>
          <a:p>
            <a:pPr marL="0" indent="0" eaLnBrk="1" hangingPunct="1">
              <a:buFont typeface="Arial" pitchFamily="34" charset="0"/>
              <a:buNone/>
              <a:defRPr/>
            </a:pPr>
            <a:r>
              <a:rPr lang="en-US" sz="4000" b="1" dirty="0" smtClean="0">
                <a:solidFill>
                  <a:srgbClr val="FF0000"/>
                </a:solidFill>
                <a:latin typeface="Times New Roman" pitchFamily="18" charset="0"/>
              </a:rPr>
              <a:t>Parts of Neuron</a:t>
            </a:r>
            <a:endParaRPr lang="th-TH" sz="4000" b="1" dirty="0" smtClean="0">
              <a:solidFill>
                <a:srgbClr val="FF0000"/>
              </a:solidFill>
              <a:latin typeface="Times New Roman" pitchFamily="18" charset="0"/>
            </a:endParaRPr>
          </a:p>
          <a:p>
            <a:pPr eaLnBrk="1" hangingPunct="1">
              <a:defRPr/>
            </a:pPr>
            <a:r>
              <a:rPr lang="th-TH" sz="4000" b="1" dirty="0" smtClean="0">
                <a:solidFill>
                  <a:srgbClr val="0070C0"/>
                </a:solidFill>
                <a:latin typeface="Times New Roman" pitchFamily="18" charset="0"/>
              </a:rPr>
              <a:t>Neurons are the most basic elements of the nervous system, allow nerve impulse to pass from one part of the body to anothe</a:t>
            </a:r>
            <a:r>
              <a:rPr lang="en-US" sz="4000" b="1" dirty="0" smtClean="0">
                <a:solidFill>
                  <a:srgbClr val="0070C0"/>
                </a:solidFill>
                <a:latin typeface="Times New Roman" pitchFamily="18" charset="0"/>
              </a:rPr>
              <a:t>r.</a:t>
            </a:r>
            <a:endParaRPr lang="th-TH" sz="3600" b="1" dirty="0" smtClean="0">
              <a:solidFill>
                <a:srgbClr val="0070C0"/>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additive="base">
                                        <p:cTn id="7" dur="500" fill="hold"/>
                                        <p:tgtEl>
                                          <p:spTgt spid="144386"/>
                                        </p:tgtEl>
                                        <p:attrNameLst>
                                          <p:attrName>ppt_x</p:attrName>
                                        </p:attrNameLst>
                                      </p:cBhvr>
                                      <p:tavLst>
                                        <p:tav tm="0">
                                          <p:val>
                                            <p:strVal val="#ppt_x"/>
                                          </p:val>
                                        </p:tav>
                                        <p:tav tm="100000">
                                          <p:val>
                                            <p:strVal val="#ppt_x"/>
                                          </p:val>
                                        </p:tav>
                                      </p:tavLst>
                                    </p:anim>
                                    <p:anim calcmode="lin" valueType="num">
                                      <p:cBhvr additive="base">
                                        <p:cTn id="8" dur="500" fill="hold"/>
                                        <p:tgtEl>
                                          <p:spTgt spid="1443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4387">
                                            <p:txEl>
                                              <p:pRg st="0" end="0"/>
                                            </p:txEl>
                                          </p:spTgt>
                                        </p:tgtEl>
                                        <p:attrNameLst>
                                          <p:attrName>style.visibility</p:attrName>
                                        </p:attrNameLst>
                                      </p:cBhvr>
                                      <p:to>
                                        <p:strVal val="visible"/>
                                      </p:to>
                                    </p:set>
                                    <p:anim calcmode="lin" valueType="num">
                                      <p:cBhvr additive="base">
                                        <p:cTn id="13" dur="500" fill="hold"/>
                                        <p:tgtEl>
                                          <p:spTgt spid="1443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43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4387">
                                            <p:txEl>
                                              <p:pRg st="1" end="1"/>
                                            </p:txEl>
                                          </p:spTgt>
                                        </p:tgtEl>
                                        <p:attrNameLst>
                                          <p:attrName>style.visibility</p:attrName>
                                        </p:attrNameLst>
                                      </p:cBhvr>
                                      <p:to>
                                        <p:strVal val="visible"/>
                                      </p:to>
                                    </p:set>
                                    <p:anim calcmode="lin" valueType="num">
                                      <p:cBhvr additive="base">
                                        <p:cTn id="19" dur="500" fill="hold"/>
                                        <p:tgtEl>
                                          <p:spTgt spid="14438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4438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autoUpdateAnimBg="0"/>
      <p:bldP spid="14438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990600"/>
            <a:ext cx="8839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nvSpPr>
        <p:spPr bwMode="auto">
          <a:xfrm>
            <a:off x="152400" y="6869113"/>
            <a:ext cx="8839200"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3.1</a:t>
            </a:r>
            <a:endParaRPr lang="en-US" sz="1600"/>
          </a:p>
          <a:p>
            <a:pPr eaLnBrk="0" hangingPunct="0"/>
            <a:r>
              <a:rPr lang="en-US" sz="1600"/>
              <a:t>Structure of the neuron. Neurons are the communication links of the nervous system. This diagram highlights the key parts of a neuron, including specialized receptor areas (dendrites), the cell body (soma), the fiber along which impulses are transmitted (axon), and the junctions across which chemical messengers carry signals to other neurons (synapses). Neurons vary considerably in size and shape and are usually densely interconnected.</a:t>
            </a: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The Nerve Impulse</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457200" y="2057400"/>
            <a:ext cx="8229600" cy="3384550"/>
          </a:xfrm>
        </p:spPr>
        <p:txBody>
          <a:bodyPr/>
          <a:lstStyle/>
          <a:p>
            <a:pPr eaLnBrk="1" hangingPunct="1"/>
            <a:r>
              <a:rPr lang="th-TH" b="1" smtClean="0"/>
              <a:t>How does the nervous system communicate electrical and chemical messages from one part to  another?</a:t>
            </a:r>
            <a:endParaRPr lang="en-US" smtClean="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91440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3"/>
          <p:cNvSpPr>
            <a:spLocks noChangeArrowheads="1"/>
          </p:cNvSpPr>
          <p:nvPr/>
        </p:nvSpPr>
        <p:spPr bwMode="auto">
          <a:xfrm>
            <a:off x="152400" y="6858000"/>
            <a:ext cx="8839200" cy="229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3.2</a:t>
            </a:r>
            <a:r>
              <a:rPr lang="en-US" sz="1600"/>
              <a:t> The neural impulse. The electrochemical properties of the neuron allow it to transmit signals. The electric charge of a neuron can be measured with a pair of electrodes connected to a device called an oscilloscope, as Hodgkin and Huxley showed with a squid axon. Because of its exceptionally thick axons, the squid has frequently been used by scientists studying the neural impulse. (a) At rest, the neuron is like a tiny wet battery with a resting potential of about –70 millivolts. (b) When a neuron is stimulated, a brief jump in its electric potential occurs, resulting in a spike on the oscilloscope recording of the neuron’s electrical activity. This change in voltage, called an action potential, travels along the axon like a spark traveling along a trail of gunpowder.</a:t>
            </a:r>
          </a:p>
        </p:txBody>
      </p:sp>
      <p:sp>
        <p:nvSpPr>
          <p:cNvPr id="2" name="TextBox 1"/>
          <p:cNvSpPr txBox="1"/>
          <p:nvPr/>
        </p:nvSpPr>
        <p:spPr>
          <a:xfrm>
            <a:off x="990600" y="152400"/>
            <a:ext cx="7696200" cy="369888"/>
          </a:xfrm>
          <a:prstGeom prst="rect">
            <a:avLst/>
          </a:prstGeom>
          <a:noFill/>
        </p:spPr>
        <p:txBody>
          <a:bodyPr>
            <a:spAutoFit/>
          </a:bodyPr>
          <a:lstStyle/>
          <a:p>
            <a:pPr>
              <a:defRPr/>
            </a:pPr>
            <a:r>
              <a:rPr lang="en-US" sz="1800" dirty="0">
                <a:solidFill>
                  <a:schemeClr val="accent6">
                    <a:lumMod val="50000"/>
                  </a:schemeClr>
                </a:solidFill>
              </a:rPr>
              <a:t>1. Communication inside the neuron</a:t>
            </a:r>
            <a:endParaRPr lang="th-TH" sz="1800" dirty="0">
              <a:solidFill>
                <a:schemeClr val="accent6">
                  <a:lumMod val="50000"/>
                </a:schemeClr>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6" name="Rectangle 1026"/>
          <p:cNvSpPr>
            <a:spLocks noGrp="1" noChangeArrowheads="1"/>
          </p:cNvSpPr>
          <p:nvPr>
            <p:ph type="title"/>
          </p:nvPr>
        </p:nvSpPr>
        <p:spPr>
          <a:xfrm>
            <a:off x="685800" y="609600"/>
            <a:ext cx="7772400" cy="4267200"/>
          </a:xfrm>
        </p:spPr>
        <p:txBody>
          <a:bodyPr/>
          <a:lstStyle/>
          <a:p>
            <a:pPr algn="l" eaLnBrk="1" hangingPunct="1">
              <a:defRPr/>
            </a:pPr>
            <a:r>
              <a:rPr lang="en-US" sz="2800" dirty="0" smtClean="0">
                <a:solidFill>
                  <a:schemeClr val="accent6">
                    <a:lumMod val="50000"/>
                  </a:schemeClr>
                </a:solidFill>
              </a:rPr>
              <a:t>1. Communication </a:t>
            </a:r>
            <a:r>
              <a:rPr lang="en-US" sz="2800" dirty="0">
                <a:solidFill>
                  <a:schemeClr val="accent6">
                    <a:lumMod val="50000"/>
                  </a:schemeClr>
                </a:solidFill>
              </a:rPr>
              <a:t>inside the </a:t>
            </a:r>
            <a:r>
              <a:rPr lang="en-US" sz="2800" dirty="0" smtClean="0">
                <a:solidFill>
                  <a:schemeClr val="accent6">
                    <a:lumMod val="50000"/>
                  </a:schemeClr>
                </a:solidFill>
              </a:rPr>
              <a:t>neuron</a:t>
            </a:r>
            <a:r>
              <a:rPr lang="th-TH" sz="2800" dirty="0" smtClean="0">
                <a:solidFill>
                  <a:schemeClr val="accent6">
                    <a:lumMod val="50000"/>
                  </a:schemeClr>
                </a:solidFill>
              </a:rPr>
              <a:t> </a:t>
            </a:r>
            <a:r>
              <a:rPr lang="en-US" sz="2800" dirty="0" smtClean="0">
                <a:solidFill>
                  <a:schemeClr val="accent6">
                    <a:lumMod val="50000"/>
                  </a:schemeClr>
                </a:solidFill>
              </a:rPr>
              <a:t>(cont.)</a:t>
            </a:r>
            <a:r>
              <a:rPr lang="th-TH" sz="4800" dirty="0"/>
              <a:t/>
            </a:r>
            <a:br>
              <a:rPr lang="th-TH" sz="4800" dirty="0"/>
            </a:br>
            <a:r>
              <a:rPr lang="th-TH" sz="4800" b="1" dirty="0" smtClean="0">
                <a:solidFill>
                  <a:srgbClr val="CC0099"/>
                </a:solidFill>
                <a:latin typeface="Times New Roman" pitchFamily="18" charset="0"/>
              </a:rPr>
              <a:t>A strong stimuli causes many more neurons to fire and to fire much more rapidly than a weak stimuli will.</a:t>
            </a:r>
            <a:endParaRPr lang="en-US" sz="4800" b="1" dirty="0" smtClean="0">
              <a:solidFill>
                <a:srgbClr val="CC0099"/>
              </a:solidFill>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9986"/>
                                        </p:tgtEl>
                                        <p:attrNameLst>
                                          <p:attrName>style.visibility</p:attrName>
                                        </p:attrNameLst>
                                      </p:cBhvr>
                                      <p:to>
                                        <p:strVal val="visible"/>
                                      </p:to>
                                    </p:set>
                                    <p:anim calcmode="lin" valueType="num">
                                      <p:cBhvr additive="base">
                                        <p:cTn id="7" dur="500" fill="hold"/>
                                        <p:tgtEl>
                                          <p:spTgt spid="169986"/>
                                        </p:tgtEl>
                                        <p:attrNameLst>
                                          <p:attrName>ppt_x</p:attrName>
                                        </p:attrNameLst>
                                      </p:cBhvr>
                                      <p:tavLst>
                                        <p:tav tm="0">
                                          <p:val>
                                            <p:strVal val="#ppt_x"/>
                                          </p:val>
                                        </p:tav>
                                        <p:tav tm="100000">
                                          <p:val>
                                            <p:strVal val="#ppt_x"/>
                                          </p:val>
                                        </p:tav>
                                      </p:tavLst>
                                    </p:anim>
                                    <p:anim calcmode="lin" valueType="num">
                                      <p:cBhvr additive="base">
                                        <p:cTn id="8" dur="500" fill="hold"/>
                                        <p:tgtEl>
                                          <p:spTgt spid="16998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The Nerve Impulse (cont.)</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457200" y="1524000"/>
            <a:ext cx="8229600" cy="4876800"/>
          </a:xfrm>
        </p:spPr>
        <p:txBody>
          <a:bodyPr/>
          <a:lstStyle/>
          <a:p>
            <a:pPr eaLnBrk="1" hangingPunct="1">
              <a:defRPr/>
            </a:pPr>
            <a:r>
              <a:rPr lang="en-US" b="1" dirty="0" smtClean="0">
                <a:solidFill>
                  <a:schemeClr val="accent6">
                    <a:lumMod val="50000"/>
                  </a:schemeClr>
                </a:solidFill>
                <a:latin typeface="Times New Roman" pitchFamily="18" charset="0"/>
                <a:cs typeface="Cordia New" pitchFamily="34" charset="-34"/>
              </a:rPr>
              <a:t>2. Communication </a:t>
            </a:r>
            <a:r>
              <a:rPr lang="en-US" b="1" dirty="0">
                <a:solidFill>
                  <a:schemeClr val="accent6">
                    <a:lumMod val="50000"/>
                  </a:schemeClr>
                </a:solidFill>
                <a:latin typeface="Times New Roman" pitchFamily="18" charset="0"/>
                <a:cs typeface="Cordia New" pitchFamily="34" charset="-34"/>
              </a:rPr>
              <a:t>between the neurons</a:t>
            </a:r>
            <a:r>
              <a:rPr lang="en-US" b="1" dirty="0">
                <a:solidFill>
                  <a:srgbClr val="002060"/>
                </a:solidFill>
                <a:latin typeface="Times New Roman" pitchFamily="18" charset="0"/>
                <a:cs typeface="Cordia New" pitchFamily="34" charset="-34"/>
              </a:rPr>
              <a:t/>
            </a:r>
            <a:br>
              <a:rPr lang="en-US" b="1" dirty="0">
                <a:solidFill>
                  <a:srgbClr val="002060"/>
                </a:solidFill>
                <a:latin typeface="Times New Roman" pitchFamily="18" charset="0"/>
                <a:cs typeface="Cordia New" pitchFamily="34" charset="-34"/>
              </a:rPr>
            </a:br>
            <a:r>
              <a:rPr lang="en-US" b="1" dirty="0">
                <a:solidFill>
                  <a:srgbClr val="FF0000"/>
                </a:solidFill>
                <a:latin typeface="Times New Roman" pitchFamily="18" charset="0"/>
                <a:cs typeface="Cordia New" pitchFamily="34" charset="-34"/>
              </a:rPr>
              <a:t>Synapses and Neurotransmitters</a:t>
            </a:r>
            <a:endParaRPr lang="en-US" dirty="0" smtClean="0">
              <a:solidFill>
                <a:srgbClr val="0070C0"/>
              </a:solidFill>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96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3"/>
          <p:cNvSpPr>
            <a:spLocks noChangeArrowheads="1"/>
          </p:cNvSpPr>
          <p:nvPr/>
        </p:nvSpPr>
        <p:spPr bwMode="auto">
          <a:xfrm flipH="1">
            <a:off x="9080500" y="3657600"/>
            <a:ext cx="184150" cy="8541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Figre 3.3</a:t>
            </a:r>
            <a:endParaRPr lang="en-US" sz="1600"/>
          </a:p>
          <a:p>
            <a:pPr eaLnBrk="0" hangingPunct="0"/>
            <a:r>
              <a:rPr lang="en-US" sz="1600"/>
              <a:t>The synapse. When a neural impulse reaches an axon’s terminal buttons, it triggers the release of chemical messengers called neurotransmitters. The neurotransmitter molecules diffuse across the synaptic cleft and bind to receptor sites on the postsynaptic neuron. A specific neurotransmitter can bind only to receptor sites that its molecular structure will fit into, much like a key must fit a lock.</a:t>
            </a: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Synapses and Neurotransmitters </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0" y="1219200"/>
            <a:ext cx="9144000" cy="5638800"/>
          </a:xfrm>
        </p:spPr>
        <p:txBody>
          <a:bodyPr/>
          <a:lstStyle/>
          <a:p>
            <a:pPr eaLnBrk="1" hangingPunct="1"/>
            <a:r>
              <a:rPr lang="en-US" smtClean="0">
                <a:solidFill>
                  <a:srgbClr val="00B050"/>
                </a:solidFill>
                <a:cs typeface="Cordia New" pitchFamily="34" charset="-34"/>
              </a:rPr>
              <a:t>There are more than 100 neurotransmitter chemicals found in the brain.</a:t>
            </a:r>
          </a:p>
          <a:p>
            <a:pPr eaLnBrk="1" hangingPunct="1"/>
            <a:r>
              <a:rPr lang="en-US" smtClean="0">
                <a:cs typeface="Cordia New" pitchFamily="34" charset="-34"/>
              </a:rPr>
              <a:t>Slight variations in neurotransmitter function may relate to personality difference  and  too much or too little neurotransmitter can have serious consequence such as:</a:t>
            </a:r>
          </a:p>
          <a:p>
            <a:pPr eaLnBrk="1" hangingPunct="1"/>
            <a:r>
              <a:rPr lang="en-US" smtClean="0">
                <a:solidFill>
                  <a:srgbClr val="7030A0"/>
                </a:solidFill>
                <a:cs typeface="Cordia New" pitchFamily="34" charset="-34"/>
              </a:rPr>
              <a:t>Excessive  Dopamine  </a:t>
            </a:r>
            <a:r>
              <a:rPr lang="en-US" smtClean="0">
                <a:cs typeface="Cordia New" pitchFamily="34" charset="-34"/>
              </a:rPr>
              <a:t>may lead to schizophrenia.</a:t>
            </a:r>
          </a:p>
          <a:p>
            <a:pPr eaLnBrk="1" hangingPunct="1"/>
            <a:r>
              <a:rPr lang="en-US" smtClean="0">
                <a:solidFill>
                  <a:srgbClr val="7030A0"/>
                </a:solidFill>
                <a:cs typeface="Cordia New" pitchFamily="34" charset="-34"/>
              </a:rPr>
              <a:t>Excessive Norepinephrine </a:t>
            </a:r>
            <a:r>
              <a:rPr lang="en-US" smtClean="0">
                <a:cs typeface="Cordia New" pitchFamily="34" charset="-34"/>
              </a:rPr>
              <a:t>may lead to anxiety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7939">
                                            <p:txEl>
                                              <p:pRg st="1" end="1"/>
                                            </p:txEl>
                                          </p:spTgt>
                                        </p:tgtEl>
                                        <p:attrNameLst>
                                          <p:attrName>style.visibility</p:attrName>
                                        </p:attrNameLst>
                                      </p:cBhvr>
                                      <p:to>
                                        <p:strVal val="visible"/>
                                      </p:to>
                                    </p:set>
                                    <p:anim calcmode="lin" valueType="num">
                                      <p:cBhvr additive="base">
                                        <p:cTn id="19" dur="500" fill="hold"/>
                                        <p:tgtEl>
                                          <p:spTgt spid="16793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793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7939">
                                            <p:txEl>
                                              <p:pRg st="2" end="2"/>
                                            </p:txEl>
                                          </p:spTgt>
                                        </p:tgtEl>
                                        <p:attrNameLst>
                                          <p:attrName>style.visibility</p:attrName>
                                        </p:attrNameLst>
                                      </p:cBhvr>
                                      <p:to>
                                        <p:strVal val="visible"/>
                                      </p:to>
                                    </p:set>
                                    <p:anim calcmode="lin" valueType="num">
                                      <p:cBhvr additive="base">
                                        <p:cTn id="25" dur="500" fill="hold"/>
                                        <p:tgtEl>
                                          <p:spTgt spid="16793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793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67939">
                                            <p:txEl>
                                              <p:pRg st="3" end="3"/>
                                            </p:txEl>
                                          </p:spTgt>
                                        </p:tgtEl>
                                        <p:attrNameLst>
                                          <p:attrName>style.visibility</p:attrName>
                                        </p:attrNameLst>
                                      </p:cBhvr>
                                      <p:to>
                                        <p:strVal val="visible"/>
                                      </p:to>
                                    </p:set>
                                    <p:anim calcmode="lin" valueType="num">
                                      <p:cBhvr additive="base">
                                        <p:cTn id="31" dur="500" fill="hold"/>
                                        <p:tgtEl>
                                          <p:spTgt spid="16793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67939">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Synapses and Neurotransmitters (cont.)</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0" y="1219200"/>
            <a:ext cx="9144000" cy="5638800"/>
          </a:xfrm>
        </p:spPr>
        <p:txBody>
          <a:bodyPr/>
          <a:lstStyle/>
          <a:p>
            <a:pPr eaLnBrk="1" hangingPunct="1"/>
            <a:r>
              <a:rPr lang="en-US" smtClean="0">
                <a:solidFill>
                  <a:srgbClr val="7030A0"/>
                </a:solidFill>
                <a:cs typeface="Cordia New" pitchFamily="34" charset="-34"/>
              </a:rPr>
              <a:t>Deficient of Acetylcholine </a:t>
            </a:r>
            <a:r>
              <a:rPr lang="en-US" smtClean="0">
                <a:cs typeface="Cordia New" pitchFamily="34" charset="-34"/>
              </a:rPr>
              <a:t>may lead to Alzheimer disease.</a:t>
            </a:r>
          </a:p>
          <a:p>
            <a:pPr eaLnBrk="1" hangingPunct="1"/>
            <a:r>
              <a:rPr lang="en-US" smtClean="0">
                <a:solidFill>
                  <a:srgbClr val="7030A0"/>
                </a:solidFill>
                <a:cs typeface="Cordia New" pitchFamily="34" charset="-34"/>
              </a:rPr>
              <a:t>Deficient of Dopamine </a:t>
            </a:r>
            <a:r>
              <a:rPr lang="en-US" smtClean="0">
                <a:cs typeface="Cordia New" pitchFamily="34" charset="-34"/>
              </a:rPr>
              <a:t>may lead to Parkinson’s disease, reduce feeling of pleasure.</a:t>
            </a:r>
          </a:p>
          <a:p>
            <a:pPr eaLnBrk="1" hangingPunct="1"/>
            <a:r>
              <a:rPr lang="en-US" smtClean="0">
                <a:solidFill>
                  <a:srgbClr val="7030A0"/>
                </a:solidFill>
                <a:cs typeface="Cordia New" pitchFamily="34" charset="-34"/>
              </a:rPr>
              <a:t>Deficient of GABA or Serotonin </a:t>
            </a:r>
            <a:r>
              <a:rPr lang="en-US" smtClean="0">
                <a:cs typeface="Cordia New" pitchFamily="34" charset="-34"/>
              </a:rPr>
              <a:t>will lead to anxiety and/or depression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7939">
                                            <p:txEl>
                                              <p:pRg st="1" end="1"/>
                                            </p:txEl>
                                          </p:spTgt>
                                        </p:tgtEl>
                                        <p:attrNameLst>
                                          <p:attrName>style.visibility</p:attrName>
                                        </p:attrNameLst>
                                      </p:cBhvr>
                                      <p:to>
                                        <p:strVal val="visible"/>
                                      </p:to>
                                    </p:set>
                                    <p:anim calcmode="lin" valueType="num">
                                      <p:cBhvr additive="base">
                                        <p:cTn id="19" dur="500" fill="hold"/>
                                        <p:tgtEl>
                                          <p:spTgt spid="16793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793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7939">
                                            <p:txEl>
                                              <p:pRg st="2" end="2"/>
                                            </p:txEl>
                                          </p:spTgt>
                                        </p:tgtEl>
                                        <p:attrNameLst>
                                          <p:attrName>style.visibility</p:attrName>
                                        </p:attrNameLst>
                                      </p:cBhvr>
                                      <p:to>
                                        <p:strVal val="visible"/>
                                      </p:to>
                                    </p:set>
                                    <p:anim calcmode="lin" valueType="num">
                                      <p:cBhvr additive="base">
                                        <p:cTn id="25" dur="500" fill="hold"/>
                                        <p:tgtEl>
                                          <p:spTgt spid="16793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793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609600" y="381000"/>
            <a:ext cx="7848600" cy="1981200"/>
          </a:xfrm>
        </p:spPr>
        <p:txBody>
          <a:bodyPr/>
          <a:lstStyle/>
          <a:p>
            <a:pPr eaLnBrk="1" hangingPunct="1"/>
            <a:r>
              <a:rPr lang="en-US" b="1" smtClean="0">
                <a:solidFill>
                  <a:srgbClr val="002060"/>
                </a:solidFill>
                <a:latin typeface="Times New Roman" pitchFamily="18" charset="0"/>
                <a:cs typeface="Cordia New" pitchFamily="34" charset="-34"/>
              </a:rPr>
              <a:t>The Nervous System -  </a:t>
            </a:r>
            <a:br>
              <a:rPr lang="en-US" b="1" smtClean="0">
                <a:solidFill>
                  <a:srgbClr val="002060"/>
                </a:solidFill>
                <a:latin typeface="Times New Roman" pitchFamily="18" charset="0"/>
                <a:cs typeface="Cordia New" pitchFamily="34" charset="-34"/>
              </a:rPr>
            </a:br>
            <a:r>
              <a:rPr lang="en-US" b="1" smtClean="0">
                <a:solidFill>
                  <a:srgbClr val="002060"/>
                </a:solidFill>
                <a:latin typeface="Times New Roman" pitchFamily="18" charset="0"/>
                <a:cs typeface="Cordia New" pitchFamily="34" charset="-34"/>
              </a:rPr>
              <a:t>Wired for Action</a:t>
            </a:r>
            <a:r>
              <a:rPr lang="th-TH" b="1" smtClean="0">
                <a:solidFill>
                  <a:schemeClr val="folHlink"/>
                </a:solidFill>
                <a:latin typeface="Times New Roman" pitchFamily="18" charset="0"/>
              </a:rPr>
              <a:t/>
            </a:r>
            <a:br>
              <a:rPr lang="th-TH" b="1" smtClean="0">
                <a:solidFill>
                  <a:schemeClr val="folHlink"/>
                </a:solidFill>
                <a:latin typeface="Times New Roman" pitchFamily="18" charset="0"/>
              </a:rPr>
            </a:br>
            <a:endParaRPr lang="th-TH" sz="3600" b="1" smtClean="0">
              <a:latin typeface="Times New Roman" pitchFamily="18" charset="0"/>
            </a:endParaRPr>
          </a:p>
        </p:txBody>
      </p:sp>
      <p:sp>
        <p:nvSpPr>
          <p:cNvPr id="144387" name="Rectangle 3"/>
          <p:cNvSpPr>
            <a:spLocks noGrp="1" noChangeArrowheads="1"/>
          </p:cNvSpPr>
          <p:nvPr>
            <p:ph idx="1"/>
          </p:nvPr>
        </p:nvSpPr>
        <p:spPr>
          <a:xfrm>
            <a:off x="457200" y="2057400"/>
            <a:ext cx="8229600" cy="4068763"/>
          </a:xfrm>
        </p:spPr>
        <p:txBody>
          <a:bodyPr/>
          <a:lstStyle/>
          <a:p>
            <a:pPr marL="0" indent="0" eaLnBrk="1" hangingPunct="1">
              <a:buFont typeface="Arial" pitchFamily="34" charset="0"/>
              <a:buNone/>
            </a:pPr>
            <a:r>
              <a:rPr lang="en-US" sz="4000" b="1" smtClean="0">
                <a:solidFill>
                  <a:srgbClr val="339933"/>
                </a:solidFill>
                <a:latin typeface="Times New Roman" pitchFamily="18" charset="0"/>
                <a:cs typeface="Cordia New" pitchFamily="34" charset="-34"/>
              </a:rPr>
              <a:t>The Major Parts of the Nervous System</a:t>
            </a:r>
            <a:endParaRPr lang="th-TH" sz="4000" b="1" smtClean="0">
              <a:solidFill>
                <a:srgbClr val="339933"/>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additive="base">
                                        <p:cTn id="7" dur="500" fill="hold"/>
                                        <p:tgtEl>
                                          <p:spTgt spid="144386"/>
                                        </p:tgtEl>
                                        <p:attrNameLst>
                                          <p:attrName>ppt_x</p:attrName>
                                        </p:attrNameLst>
                                      </p:cBhvr>
                                      <p:tavLst>
                                        <p:tav tm="0">
                                          <p:val>
                                            <p:strVal val="#ppt_x"/>
                                          </p:val>
                                        </p:tav>
                                        <p:tav tm="100000">
                                          <p:val>
                                            <p:strVal val="#ppt_x"/>
                                          </p:val>
                                        </p:tav>
                                      </p:tavLst>
                                    </p:anim>
                                    <p:anim calcmode="lin" valueType="num">
                                      <p:cBhvr additive="base">
                                        <p:cTn id="8" dur="500" fill="hold"/>
                                        <p:tgtEl>
                                          <p:spTgt spid="1443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4387">
                                            <p:txEl>
                                              <p:pRg st="0" end="0"/>
                                            </p:txEl>
                                          </p:spTgt>
                                        </p:tgtEl>
                                        <p:attrNameLst>
                                          <p:attrName>style.visibility</p:attrName>
                                        </p:attrNameLst>
                                      </p:cBhvr>
                                      <p:to>
                                        <p:strVal val="visible"/>
                                      </p:to>
                                    </p:set>
                                    <p:anim calcmode="lin" valueType="num">
                                      <p:cBhvr additive="base">
                                        <p:cTn id="13" dur="500" fill="hold"/>
                                        <p:tgtEl>
                                          <p:spTgt spid="1443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43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autoUpdateAnimBg="0"/>
      <p:bldP spid="14438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8915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3"/>
          <p:cNvSpPr>
            <a:spLocks noChangeArrowheads="1"/>
          </p:cNvSpPr>
          <p:nvPr/>
        </p:nvSpPr>
        <p:spPr bwMode="auto">
          <a:xfrm>
            <a:off x="228600" y="6678613"/>
            <a:ext cx="8763000"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a:t>.</a:t>
            </a:r>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35814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3"/>
          <p:cNvSpPr>
            <a:spLocks noChangeArrowheads="1"/>
          </p:cNvSpPr>
          <p:nvPr/>
        </p:nvSpPr>
        <p:spPr bwMode="auto">
          <a:xfrm>
            <a:off x="4184650" y="3048000"/>
            <a:ext cx="4343400" cy="221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3.6</a:t>
            </a:r>
            <a:endParaRPr lang="en-US" sz="1600"/>
          </a:p>
          <a:p>
            <a:pPr eaLnBrk="0" hangingPunct="0"/>
            <a:r>
              <a:rPr lang="en-US" sz="1600"/>
              <a:t>The central and peripheral nervous systems. The human nervous system is divided into the central nervous system, which consists of the brain and the spinal cord, and the peripheral nervous system, which consists of the remaining nerves that fan out throughout the body. The peripheral nervous system is divided into the somatic nervous system, shown in green, and the autonomic nervous system, shown in red.</a:t>
            </a: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endParaRPr lang="en-US" sz="3600" b="1" smtClean="0">
              <a:latin typeface="Times New Roman" pitchFamily="18" charset="0"/>
              <a:cs typeface="Cordia New" pitchFamily="34" charset="-34"/>
            </a:endParaRPr>
          </a:p>
        </p:txBody>
      </p:sp>
      <p:sp>
        <p:nvSpPr>
          <p:cNvPr id="157699" name="Rectangle 3"/>
          <p:cNvSpPr>
            <a:spLocks noGrp="1" noChangeArrowheads="1"/>
          </p:cNvSpPr>
          <p:nvPr>
            <p:ph idx="1"/>
          </p:nvPr>
        </p:nvSpPr>
        <p:spPr/>
        <p:txBody>
          <a:bodyPr/>
          <a:lstStyle/>
          <a:p>
            <a:pPr eaLnBrk="1" hangingPunct="1"/>
            <a:r>
              <a:rPr lang="en-US" sz="4400" b="1" smtClean="0">
                <a:solidFill>
                  <a:schemeClr val="folHlink"/>
                </a:solidFill>
                <a:latin typeface="Times New Roman" pitchFamily="18" charset="0"/>
                <a:cs typeface="Cordia New" pitchFamily="34" charset="-34"/>
              </a:rPr>
              <a:t>Central nervous system (CNS)</a:t>
            </a:r>
            <a:r>
              <a:rPr lang="en-US" sz="4400" b="1" smtClean="0">
                <a:latin typeface="Times New Roman" pitchFamily="18" charset="0"/>
                <a:cs typeface="Cordia New" pitchFamily="34" charset="-34"/>
              </a:rPr>
              <a:t> – brain and spinal cord</a:t>
            </a:r>
            <a:endParaRPr lang="en-US" sz="3600" b="1" smtClean="0">
              <a:latin typeface="Times New Roman" pitchFamily="18" charset="0"/>
              <a:cs typeface="Cordia New" pitchFamily="34" charset="-34"/>
            </a:endParaRPr>
          </a:p>
          <a:p>
            <a:pPr eaLnBrk="1" hangingPunct="1"/>
            <a:endParaRPr lang="en-US" sz="3600" b="1" smtClean="0">
              <a:latin typeface="Times New Roman" pitchFamily="18" charset="0"/>
              <a:cs typeface="Cordia New" pitchFamily="34" charset="-34"/>
            </a:endParaRPr>
          </a:p>
          <a:p>
            <a:pPr eaLnBrk="1" hangingPunct="1"/>
            <a:endParaRPr lang="en-US" sz="3600" b="1" smtClean="0">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nodePh="1">
                                  <p:stCondLst>
                                    <p:cond delay="0"/>
                                  </p:stCondLst>
                                  <p:endCondLst>
                                    <p:cond evt="begin" delay="0">
                                      <p:tn val="5"/>
                                    </p:cond>
                                  </p:endCondLst>
                                  <p:childTnLst>
                                    <p:set>
                                      <p:cBhvr>
                                        <p:cTn id="6" dur="1" fill="hold">
                                          <p:stCondLst>
                                            <p:cond delay="0"/>
                                          </p:stCondLst>
                                        </p:cTn>
                                        <p:tgtEl>
                                          <p:spTgt spid="157698"/>
                                        </p:tgtEl>
                                        <p:attrNameLst>
                                          <p:attrName>style.visibility</p:attrName>
                                        </p:attrNameLst>
                                      </p:cBhvr>
                                      <p:to>
                                        <p:strVal val="visible"/>
                                      </p:to>
                                    </p:set>
                                    <p:anim calcmode="lin" valueType="num">
                                      <p:cBhvr additive="base">
                                        <p:cTn id="7" dur="500" fill="hold"/>
                                        <p:tgtEl>
                                          <p:spTgt spid="157698"/>
                                        </p:tgtEl>
                                        <p:attrNameLst>
                                          <p:attrName>ppt_x</p:attrName>
                                        </p:attrNameLst>
                                      </p:cBhvr>
                                      <p:tavLst>
                                        <p:tav tm="0">
                                          <p:val>
                                            <p:strVal val="#ppt_x"/>
                                          </p:val>
                                        </p:tav>
                                        <p:tav tm="100000">
                                          <p:val>
                                            <p:strVal val="#ppt_x"/>
                                          </p:val>
                                        </p:tav>
                                      </p:tavLst>
                                    </p:anim>
                                    <p:anim calcmode="lin" valueType="num">
                                      <p:cBhvr additive="base">
                                        <p:cTn id="8" dur="500" fill="hold"/>
                                        <p:tgtEl>
                                          <p:spTgt spid="15769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7699">
                                            <p:txEl>
                                              <p:pRg st="0" end="0"/>
                                            </p:txEl>
                                          </p:spTgt>
                                        </p:tgtEl>
                                        <p:attrNameLst>
                                          <p:attrName>style.visibility</p:attrName>
                                        </p:attrNameLst>
                                      </p:cBhvr>
                                      <p:to>
                                        <p:strVal val="visible"/>
                                      </p:to>
                                    </p:set>
                                    <p:anim calcmode="lin" valueType="num">
                                      <p:cBhvr additive="base">
                                        <p:cTn id="13" dur="500" fill="hold"/>
                                        <p:tgtEl>
                                          <p:spTgt spid="1576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769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8" grpId="0" autoUpdateAnimBg="0"/>
      <p:bldP spid="157699"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762000" y="1219200"/>
            <a:ext cx="7848600" cy="2133600"/>
          </a:xfrm>
        </p:spPr>
        <p:txBody>
          <a:bodyPr rtlCol="0">
            <a:normAutofit fontScale="90000"/>
          </a:bodyPr>
          <a:lstStyle/>
          <a:p>
            <a:pPr algn="l" eaLnBrk="1" fontAlgn="auto" hangingPunct="1">
              <a:spcAft>
                <a:spcPts val="0"/>
              </a:spcAft>
              <a:defRPr/>
            </a:pPr>
            <a:r>
              <a:rPr lang="en-US" sz="4800" b="1" dirty="0" smtClean="0">
                <a:latin typeface="Times New Roman" pitchFamily="18" charset="0"/>
              </a:rPr>
              <a:t>                          </a:t>
            </a:r>
            <a:br>
              <a:rPr lang="en-US" sz="4800" b="1" dirty="0" smtClean="0">
                <a:latin typeface="Times New Roman" pitchFamily="18" charset="0"/>
              </a:rPr>
            </a:br>
            <a:r>
              <a:rPr lang="en-US" sz="4800" b="1" dirty="0" smtClean="0">
                <a:solidFill>
                  <a:schemeClr val="folHlink"/>
                </a:solidFill>
                <a:latin typeface="Times New Roman" pitchFamily="18" charset="0"/>
              </a:rPr>
              <a:t>Peripheral nervous system</a:t>
            </a:r>
            <a:r>
              <a:rPr lang="en-US" sz="3600" b="1" dirty="0" smtClean="0">
                <a:latin typeface="Times New Roman" pitchFamily="18" charset="0"/>
              </a:rPr>
              <a:t> </a:t>
            </a:r>
            <a:br>
              <a:rPr lang="en-US" sz="3600" b="1" dirty="0" smtClean="0">
                <a:latin typeface="Times New Roman" pitchFamily="18" charset="0"/>
              </a:rPr>
            </a:br>
            <a:r>
              <a:rPr lang="en-US" b="1" dirty="0" smtClean="0">
                <a:latin typeface="Times New Roman" pitchFamily="18" charset="0"/>
              </a:rPr>
              <a:t>nerves that lie outside the central nervous system</a:t>
            </a:r>
            <a:r>
              <a:rPr lang="en-US" sz="3600" b="1" dirty="0" smtClean="0">
                <a:latin typeface="Times New Roman" pitchFamily="18" charset="0"/>
              </a:rPr>
              <a:t/>
            </a:r>
            <a:br>
              <a:rPr lang="en-US" sz="3600" b="1" dirty="0" smtClean="0">
                <a:latin typeface="Times New Roman" pitchFamily="18" charset="0"/>
              </a:rPr>
            </a:br>
            <a:endParaRPr lang="th-TH" sz="3600" b="1" dirty="0" smtClean="0">
              <a:latin typeface="Times New Roman" pitchFamily="18" charset="0"/>
            </a:endParaRPr>
          </a:p>
        </p:txBody>
      </p:sp>
      <p:sp>
        <p:nvSpPr>
          <p:cNvPr id="158723" name="Rectangle 3"/>
          <p:cNvSpPr>
            <a:spLocks noGrp="1" noChangeArrowheads="1"/>
          </p:cNvSpPr>
          <p:nvPr>
            <p:ph type="subTitle" idx="1"/>
          </p:nvPr>
        </p:nvSpPr>
        <p:spPr>
          <a:xfrm>
            <a:off x="762000" y="3886200"/>
            <a:ext cx="7696200" cy="2514600"/>
          </a:xfrm>
        </p:spPr>
        <p:txBody>
          <a:bodyPr/>
          <a:lstStyle/>
          <a:p>
            <a:pPr algn="l" eaLnBrk="1" hangingPunct="1"/>
            <a:r>
              <a:rPr lang="th-TH" sz="4000" b="1" smtClean="0">
                <a:solidFill>
                  <a:srgbClr val="0070C0"/>
                </a:solidFill>
                <a:latin typeface="Times New Roman" pitchFamily="18" charset="0"/>
              </a:rPr>
              <a:t>1.  Somatic Nervous System</a:t>
            </a:r>
          </a:p>
          <a:p>
            <a:pPr algn="l" eaLnBrk="1" hangingPunct="1"/>
            <a:r>
              <a:rPr lang="th-TH" sz="4000" b="1" smtClean="0">
                <a:solidFill>
                  <a:srgbClr val="0070C0"/>
                </a:solidFill>
                <a:latin typeface="Times New Roman" pitchFamily="18" charset="0"/>
              </a:rPr>
              <a:t>2.  Autonomic Nervous System</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 calcmode="lin" valueType="num">
                                      <p:cBhvr additive="base">
                                        <p:cTn id="7" dur="500" fill="hold"/>
                                        <p:tgtEl>
                                          <p:spTgt spid="1587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587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8723">
                                            <p:txEl>
                                              <p:pRg st="1" end="1"/>
                                            </p:txEl>
                                          </p:spTgt>
                                        </p:tgtEl>
                                        <p:attrNameLst>
                                          <p:attrName>style.visibility</p:attrName>
                                        </p:attrNameLst>
                                      </p:cBhvr>
                                      <p:to>
                                        <p:strVal val="visible"/>
                                      </p:to>
                                    </p:set>
                                    <p:anim calcmode="lin" valueType="num">
                                      <p:cBhvr additive="base">
                                        <p:cTn id="13" dur="500" fill="hold"/>
                                        <p:tgtEl>
                                          <p:spTgt spid="1587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872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609600" y="609600"/>
            <a:ext cx="7848600" cy="2590800"/>
          </a:xfrm>
        </p:spPr>
        <p:txBody>
          <a:bodyPr/>
          <a:lstStyle/>
          <a:p>
            <a:pPr eaLnBrk="1" hangingPunct="1"/>
            <a:r>
              <a:rPr lang="en-US" b="1" smtClean="0">
                <a:solidFill>
                  <a:schemeClr val="folHlink"/>
                </a:solidFill>
                <a:latin typeface="Times New Roman" pitchFamily="18" charset="0"/>
                <a:cs typeface="Cordia New" pitchFamily="34" charset="-34"/>
              </a:rPr>
              <a:t>Somatic nervous system</a:t>
            </a:r>
            <a:r>
              <a:rPr lang="en-US" sz="3600" b="1" smtClean="0">
                <a:solidFill>
                  <a:schemeClr val="folHlink"/>
                </a:solidFill>
                <a:latin typeface="Times New Roman" pitchFamily="18" charset="0"/>
                <a:cs typeface="Cordia New" pitchFamily="34" charset="-34"/>
              </a:rPr>
              <a:t> </a:t>
            </a:r>
            <a:br>
              <a:rPr lang="en-US" sz="3600" b="1" smtClean="0">
                <a:solidFill>
                  <a:schemeClr val="folHlink"/>
                </a:solidFill>
                <a:latin typeface="Times New Roman" pitchFamily="18" charset="0"/>
                <a:cs typeface="Cordia New" pitchFamily="34" charset="-34"/>
              </a:rPr>
            </a:br>
            <a:r>
              <a:rPr lang="en-US" sz="3600" b="1" smtClean="0">
                <a:solidFill>
                  <a:schemeClr val="folHlink"/>
                </a:solidFill>
                <a:latin typeface="Times New Roman" pitchFamily="18" charset="0"/>
                <a:cs typeface="Cordia New" pitchFamily="34" charset="-34"/>
              </a:rPr>
              <a:t>voluntary muscles and sensory receptors</a:t>
            </a:r>
            <a:endParaRPr lang="th-TH" sz="3600" b="1" smtClean="0">
              <a:latin typeface="Times New Roman" pitchFamily="18" charset="0"/>
            </a:endParaRPr>
          </a:p>
        </p:txBody>
      </p:sp>
      <p:sp>
        <p:nvSpPr>
          <p:cNvPr id="159747" name="Rectangle 3"/>
          <p:cNvSpPr>
            <a:spLocks noGrp="1" noChangeArrowheads="1"/>
          </p:cNvSpPr>
          <p:nvPr>
            <p:ph idx="1"/>
          </p:nvPr>
        </p:nvSpPr>
        <p:spPr>
          <a:xfrm>
            <a:off x="457200" y="3276600"/>
            <a:ext cx="8229600" cy="2849563"/>
          </a:xfrm>
        </p:spPr>
        <p:txBody>
          <a:bodyPr/>
          <a:lstStyle/>
          <a:p>
            <a:pPr eaLnBrk="1" hangingPunct="1"/>
            <a:endParaRPr lang="en-US" sz="3600" b="1" dirty="0" smtClean="0">
              <a:latin typeface="Times New Roman" pitchFamily="18" charset="0"/>
              <a:cs typeface="Cordia New" pitchFamily="34" charset="-34"/>
            </a:endParaRPr>
          </a:p>
          <a:p>
            <a:pPr eaLnBrk="1" hangingPunct="1"/>
            <a:r>
              <a:rPr lang="en-US" sz="4000" b="1" dirty="0" smtClean="0">
                <a:solidFill>
                  <a:srgbClr val="0070C0"/>
                </a:solidFill>
                <a:latin typeface="Times New Roman" pitchFamily="18" charset="0"/>
                <a:cs typeface="Cordia New" pitchFamily="34" charset="-34"/>
              </a:rPr>
              <a:t>Afferent = toward the CNS</a:t>
            </a:r>
          </a:p>
          <a:p>
            <a:pPr eaLnBrk="1" hangingPunct="1"/>
            <a:r>
              <a:rPr lang="en-US" sz="4000" b="1" dirty="0" smtClean="0">
                <a:solidFill>
                  <a:srgbClr val="0070C0"/>
                </a:solidFill>
                <a:latin typeface="Times New Roman" pitchFamily="18" charset="0"/>
                <a:cs typeface="Cordia New" pitchFamily="34" charset="-34"/>
              </a:rPr>
              <a:t>Efferent = away from the CNS</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59746"/>
                                        </p:tgtEl>
                                        <p:attrNameLst>
                                          <p:attrName>style.visibility</p:attrName>
                                        </p:attrNameLst>
                                      </p:cBhvr>
                                      <p:to>
                                        <p:strVal val="visible"/>
                                      </p:to>
                                    </p:set>
                                    <p:anim calcmode="lin" valueType="num">
                                      <p:cBhvr additive="base">
                                        <p:cTn id="7" dur="500" fill="hold"/>
                                        <p:tgtEl>
                                          <p:spTgt spid="159746"/>
                                        </p:tgtEl>
                                        <p:attrNameLst>
                                          <p:attrName>ppt_x</p:attrName>
                                        </p:attrNameLst>
                                      </p:cBhvr>
                                      <p:tavLst>
                                        <p:tav tm="0">
                                          <p:val>
                                            <p:strVal val="#ppt_x"/>
                                          </p:val>
                                        </p:tav>
                                        <p:tav tm="100000">
                                          <p:val>
                                            <p:strVal val="#ppt_x"/>
                                          </p:val>
                                        </p:tav>
                                      </p:tavLst>
                                    </p:anim>
                                    <p:anim calcmode="lin" valueType="num">
                                      <p:cBhvr additive="base">
                                        <p:cTn id="8" dur="500" fill="hold"/>
                                        <p:tgtEl>
                                          <p:spTgt spid="15974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9747">
                                            <p:txEl>
                                              <p:pRg st="1" end="1"/>
                                            </p:txEl>
                                          </p:spTgt>
                                        </p:tgtEl>
                                        <p:attrNameLst>
                                          <p:attrName>style.visibility</p:attrName>
                                        </p:attrNameLst>
                                      </p:cBhvr>
                                      <p:to>
                                        <p:strVal val="visible"/>
                                      </p:to>
                                    </p:set>
                                    <p:anim calcmode="lin" valueType="num">
                                      <p:cBhvr additive="base">
                                        <p:cTn id="13" dur="500" fill="hold"/>
                                        <p:tgtEl>
                                          <p:spTgt spid="1597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974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9747">
                                            <p:txEl>
                                              <p:pRg st="2" end="2"/>
                                            </p:txEl>
                                          </p:spTgt>
                                        </p:tgtEl>
                                        <p:attrNameLst>
                                          <p:attrName>style.visibility</p:attrName>
                                        </p:attrNameLst>
                                      </p:cBhvr>
                                      <p:to>
                                        <p:strVal val="visible"/>
                                      </p:to>
                                    </p:set>
                                    <p:anim calcmode="lin" valueType="num">
                                      <p:cBhvr additive="base">
                                        <p:cTn id="19" dur="500" fill="hold"/>
                                        <p:tgtEl>
                                          <p:spTgt spid="1597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5974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6" grpId="0" autoUpdateAnimBg="0"/>
      <p:bldP spid="15974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838200" y="1447800"/>
            <a:ext cx="7620000" cy="2286000"/>
          </a:xfrm>
        </p:spPr>
        <p:txBody>
          <a:bodyPr/>
          <a:lstStyle/>
          <a:p>
            <a:pPr algn="l" eaLnBrk="1" hangingPunct="1"/>
            <a:r>
              <a:rPr lang="en-US" sz="4000" b="1" smtClean="0">
                <a:solidFill>
                  <a:schemeClr val="folHlink"/>
                </a:solidFill>
                <a:latin typeface="Times New Roman" pitchFamily="18" charset="0"/>
                <a:cs typeface="Cordia New" pitchFamily="34" charset="-34"/>
              </a:rPr>
              <a:t>Autonomic nervous system (ANS)</a:t>
            </a:r>
            <a:br>
              <a:rPr lang="en-US" sz="4000" b="1" smtClean="0">
                <a:solidFill>
                  <a:schemeClr val="folHlink"/>
                </a:solidFill>
                <a:latin typeface="Times New Roman" pitchFamily="18" charset="0"/>
                <a:cs typeface="Cordia New" pitchFamily="34" charset="-34"/>
              </a:rPr>
            </a:br>
            <a:r>
              <a:rPr lang="en-US" sz="4000" b="1" smtClean="0">
                <a:solidFill>
                  <a:schemeClr val="folHlink"/>
                </a:solidFill>
                <a:latin typeface="Times New Roman" pitchFamily="18" charset="0"/>
                <a:cs typeface="Cordia New" pitchFamily="34" charset="-34"/>
              </a:rPr>
              <a:t>– controls automatic, involuntary functions</a:t>
            </a:r>
            <a:endParaRPr lang="th-TH" sz="4000" b="1" smtClean="0">
              <a:latin typeface="Times New Roman" pitchFamily="18" charset="0"/>
            </a:endParaRPr>
          </a:p>
        </p:txBody>
      </p:sp>
      <p:sp>
        <p:nvSpPr>
          <p:cNvPr id="161795" name="Rectangle 3"/>
          <p:cNvSpPr>
            <a:spLocks noGrp="1" noChangeArrowheads="1"/>
          </p:cNvSpPr>
          <p:nvPr>
            <p:ph type="subTitle" idx="1"/>
          </p:nvPr>
        </p:nvSpPr>
        <p:spPr>
          <a:xfrm>
            <a:off x="762000" y="3505200"/>
            <a:ext cx="8458200" cy="2971800"/>
          </a:xfrm>
        </p:spPr>
        <p:txBody>
          <a:bodyPr rtlCol="0">
            <a:normAutofit/>
          </a:bodyPr>
          <a:lstStyle/>
          <a:p>
            <a:pPr eaLnBrk="1" fontAlgn="auto" hangingPunct="1">
              <a:spcAft>
                <a:spcPts val="0"/>
              </a:spcAft>
              <a:defRPr/>
            </a:pPr>
            <a:endParaRPr lang="en-US" sz="4000" b="1" dirty="0" smtClean="0">
              <a:solidFill>
                <a:srgbClr val="0070C0"/>
              </a:solidFill>
              <a:latin typeface="Times New Roman" pitchFamily="18" charset="0"/>
            </a:endParaRPr>
          </a:p>
          <a:p>
            <a:pPr lvl="1" algn="l" eaLnBrk="1" fontAlgn="auto" hangingPunct="1">
              <a:spcAft>
                <a:spcPts val="0"/>
              </a:spcAft>
              <a:defRPr/>
            </a:pPr>
            <a:r>
              <a:rPr lang="en-US" sz="4000" b="1" dirty="0" smtClean="0">
                <a:solidFill>
                  <a:srgbClr val="0070C0"/>
                </a:solidFill>
                <a:latin typeface="Times New Roman" pitchFamily="18" charset="0"/>
              </a:rPr>
              <a:t>Sympathetic – Go (fight-or-flight)</a:t>
            </a:r>
          </a:p>
          <a:p>
            <a:pPr lvl="1" algn="l" eaLnBrk="1" fontAlgn="auto" hangingPunct="1">
              <a:spcAft>
                <a:spcPts val="0"/>
              </a:spcAft>
              <a:defRPr/>
            </a:pPr>
            <a:r>
              <a:rPr lang="en-US" sz="4000" b="1" dirty="0" smtClean="0">
                <a:solidFill>
                  <a:srgbClr val="0070C0"/>
                </a:solidFill>
                <a:latin typeface="Times New Roman" pitchFamily="18" charset="0"/>
              </a:rPr>
              <a:t>Parasympathetic – Stop</a:t>
            </a:r>
            <a:endParaRPr lang="th-TH" sz="4000" b="1" dirty="0" smtClean="0">
              <a:solidFill>
                <a:srgbClr val="0070C0"/>
              </a:solidFill>
              <a:latin typeface="Times New Roman" pitchFamily="18" charset="0"/>
            </a:endParaRPr>
          </a:p>
          <a:p>
            <a:pPr eaLnBrk="1" fontAlgn="auto" hangingPunct="1">
              <a:spcAft>
                <a:spcPts val="0"/>
              </a:spcAft>
              <a:defRPr/>
            </a:pPr>
            <a:endParaRPr lang="th-TH" sz="40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1795">
                                            <p:txEl>
                                              <p:pRg st="1" end="1"/>
                                            </p:txEl>
                                          </p:spTgt>
                                        </p:tgtEl>
                                        <p:attrNameLst>
                                          <p:attrName>style.visibility</p:attrName>
                                        </p:attrNameLst>
                                      </p:cBhvr>
                                      <p:to>
                                        <p:strVal val="visible"/>
                                      </p:to>
                                    </p:set>
                                    <p:anim calcmode="lin" valueType="num">
                                      <p:cBhvr additive="base">
                                        <p:cTn id="7" dur="500" fill="hold"/>
                                        <p:tgtEl>
                                          <p:spTgt spid="161795">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1795">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1795">
                                            <p:txEl>
                                              <p:pRg st="2" end="2"/>
                                            </p:txEl>
                                          </p:spTgt>
                                        </p:tgtEl>
                                        <p:attrNameLst>
                                          <p:attrName>style.visibility</p:attrName>
                                        </p:attrNameLst>
                                      </p:cBhvr>
                                      <p:to>
                                        <p:strVal val="visible"/>
                                      </p:to>
                                    </p:set>
                                    <p:anim calcmode="lin" valueType="num">
                                      <p:cBhvr additive="base">
                                        <p:cTn id="11" dur="500" fill="hold"/>
                                        <p:tgtEl>
                                          <p:spTgt spid="161795">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6179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endParaRPr lang="en-US" smtClean="0">
              <a:cs typeface="Cordia New" pitchFamily="34" charset="-34"/>
            </a:endParaRPr>
          </a:p>
        </p:txBody>
      </p:sp>
      <p:sp>
        <p:nvSpPr>
          <p:cNvPr id="20483" name="Content Placeholder 2"/>
          <p:cNvSpPr>
            <a:spLocks noGrp="1"/>
          </p:cNvSpPr>
          <p:nvPr>
            <p:ph idx="1"/>
          </p:nvPr>
        </p:nvSpPr>
        <p:spPr/>
        <p:txBody>
          <a:bodyPr/>
          <a:lstStyle/>
          <a:p>
            <a:endParaRPr lang="en-US" smtClean="0">
              <a:cs typeface="Browallia New" pitchFamily="34" charset="-34"/>
            </a:endParaRPr>
          </a:p>
        </p:txBody>
      </p:sp>
      <p:pic>
        <p:nvPicPr>
          <p:cNvPr id="204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 y="0"/>
            <a:ext cx="9029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5" name="Picture1" descr="021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62200" y="307682"/>
            <a:ext cx="6553200" cy="5818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58985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152400" y="152400"/>
            <a:ext cx="8229600" cy="685800"/>
          </a:xfrm>
        </p:spPr>
        <p:txBody>
          <a:bodyPr/>
          <a:lstStyle/>
          <a:p>
            <a:pPr eaLnBrk="1" hangingPunct="1">
              <a:defRPr/>
            </a:pPr>
            <a:r>
              <a:rPr lang="en-US" sz="2400" b="1" dirty="0" smtClean="0">
                <a:solidFill>
                  <a:schemeClr val="tx2">
                    <a:lumMod val="50000"/>
                  </a:schemeClr>
                </a:solidFill>
                <a:cs typeface="Cordia New" pitchFamily="34" charset="-34"/>
              </a:rPr>
              <a:t>Research Methods – Charting the Brain’s Inner Realms</a:t>
            </a:r>
          </a:p>
        </p:txBody>
      </p:sp>
      <p:sp>
        <p:nvSpPr>
          <p:cNvPr id="19459" name="Rectangle 3"/>
          <p:cNvSpPr>
            <a:spLocks noGrp="1" noChangeArrowheads="1"/>
          </p:cNvSpPr>
          <p:nvPr>
            <p:ph type="subTitle" idx="1"/>
          </p:nvPr>
        </p:nvSpPr>
        <p:spPr>
          <a:xfrm>
            <a:off x="304800" y="762000"/>
            <a:ext cx="8686800" cy="5715000"/>
          </a:xfrm>
        </p:spPr>
        <p:txBody>
          <a:bodyPr/>
          <a:lstStyle/>
          <a:p>
            <a:pPr algn="l" eaLnBrk="1" hangingPunct="1">
              <a:defRPr/>
            </a:pPr>
            <a:r>
              <a:rPr lang="en-US" b="1" dirty="0" smtClean="0">
                <a:solidFill>
                  <a:srgbClr val="FF0000"/>
                </a:solidFill>
                <a:cs typeface="Cordia New" pitchFamily="34" charset="-34"/>
              </a:rPr>
              <a:t>Exploring Brain Function</a:t>
            </a:r>
          </a:p>
          <a:p>
            <a:pPr algn="l" eaLnBrk="1" fontAlgn="auto" hangingPunct="1">
              <a:spcAft>
                <a:spcPts val="0"/>
              </a:spcAft>
              <a:defRPr/>
            </a:pPr>
            <a:r>
              <a:rPr lang="en-US" b="1" dirty="0" smtClean="0">
                <a:solidFill>
                  <a:srgbClr val="CC0099"/>
                </a:solidFill>
                <a:latin typeface="Times New Roman" pitchFamily="18" charset="0"/>
              </a:rPr>
              <a:t>	1</a:t>
            </a:r>
            <a:r>
              <a:rPr lang="en-US" b="1" dirty="0">
                <a:solidFill>
                  <a:srgbClr val="CC0099"/>
                </a:solidFill>
                <a:latin typeface="Times New Roman" pitchFamily="18" charset="0"/>
              </a:rPr>
              <a:t>. Damage studies</a:t>
            </a:r>
          </a:p>
          <a:p>
            <a:pPr algn="l" eaLnBrk="1" fontAlgn="auto" hangingPunct="1">
              <a:spcAft>
                <a:spcPts val="0"/>
              </a:spcAft>
              <a:defRPr/>
            </a:pPr>
            <a:r>
              <a:rPr lang="en-US" b="1" dirty="0">
                <a:solidFill>
                  <a:srgbClr val="0070C0"/>
                </a:solidFill>
                <a:latin typeface="Times New Roman" pitchFamily="18" charset="0"/>
              </a:rPr>
              <a:t>     </a:t>
            </a:r>
            <a:r>
              <a:rPr lang="en-US" b="1" dirty="0" smtClean="0">
                <a:solidFill>
                  <a:srgbClr val="0070C0"/>
                </a:solidFill>
                <a:latin typeface="Times New Roman" pitchFamily="18" charset="0"/>
              </a:rPr>
              <a:t>	Lateral </a:t>
            </a:r>
            <a:r>
              <a:rPr lang="en-US" b="1" dirty="0">
                <a:solidFill>
                  <a:srgbClr val="0070C0"/>
                </a:solidFill>
                <a:latin typeface="Times New Roman" pitchFamily="18" charset="0"/>
              </a:rPr>
              <a:t>Hypothalamus (LH) </a:t>
            </a:r>
          </a:p>
          <a:p>
            <a:pPr algn="l" eaLnBrk="1" fontAlgn="auto" hangingPunct="1">
              <a:spcAft>
                <a:spcPts val="0"/>
              </a:spcAft>
              <a:defRPr/>
            </a:pPr>
            <a:r>
              <a:rPr lang="en-US" b="1" dirty="0">
                <a:latin typeface="Times New Roman" pitchFamily="18" charset="0"/>
              </a:rPr>
              <a:t>   </a:t>
            </a:r>
            <a:r>
              <a:rPr lang="en-US" b="1" dirty="0">
                <a:solidFill>
                  <a:schemeClr val="accent2"/>
                </a:solidFill>
                <a:latin typeface="Times New Roman" pitchFamily="18" charset="0"/>
              </a:rPr>
              <a:t>  </a:t>
            </a:r>
            <a:r>
              <a:rPr lang="en-US" b="1" dirty="0" smtClean="0">
                <a:solidFill>
                  <a:schemeClr val="accent2"/>
                </a:solidFill>
                <a:latin typeface="Times New Roman" pitchFamily="18" charset="0"/>
              </a:rPr>
              <a:t>	Ventromedial </a:t>
            </a:r>
            <a:r>
              <a:rPr lang="en-US" b="1" dirty="0">
                <a:solidFill>
                  <a:schemeClr val="accent2"/>
                </a:solidFill>
                <a:latin typeface="Times New Roman" pitchFamily="18" charset="0"/>
              </a:rPr>
              <a:t>Hypothalamus (VH)</a:t>
            </a:r>
          </a:p>
          <a:p>
            <a:pPr algn="l" eaLnBrk="1" fontAlgn="auto" hangingPunct="1">
              <a:spcAft>
                <a:spcPts val="0"/>
              </a:spcAft>
              <a:defRPr/>
            </a:pPr>
            <a:r>
              <a:rPr lang="en-US" b="1" dirty="0">
                <a:solidFill>
                  <a:schemeClr val="accent2"/>
                </a:solidFill>
                <a:latin typeface="Times New Roman" pitchFamily="18" charset="0"/>
              </a:rPr>
              <a:t>      </a:t>
            </a:r>
            <a:r>
              <a:rPr lang="en-US" b="1" dirty="0" smtClean="0">
                <a:solidFill>
                  <a:schemeClr val="accent2"/>
                </a:solidFill>
                <a:latin typeface="Times New Roman" pitchFamily="18" charset="0"/>
              </a:rPr>
              <a:t>	</a:t>
            </a:r>
            <a:r>
              <a:rPr lang="en-US" b="1" dirty="0" smtClean="0">
                <a:solidFill>
                  <a:srgbClr val="FF0000"/>
                </a:solidFill>
                <a:latin typeface="Times New Roman" pitchFamily="18" charset="0"/>
              </a:rPr>
              <a:t>Amygdala</a:t>
            </a:r>
            <a:endParaRPr lang="en-US" b="1" dirty="0">
              <a:solidFill>
                <a:schemeClr val="accent2"/>
              </a:solidFill>
              <a:latin typeface="Times New Roman" pitchFamily="18" charset="0"/>
            </a:endParaRPr>
          </a:p>
          <a:p>
            <a:pPr algn="l" eaLnBrk="1" fontAlgn="auto" hangingPunct="1">
              <a:spcAft>
                <a:spcPts val="0"/>
              </a:spcAft>
              <a:defRPr/>
            </a:pPr>
            <a:r>
              <a:rPr lang="en-US" b="1" dirty="0" smtClean="0">
                <a:solidFill>
                  <a:srgbClr val="CC0099"/>
                </a:solidFill>
                <a:latin typeface="Times New Roman" pitchFamily="18" charset="0"/>
              </a:rPr>
              <a:t>	2</a:t>
            </a:r>
            <a:r>
              <a:rPr lang="en-US" b="1" dirty="0">
                <a:solidFill>
                  <a:srgbClr val="CC0099"/>
                </a:solidFill>
                <a:latin typeface="Times New Roman" pitchFamily="18" charset="0"/>
              </a:rPr>
              <a:t>. Electrical stimulation </a:t>
            </a:r>
            <a:r>
              <a:rPr lang="en-US" b="1" dirty="0" smtClean="0">
                <a:solidFill>
                  <a:srgbClr val="CC0099"/>
                </a:solidFill>
                <a:latin typeface="Times New Roman" pitchFamily="18" charset="0"/>
              </a:rPr>
              <a:t>of the brain (ESB)</a:t>
            </a:r>
            <a:endParaRPr lang="en-US" b="1" dirty="0">
              <a:solidFill>
                <a:srgbClr val="CC0099"/>
              </a:solidFill>
              <a:latin typeface="Times New Roman" pitchFamily="18" charset="0"/>
            </a:endParaRPr>
          </a:p>
          <a:p>
            <a:pPr algn="l" eaLnBrk="1" fontAlgn="auto" hangingPunct="1">
              <a:spcAft>
                <a:spcPts val="0"/>
              </a:spcAft>
              <a:defRPr/>
            </a:pPr>
            <a:r>
              <a:rPr lang="en-US" b="1" dirty="0" smtClean="0">
                <a:solidFill>
                  <a:srgbClr val="FF0000"/>
                </a:solidFill>
                <a:latin typeface="Times New Roman" pitchFamily="18" charset="0"/>
              </a:rPr>
              <a:t>	3</a:t>
            </a:r>
            <a:r>
              <a:rPr lang="en-US" b="1" dirty="0">
                <a:solidFill>
                  <a:srgbClr val="FF0000"/>
                </a:solidFill>
                <a:latin typeface="Times New Roman" pitchFamily="18" charset="0"/>
              </a:rPr>
              <a:t>. Brain imaging </a:t>
            </a:r>
          </a:p>
          <a:p>
            <a:pPr lvl="1" algn="l" eaLnBrk="1" fontAlgn="auto" hangingPunct="1">
              <a:spcAft>
                <a:spcPts val="0"/>
              </a:spcAft>
              <a:defRPr/>
            </a:pPr>
            <a:r>
              <a:rPr lang="en-US" sz="3200" b="1" dirty="0" smtClean="0">
                <a:solidFill>
                  <a:schemeClr val="tx1"/>
                </a:solidFill>
                <a:latin typeface="Times New Roman" pitchFamily="18" charset="0"/>
              </a:rPr>
              <a:t>	Computerized </a:t>
            </a:r>
            <a:r>
              <a:rPr lang="en-US" sz="3200" b="1" dirty="0">
                <a:solidFill>
                  <a:schemeClr val="tx1"/>
                </a:solidFill>
                <a:latin typeface="Times New Roman" pitchFamily="18" charset="0"/>
              </a:rPr>
              <a:t>tomography (CT)</a:t>
            </a:r>
          </a:p>
          <a:p>
            <a:pPr lvl="1" algn="l" eaLnBrk="1" fontAlgn="auto" hangingPunct="1">
              <a:spcAft>
                <a:spcPts val="0"/>
              </a:spcAft>
              <a:defRPr/>
            </a:pPr>
            <a:r>
              <a:rPr lang="en-US" sz="3200" b="1" dirty="0" smtClean="0">
                <a:solidFill>
                  <a:schemeClr val="tx1"/>
                </a:solidFill>
                <a:latin typeface="Times New Roman" pitchFamily="18" charset="0"/>
              </a:rPr>
              <a:t>	Positron </a:t>
            </a:r>
            <a:r>
              <a:rPr lang="en-US" sz="3200" b="1" dirty="0">
                <a:solidFill>
                  <a:schemeClr val="tx1"/>
                </a:solidFill>
                <a:latin typeface="Times New Roman" pitchFamily="18" charset="0"/>
              </a:rPr>
              <a:t>emission tomography (PET)</a:t>
            </a:r>
          </a:p>
          <a:p>
            <a:pPr lvl="1" algn="l" eaLnBrk="1" fontAlgn="auto" hangingPunct="1">
              <a:spcAft>
                <a:spcPts val="0"/>
              </a:spcAft>
              <a:defRPr/>
            </a:pPr>
            <a:r>
              <a:rPr lang="en-US" sz="3200" b="1" dirty="0" smtClean="0">
                <a:solidFill>
                  <a:schemeClr val="tx1"/>
                </a:solidFill>
                <a:latin typeface="Times New Roman" pitchFamily="18" charset="0"/>
              </a:rPr>
              <a:t>	Magnetic </a:t>
            </a:r>
            <a:r>
              <a:rPr lang="en-US" sz="3200" b="1" dirty="0">
                <a:solidFill>
                  <a:schemeClr val="tx1"/>
                </a:solidFill>
                <a:latin typeface="Times New Roman" pitchFamily="18" charset="0"/>
              </a:rPr>
              <a:t>resonance imaging (MRI)</a:t>
            </a:r>
          </a:p>
          <a:p>
            <a:pPr algn="l" eaLnBrk="1" hangingPunct="1">
              <a:defRPr/>
            </a:pPr>
            <a:endParaRPr lang="en-US" b="1" dirty="0" smtClean="0">
              <a:solidFill>
                <a:srgbClr val="FF0000"/>
              </a:solidFill>
              <a:cs typeface="Cordia New"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endParaRPr lang="en-US" sz="3600" b="1" smtClean="0">
              <a:latin typeface="Times New Roman" pitchFamily="18" charset="0"/>
              <a:cs typeface="Cordia New" pitchFamily="34" charset="-34"/>
            </a:endParaRPr>
          </a:p>
        </p:txBody>
      </p:sp>
      <p:sp>
        <p:nvSpPr>
          <p:cNvPr id="175107" name="Rectangle 3"/>
          <p:cNvSpPr>
            <a:spLocks noGrp="1" noChangeArrowheads="1"/>
          </p:cNvSpPr>
          <p:nvPr>
            <p:ph idx="1"/>
          </p:nvPr>
        </p:nvSpPr>
        <p:spPr/>
        <p:txBody>
          <a:bodyPr/>
          <a:lstStyle/>
          <a:p>
            <a:pPr eaLnBrk="1" hangingPunct="1"/>
            <a:endParaRPr lang="en-US" smtClean="0">
              <a:cs typeface="Cordia New" pitchFamily="34" charset="-34"/>
            </a:endParaRPr>
          </a:p>
        </p:txBody>
      </p:sp>
      <p:pic>
        <p:nvPicPr>
          <p:cNvPr id="23556" name="Picture 4" descr="brain sc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39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nodePh="1">
                                  <p:stCondLst>
                                    <p:cond delay="0"/>
                                  </p:stCondLst>
                                  <p:endCondLst>
                                    <p:cond evt="begin" delay="0">
                                      <p:tn val="5"/>
                                    </p:cond>
                                  </p:endCondLst>
                                  <p:childTnLst>
                                    <p:set>
                                      <p:cBhvr>
                                        <p:cTn id="6" dur="1" fill="hold">
                                          <p:stCondLst>
                                            <p:cond delay="0"/>
                                          </p:stCondLst>
                                        </p:cTn>
                                        <p:tgtEl>
                                          <p:spTgt spid="175106"/>
                                        </p:tgtEl>
                                        <p:attrNameLst>
                                          <p:attrName>style.visibility</p:attrName>
                                        </p:attrNameLst>
                                      </p:cBhvr>
                                      <p:to>
                                        <p:strVal val="visible"/>
                                      </p:to>
                                    </p:set>
                                    <p:anim calcmode="lin" valueType="num">
                                      <p:cBhvr additive="base">
                                        <p:cTn id="7" dur="500" fill="hold"/>
                                        <p:tgtEl>
                                          <p:spTgt spid="175106"/>
                                        </p:tgtEl>
                                        <p:attrNameLst>
                                          <p:attrName>ppt_x</p:attrName>
                                        </p:attrNameLst>
                                      </p:cBhvr>
                                      <p:tavLst>
                                        <p:tav tm="0">
                                          <p:val>
                                            <p:strVal val="#ppt_x"/>
                                          </p:val>
                                        </p:tav>
                                        <p:tav tm="100000">
                                          <p:val>
                                            <p:strVal val="#ppt_x"/>
                                          </p:val>
                                        </p:tav>
                                      </p:tavLst>
                                    </p:anim>
                                    <p:anim calcmode="lin" valueType="num">
                                      <p:cBhvr additive="base">
                                        <p:cTn id="8" dur="500" fill="hold"/>
                                        <p:tgtEl>
                                          <p:spTgt spid="17510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nodePh="1">
                                  <p:stCondLst>
                                    <p:cond delay="0"/>
                                  </p:stCondLst>
                                  <p:endCondLst>
                                    <p:cond evt="begin" delay="0">
                                      <p:tn val="11"/>
                                    </p:cond>
                                  </p:endCondLst>
                                  <p:childTnLst>
                                    <p:set>
                                      <p:cBhvr>
                                        <p:cTn id="12" dur="1" fill="hold">
                                          <p:stCondLst>
                                            <p:cond delay="0"/>
                                          </p:stCondLst>
                                        </p:cTn>
                                        <p:tgtEl>
                                          <p:spTgt spid="175107">
                                            <p:txEl>
                                              <p:pRg st="0" end="0"/>
                                            </p:txEl>
                                          </p:spTgt>
                                        </p:tgtEl>
                                        <p:attrNameLst>
                                          <p:attrName>style.visibility</p:attrName>
                                        </p:attrNameLst>
                                      </p:cBhvr>
                                      <p:to>
                                        <p:strVal val="visible"/>
                                      </p:to>
                                    </p:set>
                                    <p:anim calcmode="lin" valueType="num">
                                      <p:cBhvr additive="base">
                                        <p:cTn id="13" dur="500" fill="hold"/>
                                        <p:tgtEl>
                                          <p:spTgt spid="17510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51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6" grpId="0" autoUpdateAnimBg="0"/>
      <p:bldP spid="17510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74638"/>
            <a:ext cx="8229600" cy="652462"/>
          </a:xfrm>
        </p:spPr>
        <p:txBody>
          <a:bodyPr rtlCol="0">
            <a:normAutofit fontScale="90000"/>
          </a:bodyPr>
          <a:lstStyle/>
          <a:p>
            <a:pPr eaLnBrk="1" fontAlgn="auto" hangingPunct="1">
              <a:spcAft>
                <a:spcPts val="0"/>
              </a:spcAft>
              <a:defRPr/>
            </a:pPr>
            <a:r>
              <a:rPr lang="en-US" b="1" dirty="0" smtClean="0">
                <a:solidFill>
                  <a:srgbClr val="002060"/>
                </a:solidFill>
              </a:rPr>
              <a:t>The Cerebral Cortex </a:t>
            </a:r>
            <a:endParaRPr lang="th-TH" b="1" dirty="0" smtClean="0">
              <a:solidFill>
                <a:srgbClr val="002060"/>
              </a:solidFill>
            </a:endParaRPr>
          </a:p>
        </p:txBody>
      </p:sp>
      <p:sp>
        <p:nvSpPr>
          <p:cNvPr id="343043" name="Rectangle 3"/>
          <p:cNvSpPr>
            <a:spLocks noGrp="1" noChangeArrowheads="1"/>
          </p:cNvSpPr>
          <p:nvPr>
            <p:ph idx="1"/>
          </p:nvPr>
        </p:nvSpPr>
        <p:spPr>
          <a:xfrm>
            <a:off x="0" y="838200"/>
            <a:ext cx="9144000" cy="5791200"/>
          </a:xfrm>
        </p:spPr>
        <p:txBody>
          <a:bodyPr rtlCol="0">
            <a:normAutofit fontScale="85000" lnSpcReduction="20000"/>
          </a:bodyPr>
          <a:lstStyle/>
          <a:p>
            <a:pPr eaLnBrk="1" fontAlgn="auto" hangingPunct="1">
              <a:spcAft>
                <a:spcPts val="0"/>
              </a:spcAft>
              <a:defRPr/>
            </a:pPr>
            <a:r>
              <a:rPr lang="en-US" sz="3600" b="1" i="1" dirty="0">
                <a:solidFill>
                  <a:srgbClr val="FF0000"/>
                </a:solidFill>
                <a:latin typeface="Times New Roman" pitchFamily="18" charset="0"/>
                <a:cs typeface="Cordia New" pitchFamily="34" charset="-34"/>
              </a:rPr>
              <a:t>Cerebral Hemisphere </a:t>
            </a:r>
          </a:p>
          <a:p>
            <a:pPr eaLnBrk="1" fontAlgn="auto" hangingPunct="1">
              <a:spcAft>
                <a:spcPts val="0"/>
              </a:spcAft>
              <a:defRPr/>
            </a:pPr>
            <a:r>
              <a:rPr lang="en-US" sz="3600" b="1" i="1" dirty="0" smtClean="0">
                <a:solidFill>
                  <a:srgbClr val="00B0F0"/>
                </a:solidFill>
                <a:latin typeface="Times New Roman" pitchFamily="18" charset="0"/>
                <a:cs typeface="Cordia New" pitchFamily="34" charset="-34"/>
              </a:rPr>
              <a:t>Cerebral cortex </a:t>
            </a:r>
          </a:p>
          <a:p>
            <a:pPr eaLnBrk="1" fontAlgn="auto" hangingPunct="1">
              <a:spcAft>
                <a:spcPts val="0"/>
              </a:spcAft>
              <a:defRPr/>
            </a:pPr>
            <a:r>
              <a:rPr lang="en-US" sz="3600" b="1" i="1" dirty="0">
                <a:latin typeface="Times New Roman" pitchFamily="18" charset="0"/>
                <a:cs typeface="Cordia New" pitchFamily="34" charset="-34"/>
              </a:rPr>
              <a:t>is the</a:t>
            </a:r>
            <a:r>
              <a:rPr lang="en-US" sz="2800" b="1" i="1" dirty="0">
                <a:latin typeface="Times New Roman" pitchFamily="18" charset="0"/>
                <a:cs typeface="Cordia New" pitchFamily="34" charset="-34"/>
              </a:rPr>
              <a:t> </a:t>
            </a:r>
            <a:r>
              <a:rPr lang="en-US" sz="3600" b="1" i="1" dirty="0">
                <a:latin typeface="Times New Roman" pitchFamily="18" charset="0"/>
                <a:cs typeface="Cordia New" pitchFamily="34" charset="-34"/>
              </a:rPr>
              <a:t>outer layer of the cerebrum. </a:t>
            </a:r>
          </a:p>
          <a:p>
            <a:pPr eaLnBrk="1" fontAlgn="auto" hangingPunct="1">
              <a:spcAft>
                <a:spcPts val="0"/>
              </a:spcAft>
              <a:defRPr/>
            </a:pPr>
            <a:endParaRPr lang="en-US" sz="3600" b="1" i="1" dirty="0" smtClean="0">
              <a:solidFill>
                <a:schemeClr val="tx2"/>
              </a:solidFill>
              <a:latin typeface="Times New Roman" pitchFamily="18" charset="0"/>
              <a:cs typeface="Cordia New" pitchFamily="34" charset="-34"/>
            </a:endParaRPr>
          </a:p>
          <a:p>
            <a:pPr eaLnBrk="1" fontAlgn="auto" hangingPunct="1">
              <a:spcAft>
                <a:spcPts val="0"/>
              </a:spcAft>
              <a:defRPr/>
            </a:pPr>
            <a:r>
              <a:rPr lang="en-US" sz="3600" b="1" i="1" dirty="0" smtClean="0">
                <a:solidFill>
                  <a:srgbClr val="00B0F0"/>
                </a:solidFill>
                <a:latin typeface="Times New Roman" pitchFamily="18" charset="0"/>
                <a:cs typeface="Cordia New" pitchFamily="34" charset="-34"/>
              </a:rPr>
              <a:t>Cerebrum</a:t>
            </a:r>
            <a:r>
              <a:rPr lang="en-US" sz="3600" b="1" i="1" dirty="0" smtClean="0">
                <a:solidFill>
                  <a:srgbClr val="FF0000"/>
                </a:solidFill>
                <a:latin typeface="Times New Roman" pitchFamily="18" charset="0"/>
                <a:cs typeface="Cordia New" pitchFamily="34" charset="-34"/>
              </a:rPr>
              <a:t>  </a:t>
            </a:r>
            <a:r>
              <a:rPr lang="en-US" sz="3600" b="1" i="1" dirty="0" smtClean="0">
                <a:latin typeface="Times New Roman" pitchFamily="18" charset="0"/>
                <a:cs typeface="Cordia New" pitchFamily="34" charset="-34"/>
              </a:rPr>
              <a:t>is </a:t>
            </a:r>
            <a:r>
              <a:rPr lang="en-US" sz="3600" b="1" i="1" dirty="0" smtClean="0">
                <a:solidFill>
                  <a:srgbClr val="000000"/>
                </a:solidFill>
                <a:latin typeface="Times New Roman" pitchFamily="18" charset="0"/>
                <a:cs typeface="Cordia New" pitchFamily="34" charset="-34"/>
              </a:rPr>
              <a:t>the largest and most complex portion of the human brain responsible for complex mental activities such as learning, remembering, thinking, and consciousness.</a:t>
            </a:r>
          </a:p>
          <a:p>
            <a:pPr eaLnBrk="1" fontAlgn="auto" hangingPunct="1">
              <a:spcAft>
                <a:spcPts val="0"/>
              </a:spcAft>
              <a:defRPr/>
            </a:pPr>
            <a:endParaRPr lang="en-US" sz="3600" b="1" i="1" dirty="0">
              <a:solidFill>
                <a:srgbClr val="000000"/>
              </a:solidFill>
              <a:latin typeface="Times New Roman" pitchFamily="18" charset="0"/>
              <a:cs typeface="Cordia New" pitchFamily="34" charset="-34"/>
            </a:endParaRPr>
          </a:p>
          <a:p>
            <a:pPr eaLnBrk="1" fontAlgn="auto" hangingPunct="1">
              <a:spcAft>
                <a:spcPts val="0"/>
              </a:spcAft>
              <a:defRPr/>
            </a:pPr>
            <a:r>
              <a:rPr lang="en-US" sz="3600" b="1" i="1" dirty="0" smtClean="0">
                <a:solidFill>
                  <a:srgbClr val="000000"/>
                </a:solidFill>
                <a:latin typeface="Times New Roman" pitchFamily="18" charset="0"/>
                <a:cs typeface="Cordia New" pitchFamily="34" charset="-34"/>
              </a:rPr>
              <a:t>Cerebral cortex is composed of two sides, </a:t>
            </a:r>
            <a:r>
              <a:rPr lang="en-US" sz="3600" b="1" i="1" dirty="0" smtClean="0">
                <a:solidFill>
                  <a:srgbClr val="00B0F0"/>
                </a:solidFill>
                <a:latin typeface="Times New Roman" pitchFamily="18" charset="0"/>
                <a:cs typeface="Cordia New" pitchFamily="34" charset="-34"/>
              </a:rPr>
              <a:t>Cerebral Hemisphere</a:t>
            </a:r>
            <a:r>
              <a:rPr lang="en-US" sz="3600" b="1" i="1" dirty="0" smtClean="0">
                <a:solidFill>
                  <a:srgbClr val="000000"/>
                </a:solidFill>
                <a:latin typeface="Times New Roman" pitchFamily="18" charset="0"/>
                <a:cs typeface="Cordia New" pitchFamily="34" charset="-34"/>
              </a:rPr>
              <a:t> </a:t>
            </a:r>
          </a:p>
          <a:p>
            <a:pPr eaLnBrk="1" fontAlgn="auto" hangingPunct="1">
              <a:spcAft>
                <a:spcPts val="0"/>
              </a:spcAft>
              <a:defRPr/>
            </a:pPr>
            <a:r>
              <a:rPr lang="en-US" sz="3600" b="1" i="1" dirty="0" smtClean="0">
                <a:solidFill>
                  <a:srgbClr val="000000"/>
                </a:solidFill>
                <a:latin typeface="Times New Roman" pitchFamily="18" charset="0"/>
                <a:cs typeface="Cordia New" pitchFamily="34" charset="-34"/>
              </a:rPr>
              <a:t>                    </a:t>
            </a:r>
            <a:endParaRPr lang="th-TH" sz="3600" b="1" i="1" dirty="0" smtClean="0">
              <a:solidFill>
                <a:srgbClr val="000000"/>
              </a:solidFill>
              <a:latin typeface="Times New Roman" pitchFamily="18" charset="0"/>
            </a:endParaRPr>
          </a:p>
          <a:p>
            <a:pPr eaLnBrk="1" fontAlgn="auto" hangingPunct="1">
              <a:spcAft>
                <a:spcPts val="0"/>
              </a:spcAft>
              <a:defRPr/>
            </a:pPr>
            <a:endParaRPr lang="th-TH" b="1" dirty="0" smtClean="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3043">
                                            <p:txEl>
                                              <p:pRg st="0" end="0"/>
                                            </p:txEl>
                                          </p:spTgt>
                                        </p:tgtEl>
                                        <p:attrNameLst>
                                          <p:attrName>style.visibility</p:attrName>
                                        </p:attrNameLst>
                                      </p:cBhvr>
                                      <p:to>
                                        <p:strVal val="visible"/>
                                      </p:to>
                                    </p:set>
                                    <p:anim calcmode="lin" valueType="num">
                                      <p:cBhvr additive="base">
                                        <p:cTn id="7" dur="500" fill="hold"/>
                                        <p:tgtEl>
                                          <p:spTgt spid="3430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30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3043">
                                            <p:txEl>
                                              <p:pRg st="1" end="1"/>
                                            </p:txEl>
                                          </p:spTgt>
                                        </p:tgtEl>
                                        <p:attrNameLst>
                                          <p:attrName>style.visibility</p:attrName>
                                        </p:attrNameLst>
                                      </p:cBhvr>
                                      <p:to>
                                        <p:strVal val="visible"/>
                                      </p:to>
                                    </p:set>
                                    <p:anim calcmode="lin" valueType="num">
                                      <p:cBhvr additive="base">
                                        <p:cTn id="13" dur="500" fill="hold"/>
                                        <p:tgtEl>
                                          <p:spTgt spid="34304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30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43043">
                                            <p:txEl>
                                              <p:pRg st="2" end="2"/>
                                            </p:txEl>
                                          </p:spTgt>
                                        </p:tgtEl>
                                        <p:attrNameLst>
                                          <p:attrName>style.visibility</p:attrName>
                                        </p:attrNameLst>
                                      </p:cBhvr>
                                      <p:to>
                                        <p:strVal val="visible"/>
                                      </p:to>
                                    </p:set>
                                    <p:anim calcmode="lin" valueType="num">
                                      <p:cBhvr additive="base">
                                        <p:cTn id="19" dur="500" fill="hold"/>
                                        <p:tgtEl>
                                          <p:spTgt spid="34304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430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43043">
                                            <p:txEl>
                                              <p:pRg st="4" end="4"/>
                                            </p:txEl>
                                          </p:spTgt>
                                        </p:tgtEl>
                                        <p:attrNameLst>
                                          <p:attrName>style.visibility</p:attrName>
                                        </p:attrNameLst>
                                      </p:cBhvr>
                                      <p:to>
                                        <p:strVal val="visible"/>
                                      </p:to>
                                    </p:set>
                                    <p:anim calcmode="lin" valueType="num">
                                      <p:cBhvr additive="base">
                                        <p:cTn id="25" dur="500" fill="hold"/>
                                        <p:tgtEl>
                                          <p:spTgt spid="34304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430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43043">
                                            <p:txEl>
                                              <p:pRg st="6" end="6"/>
                                            </p:txEl>
                                          </p:spTgt>
                                        </p:tgtEl>
                                        <p:attrNameLst>
                                          <p:attrName>style.visibility</p:attrName>
                                        </p:attrNameLst>
                                      </p:cBhvr>
                                      <p:to>
                                        <p:strVal val="visible"/>
                                      </p:to>
                                    </p:set>
                                    <p:anim calcmode="lin" valueType="num">
                                      <p:cBhvr additive="base">
                                        <p:cTn id="31" dur="500" fill="hold"/>
                                        <p:tgtEl>
                                          <p:spTgt spid="343043">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4304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43043">
                                            <p:txEl>
                                              <p:pRg st="7" end="7"/>
                                            </p:txEl>
                                          </p:spTgt>
                                        </p:tgtEl>
                                        <p:attrNameLst>
                                          <p:attrName>style.visibility</p:attrName>
                                        </p:attrNameLst>
                                      </p:cBhvr>
                                      <p:to>
                                        <p:strVal val="visible"/>
                                      </p:to>
                                    </p:set>
                                    <p:anim calcmode="lin" valueType="num">
                                      <p:cBhvr additive="base">
                                        <p:cTn id="37" dur="500" fill="hold"/>
                                        <p:tgtEl>
                                          <p:spTgt spid="343043">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4304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3"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0" y="152400"/>
            <a:ext cx="52832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3"/>
          <p:cNvSpPr>
            <a:spLocks noChangeArrowheads="1"/>
          </p:cNvSpPr>
          <p:nvPr/>
        </p:nvSpPr>
        <p:spPr bwMode="auto">
          <a:xfrm>
            <a:off x="5578475" y="4191000"/>
            <a:ext cx="3276600"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3.14</a:t>
            </a:r>
            <a:endParaRPr lang="en-US" sz="1600"/>
          </a:p>
          <a:p>
            <a:pPr eaLnBrk="0" hangingPunct="0"/>
            <a:r>
              <a:rPr lang="en-US" sz="1600"/>
              <a:t>The cerebral hemispheres and the corpus callosum. In this drawing the cerebral hemispheres have been “pulled apart” to reveal the corpus callosum. This band of fibers is the communication bridge between the right and left halves of the human brain</a:t>
            </a:r>
          </a:p>
        </p:txBody>
      </p:sp>
      <p:sp>
        <p:nvSpPr>
          <p:cNvPr id="25604" name="TextBox 1"/>
          <p:cNvSpPr txBox="1">
            <a:spLocks noChangeArrowheads="1"/>
          </p:cNvSpPr>
          <p:nvPr/>
        </p:nvSpPr>
        <p:spPr bwMode="auto">
          <a:xfrm>
            <a:off x="5562600" y="533400"/>
            <a:ext cx="3173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b="1">
                <a:solidFill>
                  <a:schemeClr val="tx2"/>
                </a:solidFill>
              </a:rPr>
              <a:t>The Cerebral Hemispheres </a:t>
            </a:r>
            <a:endParaRPr lang="th-TH" sz="1800"/>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533400" y="381000"/>
            <a:ext cx="7772400" cy="1470025"/>
          </a:xfrm>
        </p:spPr>
        <p:txBody>
          <a:bodyPr/>
          <a:lstStyle/>
          <a:p>
            <a:pPr algn="l" eaLnBrk="1" hangingPunct="1"/>
            <a:r>
              <a:rPr lang="en-US" sz="3600" b="1" smtClean="0">
                <a:solidFill>
                  <a:schemeClr val="tx2"/>
                </a:solidFill>
                <a:latin typeface="Times New Roman" pitchFamily="18" charset="0"/>
                <a:cs typeface="Cordia New" pitchFamily="34" charset="-34"/>
              </a:rPr>
              <a:t>Cerebral Cortex (cont.)</a:t>
            </a:r>
            <a:endParaRPr lang="th-TH" sz="3600" b="1" smtClean="0">
              <a:solidFill>
                <a:schemeClr val="tx2"/>
              </a:solidFill>
              <a:latin typeface="Times New Roman" pitchFamily="18" charset="0"/>
            </a:endParaRPr>
          </a:p>
        </p:txBody>
      </p:sp>
      <p:sp>
        <p:nvSpPr>
          <p:cNvPr id="347139" name="Rectangle 3"/>
          <p:cNvSpPr>
            <a:spLocks noGrp="1" noChangeArrowheads="1"/>
          </p:cNvSpPr>
          <p:nvPr>
            <p:ph type="subTitle" idx="1"/>
          </p:nvPr>
        </p:nvSpPr>
        <p:spPr>
          <a:xfrm>
            <a:off x="533400" y="1981200"/>
            <a:ext cx="7239000" cy="3657600"/>
          </a:xfrm>
        </p:spPr>
        <p:txBody>
          <a:bodyPr/>
          <a:lstStyle/>
          <a:p>
            <a:pPr algn="l" eaLnBrk="1" hangingPunct="1"/>
            <a:r>
              <a:rPr lang="en-US" sz="4000" b="1" smtClean="0">
                <a:solidFill>
                  <a:srgbClr val="FF0000"/>
                </a:solidFill>
                <a:latin typeface="Times New Roman" pitchFamily="18" charset="0"/>
                <a:cs typeface="Cordia New" pitchFamily="34" charset="-34"/>
              </a:rPr>
              <a:t>Hemispheric Specialization</a:t>
            </a:r>
            <a:endParaRPr lang="th-TH" sz="4000" b="1" smtClean="0">
              <a:solidFill>
                <a:srgbClr val="FF0000"/>
              </a:solidFill>
              <a:latin typeface="Times New Roman" pitchFamily="18" charset="0"/>
            </a:endParaRPr>
          </a:p>
          <a:p>
            <a:pPr eaLnBrk="1" hangingPunct="1"/>
            <a:endParaRPr lang="th-TH" sz="4000" b="1" smtClean="0">
              <a:solidFill>
                <a:schemeClr val="tx1"/>
              </a:solidFill>
              <a:latin typeface="Times New Roman" pitchFamily="18" charset="0"/>
            </a:endParaRPr>
          </a:p>
          <a:p>
            <a:pPr eaLnBrk="1" hangingPunct="1"/>
            <a:r>
              <a:rPr lang="th-TH" sz="4000" b="1" smtClean="0">
                <a:solidFill>
                  <a:schemeClr val="tx1"/>
                </a:solidFill>
                <a:latin typeface="Times New Roman" pitchFamily="18" charset="0"/>
              </a:rPr>
              <a:t>Are you a right brain or left brain person?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7139">
                                            <p:txEl>
                                              <p:pRg st="0" end="0"/>
                                            </p:txEl>
                                          </p:spTgt>
                                        </p:tgtEl>
                                        <p:attrNameLst>
                                          <p:attrName>style.visibility</p:attrName>
                                        </p:attrNameLst>
                                      </p:cBhvr>
                                      <p:to>
                                        <p:strVal val="visible"/>
                                      </p:to>
                                    </p:set>
                                    <p:anim calcmode="lin" valueType="num">
                                      <p:cBhvr additive="base">
                                        <p:cTn id="7" dur="500" fill="hold"/>
                                        <p:tgtEl>
                                          <p:spTgt spid="3471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71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7139">
                                            <p:txEl>
                                              <p:pRg st="2" end="2"/>
                                            </p:txEl>
                                          </p:spTgt>
                                        </p:tgtEl>
                                        <p:attrNameLst>
                                          <p:attrName>style.visibility</p:attrName>
                                        </p:attrNameLst>
                                      </p:cBhvr>
                                      <p:to>
                                        <p:strVal val="visible"/>
                                      </p:to>
                                    </p:set>
                                    <p:anim calcmode="lin" valueType="num">
                                      <p:cBhvr additive="base">
                                        <p:cTn id="13" dur="500" fill="hold"/>
                                        <p:tgtEl>
                                          <p:spTgt spid="34713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713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02" name="Rectangle 2"/>
          <p:cNvSpPr>
            <a:spLocks noGrp="1" noChangeArrowheads="1"/>
          </p:cNvSpPr>
          <p:nvPr>
            <p:ph type="title"/>
          </p:nvPr>
        </p:nvSpPr>
        <p:spPr>
          <a:xfrm>
            <a:off x="685800" y="0"/>
            <a:ext cx="7772400" cy="609600"/>
          </a:xfrm>
        </p:spPr>
        <p:txBody>
          <a:bodyPr rtlCol="0">
            <a:normAutofit fontScale="90000"/>
          </a:bodyPr>
          <a:lstStyle/>
          <a:p>
            <a:pPr eaLnBrk="1" fontAlgn="auto" hangingPunct="1">
              <a:spcAft>
                <a:spcPts val="0"/>
              </a:spcAft>
              <a:defRPr/>
            </a:pPr>
            <a:r>
              <a:rPr lang="th-TH" sz="3600" b="1" smtClean="0">
                <a:latin typeface="Times New Roman" pitchFamily="18" charset="0"/>
              </a:rPr>
              <a:t>The Left and right hemisphere</a:t>
            </a:r>
          </a:p>
        </p:txBody>
      </p:sp>
      <p:sp>
        <p:nvSpPr>
          <p:cNvPr id="358403" name="Rectangle 3"/>
          <p:cNvSpPr>
            <a:spLocks noGrp="1" noChangeArrowheads="1"/>
          </p:cNvSpPr>
          <p:nvPr>
            <p:ph idx="1"/>
          </p:nvPr>
        </p:nvSpPr>
        <p:spPr>
          <a:xfrm>
            <a:off x="0" y="838200"/>
            <a:ext cx="9144000" cy="3505200"/>
          </a:xfrm>
        </p:spPr>
        <p:txBody>
          <a:bodyPr rtlCol="0">
            <a:normAutofit fontScale="85000" lnSpcReduction="20000"/>
          </a:bodyPr>
          <a:lstStyle/>
          <a:p>
            <a:pPr eaLnBrk="1" fontAlgn="auto" hangingPunct="1">
              <a:spcAft>
                <a:spcPts val="0"/>
              </a:spcAft>
              <a:defRPr/>
            </a:pPr>
            <a:r>
              <a:rPr lang="th-TH" sz="3600" b="1" dirty="0" smtClean="0">
                <a:latin typeface="Times New Roman" pitchFamily="18" charset="0"/>
              </a:rPr>
              <a:t>A. Logical	         C. Manipulative-Spatial</a:t>
            </a:r>
          </a:p>
          <a:p>
            <a:pPr eaLnBrk="1" fontAlgn="auto" hangingPunct="1">
              <a:spcAft>
                <a:spcPts val="0"/>
              </a:spcAft>
              <a:defRPr/>
            </a:pPr>
            <a:r>
              <a:rPr lang="th-TH" sz="3600" b="1" dirty="0" smtClean="0">
                <a:latin typeface="Times New Roman" pitchFamily="18" charset="0"/>
              </a:rPr>
              <a:t>B. Verbal	         D. Creative</a:t>
            </a:r>
          </a:p>
          <a:p>
            <a:pPr eaLnBrk="1" fontAlgn="auto" hangingPunct="1">
              <a:spcAft>
                <a:spcPts val="0"/>
              </a:spcAft>
              <a:defRPr/>
            </a:pPr>
            <a:r>
              <a:rPr lang="th-TH" sz="3600" b="1" dirty="0" smtClean="0">
                <a:latin typeface="Times New Roman" pitchFamily="18" charset="0"/>
              </a:rPr>
              <a:t>     Left  			Right</a:t>
            </a:r>
          </a:p>
          <a:p>
            <a:pPr eaLnBrk="1" fontAlgn="auto" hangingPunct="1">
              <a:spcAft>
                <a:spcPts val="0"/>
              </a:spcAft>
              <a:defRPr/>
            </a:pPr>
            <a:r>
              <a:rPr lang="th-TH" sz="3600" b="1" dirty="0" smtClean="0">
                <a:latin typeface="Times New Roman" pitchFamily="18" charset="0"/>
              </a:rPr>
              <a:t>Left or right brain?</a:t>
            </a:r>
          </a:p>
          <a:p>
            <a:pPr eaLnBrk="1" fontAlgn="auto" hangingPunct="1">
              <a:spcAft>
                <a:spcPts val="0"/>
              </a:spcAft>
              <a:defRPr/>
            </a:pPr>
            <a:r>
              <a:rPr lang="th-TH" sz="3600" b="1" dirty="0" smtClean="0">
                <a:latin typeface="Times New Roman" pitchFamily="18" charset="0"/>
              </a:rPr>
              <a:t>- Economist	</a:t>
            </a:r>
          </a:p>
          <a:p>
            <a:pPr eaLnBrk="1" fontAlgn="auto" hangingPunct="1">
              <a:spcAft>
                <a:spcPts val="0"/>
              </a:spcAft>
              <a:defRPr/>
            </a:pPr>
            <a:r>
              <a:rPr lang="th-TH" sz="3600" b="1" dirty="0" smtClean="0">
                <a:latin typeface="Times New Roman" pitchFamily="18" charset="0"/>
              </a:rPr>
              <a:t>- Teacher</a:t>
            </a:r>
          </a:p>
          <a:p>
            <a:pPr eaLnBrk="1" fontAlgn="auto" hangingPunct="1">
              <a:spcAft>
                <a:spcPts val="0"/>
              </a:spcAft>
              <a:defRPr/>
            </a:pPr>
            <a:r>
              <a:rPr lang="th-TH" sz="3600" b="1" dirty="0" smtClean="0">
                <a:latin typeface="Times New Roman" pitchFamily="18" charset="0"/>
              </a:rPr>
              <a:t>- nurses</a:t>
            </a:r>
          </a:p>
        </p:txBody>
      </p:sp>
      <p:sp>
        <p:nvSpPr>
          <p:cNvPr id="35844" name="Line 4"/>
          <p:cNvSpPr>
            <a:spLocks noChangeShapeType="1"/>
          </p:cNvSpPr>
          <p:nvPr/>
        </p:nvSpPr>
        <p:spPr bwMode="auto">
          <a:xfrm>
            <a:off x="228600" y="1676400"/>
            <a:ext cx="861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5" name="Line 5"/>
          <p:cNvSpPr>
            <a:spLocks noChangeShapeType="1"/>
          </p:cNvSpPr>
          <p:nvPr/>
        </p:nvSpPr>
        <p:spPr bwMode="auto">
          <a:xfrm>
            <a:off x="228600" y="2286000"/>
            <a:ext cx="861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6" name="Line 6"/>
          <p:cNvSpPr>
            <a:spLocks noChangeShapeType="1"/>
          </p:cNvSpPr>
          <p:nvPr/>
        </p:nvSpPr>
        <p:spPr bwMode="auto">
          <a:xfrm>
            <a:off x="228600" y="762000"/>
            <a:ext cx="861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7" name="Line 7"/>
          <p:cNvSpPr>
            <a:spLocks noChangeShapeType="1"/>
          </p:cNvSpPr>
          <p:nvPr/>
        </p:nvSpPr>
        <p:spPr bwMode="auto">
          <a:xfrm>
            <a:off x="304800" y="114300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8" name="Line 8"/>
          <p:cNvSpPr>
            <a:spLocks noChangeShapeType="1"/>
          </p:cNvSpPr>
          <p:nvPr/>
        </p:nvSpPr>
        <p:spPr bwMode="auto">
          <a:xfrm flipV="1">
            <a:off x="228600" y="990600"/>
            <a:ext cx="0" cy="129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9" name="Line 9"/>
          <p:cNvSpPr>
            <a:spLocks noChangeShapeType="1"/>
          </p:cNvSpPr>
          <p:nvPr/>
        </p:nvSpPr>
        <p:spPr bwMode="auto">
          <a:xfrm flipV="1">
            <a:off x="8839200" y="990600"/>
            <a:ext cx="0" cy="129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50" name="Line 10"/>
          <p:cNvSpPr>
            <a:spLocks noChangeShapeType="1"/>
          </p:cNvSpPr>
          <p:nvPr/>
        </p:nvSpPr>
        <p:spPr bwMode="auto">
          <a:xfrm flipH="1">
            <a:off x="3200400" y="990600"/>
            <a:ext cx="0" cy="129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8402"/>
                                        </p:tgtEl>
                                        <p:attrNameLst>
                                          <p:attrName>style.visibility</p:attrName>
                                        </p:attrNameLst>
                                      </p:cBhvr>
                                      <p:to>
                                        <p:strVal val="visible"/>
                                      </p:to>
                                    </p:set>
                                    <p:anim calcmode="lin" valueType="num">
                                      <p:cBhvr additive="base">
                                        <p:cTn id="7" dur="500" fill="hold"/>
                                        <p:tgtEl>
                                          <p:spTgt spid="358402"/>
                                        </p:tgtEl>
                                        <p:attrNameLst>
                                          <p:attrName>ppt_x</p:attrName>
                                        </p:attrNameLst>
                                      </p:cBhvr>
                                      <p:tavLst>
                                        <p:tav tm="0">
                                          <p:val>
                                            <p:strVal val="#ppt_x"/>
                                          </p:val>
                                        </p:tav>
                                        <p:tav tm="100000">
                                          <p:val>
                                            <p:strVal val="#ppt_x"/>
                                          </p:val>
                                        </p:tav>
                                      </p:tavLst>
                                    </p:anim>
                                    <p:anim calcmode="lin" valueType="num">
                                      <p:cBhvr additive="base">
                                        <p:cTn id="8" dur="500" fill="hold"/>
                                        <p:tgtEl>
                                          <p:spTgt spid="35840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5840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840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58403">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358403">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5840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5840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584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02"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9426" name="Rectangle 2"/>
          <p:cNvSpPr>
            <a:spLocks noGrp="1" noChangeArrowheads="1"/>
          </p:cNvSpPr>
          <p:nvPr>
            <p:ph idx="1"/>
          </p:nvPr>
        </p:nvSpPr>
        <p:spPr>
          <a:xfrm>
            <a:off x="228600" y="228600"/>
            <a:ext cx="8915400" cy="5562600"/>
          </a:xfrm>
        </p:spPr>
        <p:txBody>
          <a:bodyPr rtlCol="0">
            <a:normAutofit fontScale="92500" lnSpcReduction="20000"/>
          </a:bodyPr>
          <a:lstStyle/>
          <a:p>
            <a:pPr eaLnBrk="1" fontAlgn="auto" hangingPunct="1">
              <a:spcAft>
                <a:spcPts val="0"/>
              </a:spcAft>
              <a:defRPr/>
            </a:pPr>
            <a:r>
              <a:rPr lang="th-TH" sz="3600" b="1" u="sng" dirty="0" smtClean="0">
                <a:latin typeface="Times New Roman" pitchFamily="18" charset="0"/>
              </a:rPr>
              <a:t>LEFT</a:t>
            </a:r>
            <a:r>
              <a:rPr lang="th-TH" sz="3600" b="1" dirty="0" smtClean="0">
                <a:latin typeface="Times New Roman" pitchFamily="18" charset="0"/>
              </a:rPr>
              <a:t>                                     </a:t>
            </a:r>
            <a:r>
              <a:rPr lang="th-TH" sz="3600" b="1" u="sng" dirty="0" smtClean="0">
                <a:latin typeface="Times New Roman" pitchFamily="18" charset="0"/>
              </a:rPr>
              <a:t>RIGHT</a:t>
            </a:r>
            <a:endParaRPr lang="th-TH" sz="3600" b="1" dirty="0" smtClean="0">
              <a:latin typeface="Times New Roman" pitchFamily="18" charset="0"/>
            </a:endParaRPr>
          </a:p>
          <a:p>
            <a:pPr eaLnBrk="1" fontAlgn="auto" hangingPunct="1">
              <a:spcAft>
                <a:spcPts val="0"/>
              </a:spcAft>
              <a:defRPr/>
            </a:pPr>
            <a:r>
              <a:rPr lang="th-TH" sz="3600" b="1" dirty="0" smtClean="0">
                <a:latin typeface="Times New Roman" pitchFamily="18" charset="0"/>
              </a:rPr>
              <a:t>- more cheerful 	        - more easily stressed</a:t>
            </a:r>
          </a:p>
          <a:p>
            <a:pPr eaLnBrk="1" fontAlgn="auto" hangingPunct="1">
              <a:spcAft>
                <a:spcPts val="0"/>
              </a:spcAft>
              <a:defRPr/>
            </a:pPr>
            <a:r>
              <a:rPr lang="th-TH" sz="3600" b="1" dirty="0" smtClean="0">
                <a:latin typeface="Times New Roman" pitchFamily="18" charset="0"/>
              </a:rPr>
              <a:t>- sociable                        -upset</a:t>
            </a:r>
          </a:p>
          <a:p>
            <a:pPr eaLnBrk="1" fontAlgn="auto" hangingPunct="1">
              <a:spcAft>
                <a:spcPts val="0"/>
              </a:spcAft>
              <a:defRPr/>
            </a:pPr>
            <a:r>
              <a:rPr lang="th-TH" sz="3600" b="1" dirty="0" smtClean="0">
                <a:latin typeface="Times New Roman" pitchFamily="18" charset="0"/>
              </a:rPr>
              <a:t>- self-confident             - depressed</a:t>
            </a:r>
          </a:p>
          <a:p>
            <a:pPr eaLnBrk="1" fontAlgn="auto" hangingPunct="1">
              <a:spcAft>
                <a:spcPts val="0"/>
              </a:spcAft>
              <a:defRPr/>
            </a:pPr>
            <a:r>
              <a:rPr lang="th-TH" sz="3600" b="1" dirty="0" smtClean="0">
                <a:latin typeface="Times New Roman" pitchFamily="18" charset="0"/>
              </a:rPr>
              <a:t>- more + thinking         - </a:t>
            </a:r>
            <a:r>
              <a:rPr lang="th-TH" sz="3600" b="1" dirty="0" smtClean="0">
                <a:latin typeface="Times New Roman" pitchFamily="18" charset="0"/>
              </a:rPr>
              <a:t>suspicious</a:t>
            </a:r>
          </a:p>
          <a:p>
            <a:pPr marL="0" indent="0" eaLnBrk="1" fontAlgn="auto" hangingPunct="1">
              <a:spcAft>
                <a:spcPts val="0"/>
              </a:spcAft>
              <a:buNone/>
              <a:defRPr/>
            </a:pPr>
            <a:endParaRPr lang="th-TH" sz="3600" b="1" dirty="0" smtClean="0">
              <a:latin typeface="Times New Roman" pitchFamily="18" charset="0"/>
            </a:endParaRPr>
          </a:p>
          <a:p>
            <a:pPr eaLnBrk="1" fontAlgn="auto" hangingPunct="1">
              <a:spcAft>
                <a:spcPts val="0"/>
              </a:spcAft>
              <a:defRPr/>
            </a:pPr>
            <a:r>
              <a:rPr lang="en-US" sz="3600" b="1" dirty="0" smtClean="0">
                <a:solidFill>
                  <a:schemeClr val="folHlink"/>
                </a:solidFill>
                <a:latin typeface="Times New Roman" pitchFamily="18" charset="0"/>
              </a:rPr>
              <a:t>Right Brain/Left Brain: Cerebral </a:t>
            </a:r>
            <a:r>
              <a:rPr lang="en-US" sz="3600" b="1" dirty="0" smtClean="0">
                <a:solidFill>
                  <a:schemeClr val="folHlink"/>
                </a:solidFill>
                <a:latin typeface="Times New Roman" pitchFamily="18" charset="0"/>
              </a:rPr>
              <a:t>Specialization</a:t>
            </a:r>
          </a:p>
          <a:p>
            <a:pPr marL="0" indent="0" eaLnBrk="1" fontAlgn="auto" hangingPunct="1">
              <a:spcAft>
                <a:spcPts val="0"/>
              </a:spcAft>
              <a:buNone/>
              <a:defRPr/>
            </a:pPr>
            <a:endParaRPr lang="en-US" sz="3600" b="1" dirty="0" smtClean="0">
              <a:latin typeface="Times New Roman" pitchFamily="18" charset="0"/>
            </a:endParaRPr>
          </a:p>
          <a:p>
            <a:pPr eaLnBrk="1" fontAlgn="auto" hangingPunct="1">
              <a:spcAft>
                <a:spcPts val="0"/>
              </a:spcAft>
              <a:defRPr/>
            </a:pPr>
            <a:r>
              <a:rPr lang="en-US" sz="3600" b="1" dirty="0" smtClean="0">
                <a:latin typeface="Times New Roman" pitchFamily="18" charset="0"/>
              </a:rPr>
              <a:t>Two specialized halves connected by the corpus callosum </a:t>
            </a:r>
            <a:r>
              <a:rPr lang="en-US" sz="3600" b="1" dirty="0" smtClean="0">
                <a:latin typeface="Times New Roman" pitchFamily="18" charset="0"/>
              </a:rPr>
              <a:t>              </a:t>
            </a:r>
            <a:endParaRPr lang="th-TH" sz="36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9426">
                                            <p:txEl>
                                              <p:pRg st="0" end="0"/>
                                            </p:txEl>
                                          </p:spTgt>
                                        </p:tgtEl>
                                        <p:attrNameLst>
                                          <p:attrName>style.visibility</p:attrName>
                                        </p:attrNameLst>
                                      </p:cBhvr>
                                      <p:to>
                                        <p:strVal val="visible"/>
                                      </p:to>
                                    </p:set>
                                    <p:anim calcmode="lin" valueType="num">
                                      <p:cBhvr additive="base">
                                        <p:cTn id="7" dur="500" fill="hold"/>
                                        <p:tgtEl>
                                          <p:spTgt spid="35942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94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9426">
                                            <p:txEl>
                                              <p:pRg st="1" end="1"/>
                                            </p:txEl>
                                          </p:spTgt>
                                        </p:tgtEl>
                                        <p:attrNameLst>
                                          <p:attrName>style.visibility</p:attrName>
                                        </p:attrNameLst>
                                      </p:cBhvr>
                                      <p:to>
                                        <p:strVal val="visible"/>
                                      </p:to>
                                    </p:set>
                                    <p:anim calcmode="lin" valueType="num">
                                      <p:cBhvr additive="base">
                                        <p:cTn id="13" dur="500" fill="hold"/>
                                        <p:tgtEl>
                                          <p:spTgt spid="35942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9426">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9426">
                                            <p:txEl>
                                              <p:pRg st="2" end="2"/>
                                            </p:txEl>
                                          </p:spTgt>
                                        </p:tgtEl>
                                        <p:attrNameLst>
                                          <p:attrName>style.visibility</p:attrName>
                                        </p:attrNameLst>
                                      </p:cBhvr>
                                      <p:to>
                                        <p:strVal val="visible"/>
                                      </p:to>
                                    </p:set>
                                    <p:anim calcmode="lin" valueType="num">
                                      <p:cBhvr additive="base">
                                        <p:cTn id="19" dur="500" fill="hold"/>
                                        <p:tgtEl>
                                          <p:spTgt spid="35942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59426">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59426">
                                            <p:txEl>
                                              <p:pRg st="3" end="3"/>
                                            </p:txEl>
                                          </p:spTgt>
                                        </p:tgtEl>
                                        <p:attrNameLst>
                                          <p:attrName>style.visibility</p:attrName>
                                        </p:attrNameLst>
                                      </p:cBhvr>
                                      <p:to>
                                        <p:strVal val="visible"/>
                                      </p:to>
                                    </p:set>
                                    <p:anim calcmode="lin" valueType="num">
                                      <p:cBhvr additive="base">
                                        <p:cTn id="25" dur="500" fill="hold"/>
                                        <p:tgtEl>
                                          <p:spTgt spid="35942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59426">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59426">
                                            <p:txEl>
                                              <p:pRg st="4" end="4"/>
                                            </p:txEl>
                                          </p:spTgt>
                                        </p:tgtEl>
                                        <p:attrNameLst>
                                          <p:attrName>style.visibility</p:attrName>
                                        </p:attrNameLst>
                                      </p:cBhvr>
                                      <p:to>
                                        <p:strVal val="visible"/>
                                      </p:to>
                                    </p:set>
                                    <p:anim calcmode="lin" valueType="num">
                                      <p:cBhvr additive="base">
                                        <p:cTn id="31" dur="500" fill="hold"/>
                                        <p:tgtEl>
                                          <p:spTgt spid="35942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59426">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59426">
                                            <p:txEl>
                                              <p:pRg st="6" end="6"/>
                                            </p:txEl>
                                          </p:spTgt>
                                        </p:tgtEl>
                                        <p:attrNameLst>
                                          <p:attrName>style.visibility</p:attrName>
                                        </p:attrNameLst>
                                      </p:cBhvr>
                                      <p:to>
                                        <p:strVal val="visible"/>
                                      </p:to>
                                    </p:set>
                                    <p:anim calcmode="lin" valueType="num">
                                      <p:cBhvr additive="base">
                                        <p:cTn id="37" dur="500" fill="hold"/>
                                        <p:tgtEl>
                                          <p:spTgt spid="359426">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59426">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59426">
                                            <p:txEl>
                                              <p:pRg st="8" end="8"/>
                                            </p:txEl>
                                          </p:spTgt>
                                        </p:tgtEl>
                                        <p:attrNameLst>
                                          <p:attrName>style.visibility</p:attrName>
                                        </p:attrNameLst>
                                      </p:cBhvr>
                                      <p:to>
                                        <p:strVal val="visible"/>
                                      </p:to>
                                    </p:set>
                                    <p:anim calcmode="lin" valueType="num">
                                      <p:cBhvr additive="base">
                                        <p:cTn id="43" dur="500" fill="hold"/>
                                        <p:tgtEl>
                                          <p:spTgt spid="359426">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59426">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6"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609600" y="0"/>
            <a:ext cx="7772400" cy="1143000"/>
          </a:xfrm>
        </p:spPr>
        <p:txBody>
          <a:bodyPr/>
          <a:lstStyle/>
          <a:p>
            <a:pPr algn="l" eaLnBrk="1" hangingPunct="1"/>
            <a:r>
              <a:rPr lang="en-US" sz="3600" b="1" smtClean="0">
                <a:solidFill>
                  <a:schemeClr val="tx2"/>
                </a:solidFill>
                <a:latin typeface="Times New Roman" pitchFamily="18" charset="0"/>
                <a:cs typeface="Cordia New" pitchFamily="34" charset="-34"/>
              </a:rPr>
              <a:t>Cerebral Cortex (cont.)</a:t>
            </a:r>
          </a:p>
        </p:txBody>
      </p:sp>
      <p:sp>
        <p:nvSpPr>
          <p:cNvPr id="43011" name="Rectangle 3"/>
          <p:cNvSpPr>
            <a:spLocks noGrp="1" noChangeArrowheads="1"/>
          </p:cNvSpPr>
          <p:nvPr>
            <p:ph type="subTitle" idx="1"/>
          </p:nvPr>
        </p:nvSpPr>
        <p:spPr>
          <a:xfrm>
            <a:off x="609600" y="1371600"/>
            <a:ext cx="8001000" cy="4800600"/>
          </a:xfrm>
        </p:spPr>
        <p:txBody>
          <a:bodyPr rtlCol="0">
            <a:normAutofit fontScale="92500" lnSpcReduction="10000"/>
          </a:bodyPr>
          <a:lstStyle/>
          <a:p>
            <a:pPr lvl="1" algn="l" eaLnBrk="1" fontAlgn="auto" hangingPunct="1">
              <a:spcAft>
                <a:spcPts val="0"/>
              </a:spcAft>
              <a:defRPr/>
            </a:pPr>
            <a:r>
              <a:rPr lang="en-US" sz="3600" b="1" dirty="0">
                <a:solidFill>
                  <a:srgbClr val="FF0000"/>
                </a:solidFill>
                <a:latin typeface="Times New Roman" pitchFamily="18" charset="0"/>
              </a:rPr>
              <a:t>Hemispheric </a:t>
            </a:r>
            <a:r>
              <a:rPr lang="en-US" sz="3600" b="1" dirty="0" smtClean="0">
                <a:solidFill>
                  <a:srgbClr val="FF0000"/>
                </a:solidFill>
                <a:latin typeface="Times New Roman" pitchFamily="18" charset="0"/>
              </a:rPr>
              <a:t>Specialization  (cont.)</a:t>
            </a:r>
            <a:endParaRPr lang="th-TH" sz="3600" b="1" dirty="0">
              <a:solidFill>
                <a:srgbClr val="FF0000"/>
              </a:solidFill>
              <a:latin typeface="Times New Roman" pitchFamily="18" charset="0"/>
            </a:endParaRPr>
          </a:p>
          <a:p>
            <a:pPr lvl="1" algn="l" eaLnBrk="1" fontAlgn="auto" hangingPunct="1">
              <a:spcAft>
                <a:spcPts val="0"/>
              </a:spcAft>
              <a:defRPr/>
            </a:pPr>
            <a:endParaRPr lang="en-US" sz="3600" b="1" dirty="0" smtClean="0">
              <a:solidFill>
                <a:srgbClr val="00B0F0"/>
              </a:solidFill>
              <a:latin typeface="Times New Roman" pitchFamily="18" charset="0"/>
            </a:endParaRPr>
          </a:p>
          <a:p>
            <a:pPr lvl="1" algn="l" eaLnBrk="1" fontAlgn="auto" hangingPunct="1">
              <a:spcAft>
                <a:spcPts val="0"/>
              </a:spcAft>
              <a:defRPr/>
            </a:pPr>
            <a:r>
              <a:rPr lang="en-US" sz="3600" b="1" dirty="0" smtClean="0">
                <a:solidFill>
                  <a:srgbClr val="339933"/>
                </a:solidFill>
                <a:latin typeface="Times New Roman" pitchFamily="18" charset="0"/>
              </a:rPr>
              <a:t>Split-brain </a:t>
            </a:r>
            <a:r>
              <a:rPr lang="en-US" sz="3600" b="1" dirty="0">
                <a:solidFill>
                  <a:srgbClr val="339933"/>
                </a:solidFill>
                <a:latin typeface="Times New Roman" pitchFamily="18" charset="0"/>
              </a:rPr>
              <a:t>surgery</a:t>
            </a:r>
            <a:endParaRPr lang="th-TH" sz="3600" b="1" dirty="0">
              <a:solidFill>
                <a:srgbClr val="339933"/>
              </a:solidFill>
              <a:latin typeface="Times New Roman" pitchFamily="18" charset="0"/>
            </a:endParaRPr>
          </a:p>
          <a:p>
            <a:pPr lvl="1" algn="l" eaLnBrk="1" fontAlgn="auto" hangingPunct="1">
              <a:spcAft>
                <a:spcPts val="0"/>
              </a:spcAft>
              <a:defRPr/>
            </a:pPr>
            <a:r>
              <a:rPr lang="en-US" sz="3600" b="1" dirty="0" smtClean="0">
                <a:solidFill>
                  <a:srgbClr val="0070C0"/>
                </a:solidFill>
                <a:latin typeface="Times New Roman" pitchFamily="18" charset="0"/>
              </a:rPr>
              <a:t>Left hemisphere – verbal processing: language, speech, reading, writing, logical thinking</a:t>
            </a:r>
          </a:p>
          <a:p>
            <a:pPr lvl="1" algn="l" eaLnBrk="1" fontAlgn="auto" hangingPunct="1">
              <a:spcAft>
                <a:spcPts val="0"/>
              </a:spcAft>
              <a:defRPr/>
            </a:pPr>
            <a:r>
              <a:rPr lang="en-US" sz="3600" b="1" dirty="0" smtClean="0">
                <a:solidFill>
                  <a:srgbClr val="FF0000"/>
                </a:solidFill>
                <a:latin typeface="Times New Roman" pitchFamily="18" charset="0"/>
              </a:rPr>
              <a:t>Right hemisphere – nonverbal processing: creative, spatial, musical, visual recognition </a:t>
            </a:r>
          </a:p>
          <a:p>
            <a:pPr eaLnBrk="1" fontAlgn="auto" hangingPunct="1">
              <a:spcAft>
                <a:spcPts val="0"/>
              </a:spcAft>
              <a:defRPr/>
            </a:pPr>
            <a:endParaRPr lang="en-US" sz="4000" b="1" dirty="0" smtClean="0">
              <a:latin typeface="Times New Roman" pitchFamily="18" charset="0"/>
            </a:endParaRPr>
          </a:p>
          <a:p>
            <a:pPr eaLnBrk="1" fontAlgn="auto" hangingPunct="1">
              <a:spcAft>
                <a:spcPts val="0"/>
              </a:spcAft>
              <a:defRPr/>
            </a:pPr>
            <a:endParaRPr lang="th-TH" sz="40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301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301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30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61214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angle 3"/>
          <p:cNvSpPr>
            <a:spLocks noChangeArrowheads="1"/>
          </p:cNvSpPr>
          <p:nvPr/>
        </p:nvSpPr>
        <p:spPr bwMode="auto">
          <a:xfrm>
            <a:off x="6659563" y="228600"/>
            <a:ext cx="2514600" cy="698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a:t>Visual input in the split brain. If a subject stares at a fixation point, the point divides the subject’s visual field into right and left halves. Input from the right visual field strikes the left side of each eye and is transmitted to the left hemisphere. Input from the left visual field strikes the right side of each eye and is transmitted to the right hemisphere. Normally, the hemispheres share the information from the two halves of the visual field, but in split-brain patients, the corpus callosum is severed, and the two hemispheres cannot communicate. Hence, the experimenter can present a visual stimulus to just one hemisphere at a time.</a:t>
            </a:r>
          </a:p>
        </p:txBody>
      </p:sp>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152400" y="228600"/>
            <a:ext cx="8991600" cy="66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Rectangle 3"/>
          <p:cNvSpPr>
            <a:spLocks noChangeArrowheads="1"/>
          </p:cNvSpPr>
          <p:nvPr/>
        </p:nvSpPr>
        <p:spPr bwMode="auto">
          <a:xfrm>
            <a:off x="152400" y="4572000"/>
            <a:ext cx="8839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endParaRPr lang="en-US" sz="1600"/>
          </a:p>
        </p:txBody>
      </p:sp>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nvSpPr>
        <p:spPr bwMode="auto">
          <a:xfrm>
            <a:off x="0" y="6553200"/>
            <a:ext cx="7772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r>
              <a:rPr lang="en-US" sz="1600" b="1"/>
              <a:t>Figure 2.23</a:t>
            </a:r>
          </a:p>
        </p:txBody>
      </p:sp>
      <p:pic>
        <p:nvPicPr>
          <p:cNvPr id="419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 y="704850"/>
            <a:ext cx="7391400" cy="586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extBox 1"/>
          <p:cNvSpPr txBox="1">
            <a:spLocks noChangeArrowheads="1"/>
          </p:cNvSpPr>
          <p:nvPr/>
        </p:nvSpPr>
        <p:spPr bwMode="auto">
          <a:xfrm>
            <a:off x="5029200" y="381000"/>
            <a:ext cx="310991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b="1">
                <a:solidFill>
                  <a:srgbClr val="FF0000"/>
                </a:solidFill>
                <a:latin typeface="Times New Roman" pitchFamily="18" charset="0"/>
                <a:cs typeface="Cordia New" pitchFamily="34" charset="-34"/>
              </a:rPr>
              <a:t>The Four Lobes of </a:t>
            </a:r>
          </a:p>
          <a:p>
            <a:pPr eaLnBrk="1" hangingPunct="1"/>
            <a:r>
              <a:rPr lang="en-US" b="1">
                <a:solidFill>
                  <a:srgbClr val="FF0000"/>
                </a:solidFill>
                <a:latin typeface="Times New Roman" pitchFamily="18" charset="0"/>
                <a:cs typeface="Cordia New" pitchFamily="34" charset="-34"/>
              </a:rPr>
              <a:t>cerebral cortex</a:t>
            </a:r>
          </a:p>
          <a:p>
            <a:pPr eaLnBrk="1" hangingPunct="1"/>
            <a:endParaRPr lang="th-TH"/>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0" y="0"/>
            <a:ext cx="8915400" cy="1143000"/>
          </a:xfrm>
        </p:spPr>
        <p:txBody>
          <a:bodyPr/>
          <a:lstStyle/>
          <a:p>
            <a:pPr eaLnBrk="1" hangingPunct="1"/>
            <a:r>
              <a:rPr lang="en-US" sz="3200" b="1" smtClean="0">
                <a:solidFill>
                  <a:schemeClr val="tx2"/>
                </a:solidFill>
                <a:cs typeface="Cordia New" pitchFamily="34" charset="-34"/>
              </a:rPr>
              <a:t>The Subcortex – At the Core of the (Brain) Matter</a:t>
            </a:r>
          </a:p>
        </p:txBody>
      </p:sp>
      <p:sp>
        <p:nvSpPr>
          <p:cNvPr id="43011" name="Rectangle 3"/>
          <p:cNvSpPr>
            <a:spLocks noGrp="1" noChangeArrowheads="1"/>
          </p:cNvSpPr>
          <p:nvPr>
            <p:ph idx="1"/>
          </p:nvPr>
        </p:nvSpPr>
        <p:spPr>
          <a:xfrm>
            <a:off x="0" y="1143000"/>
            <a:ext cx="9144000" cy="4983163"/>
          </a:xfrm>
        </p:spPr>
        <p:txBody>
          <a:bodyPr/>
          <a:lstStyle/>
          <a:p>
            <a:pPr eaLnBrk="1" hangingPunct="1"/>
            <a:r>
              <a:rPr lang="en-US" b="1" smtClean="0">
                <a:solidFill>
                  <a:srgbClr val="FF0000"/>
                </a:solidFill>
                <a:cs typeface="Cordia New" pitchFamily="34" charset="-34"/>
              </a:rPr>
              <a:t>Three Major Parts of Subcortex</a:t>
            </a:r>
          </a:p>
          <a:p>
            <a:pPr eaLnBrk="1" hangingPunct="1"/>
            <a:r>
              <a:rPr lang="en-US" b="1" smtClean="0">
                <a:cs typeface="Cordia New" pitchFamily="34" charset="-34"/>
              </a:rPr>
              <a:t>1.  Hindbrain</a:t>
            </a:r>
          </a:p>
          <a:p>
            <a:pPr eaLnBrk="1" hangingPunct="1"/>
            <a:r>
              <a:rPr lang="en-US" b="1" smtClean="0">
                <a:cs typeface="Cordia New" pitchFamily="34" charset="-34"/>
              </a:rPr>
              <a:t>2.  Midbrain</a:t>
            </a:r>
          </a:p>
          <a:p>
            <a:pPr eaLnBrk="1" hangingPunct="1"/>
            <a:r>
              <a:rPr lang="en-US" b="1" smtClean="0">
                <a:cs typeface="Cordia New" pitchFamily="34" charset="-34"/>
              </a:rPr>
              <a:t>3.  Forebrain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301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3011">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defRPr/>
            </a:pPr>
            <a:r>
              <a:rPr lang="en-US" b="1" dirty="0" err="1" smtClean="0">
                <a:solidFill>
                  <a:schemeClr val="tx2">
                    <a:lumMod val="50000"/>
                  </a:schemeClr>
                </a:solidFill>
                <a:latin typeface="Times New Roman" pitchFamily="18" charset="0"/>
                <a:cs typeface="Cordia New" pitchFamily="34" charset="-34"/>
              </a:rPr>
              <a:t>Subcortex</a:t>
            </a:r>
            <a:r>
              <a:rPr lang="en-US" b="1" dirty="0" smtClean="0">
                <a:solidFill>
                  <a:schemeClr val="tx2">
                    <a:lumMod val="50000"/>
                  </a:schemeClr>
                </a:solidFill>
                <a:latin typeface="Times New Roman" pitchFamily="18" charset="0"/>
                <a:cs typeface="Cordia New" pitchFamily="34" charset="-34"/>
              </a:rPr>
              <a:t> (</a:t>
            </a:r>
            <a:r>
              <a:rPr lang="en-US" b="1" dirty="0" err="1" smtClean="0">
                <a:solidFill>
                  <a:schemeClr val="tx2">
                    <a:lumMod val="50000"/>
                  </a:schemeClr>
                </a:solidFill>
                <a:latin typeface="Times New Roman" pitchFamily="18" charset="0"/>
                <a:cs typeface="Cordia New" pitchFamily="34" charset="-34"/>
              </a:rPr>
              <a:t>conts</a:t>
            </a:r>
            <a:r>
              <a:rPr lang="en-US" b="1" dirty="0" smtClean="0">
                <a:solidFill>
                  <a:schemeClr val="tx2">
                    <a:lumMod val="50000"/>
                  </a:schemeClr>
                </a:solidFill>
                <a:latin typeface="Times New Roman" pitchFamily="18" charset="0"/>
                <a:cs typeface="Cordia New" pitchFamily="34" charset="-34"/>
              </a:rPr>
              <a:t>.)</a:t>
            </a:r>
            <a:r>
              <a:rPr lang="en-US" b="1" dirty="0" smtClean="0">
                <a:solidFill>
                  <a:schemeClr val="folHlink"/>
                </a:solidFill>
                <a:latin typeface="Times New Roman" pitchFamily="18" charset="0"/>
                <a:cs typeface="Cordia New" pitchFamily="34" charset="-34"/>
              </a:rPr>
              <a:t/>
            </a:r>
            <a:br>
              <a:rPr lang="en-US" b="1" dirty="0" smtClean="0">
                <a:solidFill>
                  <a:schemeClr val="folHlink"/>
                </a:solidFill>
                <a:latin typeface="Times New Roman" pitchFamily="18" charset="0"/>
                <a:cs typeface="Cordia New" pitchFamily="34" charset="-34"/>
              </a:rPr>
            </a:br>
            <a:r>
              <a:rPr lang="en-US" b="1" dirty="0" smtClean="0">
                <a:solidFill>
                  <a:srgbClr val="FF0000"/>
                </a:solidFill>
                <a:latin typeface="Times New Roman" pitchFamily="18" charset="0"/>
                <a:cs typeface="Cordia New" pitchFamily="34" charset="-34"/>
              </a:rPr>
              <a:t>HINDBRAIN</a:t>
            </a:r>
            <a:endParaRPr lang="th-TH" sz="3600" b="1" dirty="0" smtClean="0">
              <a:solidFill>
                <a:srgbClr val="FF0000"/>
              </a:solidFill>
              <a:latin typeface="Times New Roman" pitchFamily="18" charset="0"/>
            </a:endParaRPr>
          </a:p>
        </p:txBody>
      </p:sp>
      <p:sp>
        <p:nvSpPr>
          <p:cNvPr id="179203" name="Rectangle 3"/>
          <p:cNvSpPr>
            <a:spLocks noGrp="1" noChangeArrowheads="1"/>
          </p:cNvSpPr>
          <p:nvPr>
            <p:ph idx="1"/>
          </p:nvPr>
        </p:nvSpPr>
        <p:spPr/>
        <p:txBody>
          <a:bodyPr/>
          <a:lstStyle/>
          <a:p>
            <a:pPr eaLnBrk="1" hangingPunct="1"/>
            <a:r>
              <a:rPr lang="en-US" sz="4000" b="1" i="1" smtClean="0">
                <a:solidFill>
                  <a:schemeClr val="folHlink"/>
                </a:solidFill>
                <a:latin typeface="Times New Roman" pitchFamily="18" charset="0"/>
                <a:cs typeface="Cordia New" pitchFamily="34" charset="-34"/>
              </a:rPr>
              <a:t>Hindbrain</a:t>
            </a:r>
            <a:r>
              <a:rPr lang="en-US" sz="4000" b="1" i="1" smtClean="0">
                <a:solidFill>
                  <a:srgbClr val="000000"/>
                </a:solidFill>
                <a:latin typeface="Times New Roman" pitchFamily="18" charset="0"/>
                <a:cs typeface="Cordia New" pitchFamily="34" charset="-34"/>
              </a:rPr>
              <a:t> is located at the lower end of the brain, where the spinal cord joins the brainstem. </a:t>
            </a:r>
          </a:p>
          <a:p>
            <a:pPr eaLnBrk="1" hangingPunct="1"/>
            <a:r>
              <a:rPr lang="en-US" sz="4000" b="1" i="1" smtClean="0">
                <a:solidFill>
                  <a:srgbClr val="000000"/>
                </a:solidFill>
                <a:latin typeface="Times New Roman" pitchFamily="18" charset="0"/>
                <a:cs typeface="Cordia New" pitchFamily="34" charset="-34"/>
              </a:rPr>
              <a:t>1.1 </a:t>
            </a:r>
            <a:r>
              <a:rPr lang="en-US" sz="4000" b="1" i="1" smtClean="0">
                <a:solidFill>
                  <a:schemeClr val="folHlink"/>
                </a:solidFill>
                <a:latin typeface="Times New Roman" pitchFamily="18" charset="0"/>
                <a:cs typeface="Cordia New" pitchFamily="34" charset="-34"/>
              </a:rPr>
              <a:t>Medulla</a:t>
            </a:r>
            <a:r>
              <a:rPr lang="en-US" sz="4000" b="1" i="1" smtClean="0">
                <a:solidFill>
                  <a:srgbClr val="000000"/>
                </a:solidFill>
                <a:latin typeface="Times New Roman" pitchFamily="18" charset="0"/>
                <a:cs typeface="Cordia New" pitchFamily="34" charset="-34"/>
              </a:rPr>
              <a:t> is in charge of circulation, breathing, muscle tone, and regulating reflexes</a:t>
            </a:r>
            <a:endParaRPr lang="en-US" sz="3600" b="1" i="1" smtClean="0">
              <a:solidFill>
                <a:srgbClr val="000000"/>
              </a:solidFill>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79202"/>
                                        </p:tgtEl>
                                        <p:attrNameLst>
                                          <p:attrName>style.visibility</p:attrName>
                                        </p:attrNameLst>
                                      </p:cBhvr>
                                      <p:to>
                                        <p:strVal val="visible"/>
                                      </p:to>
                                    </p:set>
                                    <p:anim calcmode="lin" valueType="num">
                                      <p:cBhvr additive="base">
                                        <p:cTn id="7" dur="500" fill="hold"/>
                                        <p:tgtEl>
                                          <p:spTgt spid="179202"/>
                                        </p:tgtEl>
                                        <p:attrNameLst>
                                          <p:attrName>ppt_x</p:attrName>
                                        </p:attrNameLst>
                                      </p:cBhvr>
                                      <p:tavLst>
                                        <p:tav tm="0">
                                          <p:val>
                                            <p:strVal val="#ppt_x"/>
                                          </p:val>
                                        </p:tav>
                                        <p:tav tm="100000">
                                          <p:val>
                                            <p:strVal val="#ppt_x"/>
                                          </p:val>
                                        </p:tav>
                                      </p:tavLst>
                                    </p:anim>
                                    <p:anim calcmode="lin" valueType="num">
                                      <p:cBhvr additive="base">
                                        <p:cTn id="8" dur="500" fill="hold"/>
                                        <p:tgtEl>
                                          <p:spTgt spid="17920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9203">
                                            <p:txEl>
                                              <p:pRg st="0" end="0"/>
                                            </p:txEl>
                                          </p:spTgt>
                                        </p:tgtEl>
                                        <p:attrNameLst>
                                          <p:attrName>style.visibility</p:attrName>
                                        </p:attrNameLst>
                                      </p:cBhvr>
                                      <p:to>
                                        <p:strVal val="visible"/>
                                      </p:to>
                                    </p:set>
                                    <p:anim calcmode="lin" valueType="num">
                                      <p:cBhvr additive="base">
                                        <p:cTn id="13" dur="500" fill="hold"/>
                                        <p:tgtEl>
                                          <p:spTgt spid="17920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92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79203">
                                            <p:txEl>
                                              <p:pRg st="1" end="1"/>
                                            </p:txEl>
                                          </p:spTgt>
                                        </p:tgtEl>
                                        <p:attrNameLst>
                                          <p:attrName>style.visibility</p:attrName>
                                        </p:attrNameLst>
                                      </p:cBhvr>
                                      <p:to>
                                        <p:strVal val="visible"/>
                                      </p:to>
                                    </p:set>
                                    <p:anim calcmode="lin" valueType="num">
                                      <p:cBhvr additive="base">
                                        <p:cTn id="19" dur="500" fill="hold"/>
                                        <p:tgtEl>
                                          <p:spTgt spid="17920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920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2" grpId="0" autoUpdateAnimBg="0"/>
      <p:bldP spid="179203"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228600" y="304800"/>
            <a:ext cx="8915400" cy="6553200"/>
          </a:xfrm>
        </p:spPr>
        <p:txBody>
          <a:bodyPr rtlCol="0">
            <a:normAutofit/>
          </a:bodyPr>
          <a:lstStyle/>
          <a:p>
            <a:pPr eaLnBrk="1" fontAlgn="auto" hangingPunct="1">
              <a:spcAft>
                <a:spcPts val="0"/>
              </a:spcAft>
              <a:defRPr/>
            </a:pPr>
            <a:r>
              <a:rPr lang="en-US" b="1" dirty="0" err="1" smtClean="0">
                <a:solidFill>
                  <a:schemeClr val="tx2">
                    <a:lumMod val="50000"/>
                  </a:schemeClr>
                </a:solidFill>
                <a:latin typeface="Times New Roman" pitchFamily="18" charset="0"/>
                <a:cs typeface="Cordia New" pitchFamily="34" charset="-34"/>
              </a:rPr>
              <a:t>Subcortex</a:t>
            </a:r>
            <a:r>
              <a:rPr lang="en-US" b="1" dirty="0" smtClean="0">
                <a:solidFill>
                  <a:schemeClr val="tx2">
                    <a:lumMod val="50000"/>
                  </a:schemeClr>
                </a:solidFill>
                <a:latin typeface="Times New Roman" pitchFamily="18" charset="0"/>
                <a:cs typeface="Cordia New" pitchFamily="34" charset="-34"/>
              </a:rPr>
              <a:t> </a:t>
            </a:r>
            <a:r>
              <a:rPr lang="en-US" b="1" dirty="0">
                <a:solidFill>
                  <a:schemeClr val="tx2">
                    <a:lumMod val="50000"/>
                  </a:schemeClr>
                </a:solidFill>
                <a:latin typeface="Times New Roman" pitchFamily="18" charset="0"/>
                <a:cs typeface="Cordia New" pitchFamily="34" charset="-34"/>
              </a:rPr>
              <a:t>(</a:t>
            </a:r>
            <a:r>
              <a:rPr lang="en-US" b="1" dirty="0" err="1">
                <a:solidFill>
                  <a:schemeClr val="tx2">
                    <a:lumMod val="50000"/>
                  </a:schemeClr>
                </a:solidFill>
                <a:latin typeface="Times New Roman" pitchFamily="18" charset="0"/>
                <a:cs typeface="Cordia New" pitchFamily="34" charset="-34"/>
              </a:rPr>
              <a:t>conts</a:t>
            </a:r>
            <a:r>
              <a:rPr lang="en-US" b="1" dirty="0">
                <a:solidFill>
                  <a:schemeClr val="tx2">
                    <a:lumMod val="50000"/>
                  </a:schemeClr>
                </a:solidFill>
                <a:latin typeface="Times New Roman" pitchFamily="18" charset="0"/>
                <a:cs typeface="Cordia New" pitchFamily="34" charset="-34"/>
              </a:rPr>
              <a:t>.)</a:t>
            </a:r>
            <a:r>
              <a:rPr lang="en-US" b="1" dirty="0">
                <a:solidFill>
                  <a:schemeClr val="folHlink"/>
                </a:solidFill>
                <a:latin typeface="Times New Roman" pitchFamily="18" charset="0"/>
                <a:cs typeface="Cordia New" pitchFamily="34" charset="-34"/>
              </a:rPr>
              <a:t/>
            </a:r>
            <a:br>
              <a:rPr lang="en-US" b="1" dirty="0">
                <a:solidFill>
                  <a:schemeClr val="folHlink"/>
                </a:solidFill>
                <a:latin typeface="Times New Roman" pitchFamily="18" charset="0"/>
                <a:cs typeface="Cordia New" pitchFamily="34" charset="-34"/>
              </a:rPr>
            </a:br>
            <a:r>
              <a:rPr lang="en-US" b="1" dirty="0" smtClean="0">
                <a:solidFill>
                  <a:srgbClr val="FF0000"/>
                </a:solidFill>
                <a:latin typeface="Times New Roman" pitchFamily="18" charset="0"/>
                <a:cs typeface="Cordia New" pitchFamily="34" charset="-34"/>
              </a:rPr>
              <a:t>HINDBRAIN (cont.)</a:t>
            </a:r>
            <a:r>
              <a:rPr lang="en-US" sz="4800" b="1" i="1" dirty="0" smtClean="0">
                <a:solidFill>
                  <a:srgbClr val="000000"/>
                </a:solidFill>
                <a:latin typeface="Times New Roman" pitchFamily="18" charset="0"/>
                <a:cs typeface="Cordia New" pitchFamily="34" charset="-34"/>
              </a:rPr>
              <a:t/>
            </a:r>
            <a:br>
              <a:rPr lang="en-US" sz="4800" b="1" i="1" dirty="0" smtClean="0">
                <a:solidFill>
                  <a:srgbClr val="000000"/>
                </a:solidFill>
                <a:latin typeface="Times New Roman" pitchFamily="18" charset="0"/>
                <a:cs typeface="Cordia New" pitchFamily="34" charset="-34"/>
              </a:rPr>
            </a:br>
            <a:r>
              <a:rPr lang="en-US" sz="4800" b="1" i="1" dirty="0" smtClean="0">
                <a:solidFill>
                  <a:srgbClr val="000000"/>
                </a:solidFill>
                <a:latin typeface="Times New Roman" pitchFamily="18" charset="0"/>
                <a:cs typeface="Cordia New" pitchFamily="34" charset="-34"/>
              </a:rPr>
              <a:t> 1.2  </a:t>
            </a:r>
            <a:r>
              <a:rPr lang="en-US" sz="4800" b="1" i="1" dirty="0" smtClean="0">
                <a:solidFill>
                  <a:schemeClr val="folHlink"/>
                </a:solidFill>
                <a:latin typeface="Times New Roman" pitchFamily="18" charset="0"/>
                <a:cs typeface="Cordia New" pitchFamily="34" charset="-34"/>
              </a:rPr>
              <a:t>Pons</a:t>
            </a:r>
            <a:r>
              <a:rPr lang="en-US" sz="4800" b="1" i="1" dirty="0" smtClean="0">
                <a:solidFill>
                  <a:srgbClr val="000000"/>
                </a:solidFill>
                <a:latin typeface="Times New Roman" pitchFamily="18" charset="0"/>
                <a:cs typeface="Cordia New" pitchFamily="34" charset="-34"/>
              </a:rPr>
              <a:t> is important in sleep and arousal</a:t>
            </a:r>
            <a:br>
              <a:rPr lang="en-US" sz="4800" b="1" i="1" dirty="0" smtClean="0">
                <a:solidFill>
                  <a:srgbClr val="000000"/>
                </a:solidFill>
                <a:latin typeface="Times New Roman" pitchFamily="18" charset="0"/>
                <a:cs typeface="Cordia New" pitchFamily="34" charset="-34"/>
              </a:rPr>
            </a:br>
            <a:r>
              <a:rPr lang="en-US" sz="4800" b="1" i="1" dirty="0" smtClean="0">
                <a:solidFill>
                  <a:srgbClr val="000000"/>
                </a:solidFill>
                <a:latin typeface="Times New Roman" pitchFamily="18" charset="0"/>
                <a:cs typeface="Cordia New" pitchFamily="34" charset="-34"/>
              </a:rPr>
              <a:t>1.3 </a:t>
            </a:r>
            <a:r>
              <a:rPr lang="en-US" sz="4800" b="1" i="1" dirty="0" smtClean="0">
                <a:solidFill>
                  <a:schemeClr val="folHlink"/>
                </a:solidFill>
                <a:latin typeface="Times New Roman" pitchFamily="18" charset="0"/>
                <a:cs typeface="Cordia New" pitchFamily="34" charset="-34"/>
              </a:rPr>
              <a:t>Cerebellum</a:t>
            </a:r>
            <a:r>
              <a:rPr lang="en-US" sz="4800" b="1" i="1" dirty="0" smtClean="0">
                <a:solidFill>
                  <a:srgbClr val="000000"/>
                </a:solidFill>
                <a:latin typeface="Times New Roman" pitchFamily="18" charset="0"/>
                <a:cs typeface="Cordia New" pitchFamily="34" charset="-34"/>
              </a:rPr>
              <a:t> is critical in the coordination of movement and equilibrium, or physical balance.</a:t>
            </a:r>
            <a:br>
              <a:rPr lang="en-US" sz="4800" b="1" i="1" dirty="0" smtClean="0">
                <a:solidFill>
                  <a:srgbClr val="000000"/>
                </a:solidFill>
                <a:latin typeface="Times New Roman" pitchFamily="18" charset="0"/>
                <a:cs typeface="Cordia New" pitchFamily="34" charset="-34"/>
              </a:rPr>
            </a:br>
            <a:r>
              <a:rPr lang="th-TH" sz="4800" b="1" dirty="0" smtClean="0">
                <a:latin typeface="Times New Roman" pitchFamily="18" charset="0"/>
              </a:rPr>
              <a:t/>
            </a:r>
            <a:br>
              <a:rPr lang="th-TH" sz="4800" b="1" dirty="0" smtClean="0">
                <a:latin typeface="Times New Roman" pitchFamily="18" charset="0"/>
              </a:rPr>
            </a:br>
            <a:endParaRPr lang="th-TH" sz="4800" b="1" dirty="0" smtClean="0">
              <a:latin typeface="Times New Roman" pitchFamily="18" charset="0"/>
            </a:endParaRPr>
          </a:p>
        </p:txBody>
      </p:sp>
      <p:sp>
        <p:nvSpPr>
          <p:cNvPr id="181251" name="Rectangle 3"/>
          <p:cNvSpPr>
            <a:spLocks noGrp="1" noChangeArrowheads="1"/>
          </p:cNvSpPr>
          <p:nvPr>
            <p:ph type="subTitle" idx="1"/>
          </p:nvPr>
        </p:nvSpPr>
        <p:spPr>
          <a:xfrm>
            <a:off x="1549400" y="6705600"/>
            <a:ext cx="6032500" cy="381000"/>
          </a:xfrm>
        </p:spPr>
        <p:txBody>
          <a:bodyPr rtlCol="0">
            <a:normAutofit fontScale="70000" lnSpcReduction="20000"/>
          </a:bodyPr>
          <a:lstStyle/>
          <a:p>
            <a:pPr eaLnBrk="1" fontAlgn="auto" hangingPunct="1">
              <a:spcAft>
                <a:spcPts val="0"/>
              </a:spcAft>
              <a:defRPr/>
            </a:pPr>
            <a:endParaRPr lang="en-US" smtClean="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81251">
                                            <p:txEl>
                                              <p:pRg st="0" end="0"/>
                                            </p:txEl>
                                          </p:spTgt>
                                        </p:tgtEl>
                                        <p:attrNameLst>
                                          <p:attrName>style.visibility</p:attrName>
                                        </p:attrNameLst>
                                      </p:cBhvr>
                                      <p:to>
                                        <p:strVal val="visible"/>
                                      </p:to>
                                    </p:set>
                                    <p:anim calcmode="lin" valueType="num">
                                      <p:cBhvr additive="base">
                                        <p:cTn id="7" dur="500" fill="hold"/>
                                        <p:tgtEl>
                                          <p:spTgt spid="1812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12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pPr eaLnBrk="1" hangingPunct="1">
              <a:defRPr/>
            </a:pPr>
            <a:r>
              <a:rPr lang="en-US" sz="3600" b="1" dirty="0" err="1" smtClean="0">
                <a:solidFill>
                  <a:schemeClr val="tx2">
                    <a:lumMod val="50000"/>
                  </a:schemeClr>
                </a:solidFill>
                <a:latin typeface="Times New Roman" pitchFamily="18" charset="0"/>
                <a:cs typeface="Cordia New" pitchFamily="34" charset="-34"/>
              </a:rPr>
              <a:t>Subcortex</a:t>
            </a:r>
            <a:r>
              <a:rPr lang="en-US" sz="3600" b="1" dirty="0" smtClean="0">
                <a:solidFill>
                  <a:schemeClr val="tx2">
                    <a:lumMod val="50000"/>
                  </a:schemeClr>
                </a:solidFill>
                <a:latin typeface="Times New Roman" pitchFamily="18" charset="0"/>
                <a:cs typeface="Cordia New" pitchFamily="34" charset="-34"/>
              </a:rPr>
              <a:t> (</a:t>
            </a:r>
            <a:r>
              <a:rPr lang="en-US" sz="3600" b="1" dirty="0" err="1" smtClean="0">
                <a:solidFill>
                  <a:schemeClr val="tx2">
                    <a:lumMod val="50000"/>
                  </a:schemeClr>
                </a:solidFill>
                <a:latin typeface="Times New Roman" pitchFamily="18" charset="0"/>
                <a:cs typeface="Cordia New" pitchFamily="34" charset="-34"/>
              </a:rPr>
              <a:t>conts</a:t>
            </a:r>
            <a:r>
              <a:rPr lang="en-US" sz="3600" b="1" dirty="0" smtClean="0">
                <a:solidFill>
                  <a:schemeClr val="tx2">
                    <a:lumMod val="50000"/>
                  </a:schemeClr>
                </a:solidFill>
                <a:latin typeface="Times New Roman" pitchFamily="18" charset="0"/>
                <a:cs typeface="Cordia New" pitchFamily="34" charset="-34"/>
              </a:rPr>
              <a:t>.)</a:t>
            </a:r>
            <a:r>
              <a:rPr lang="en-US" sz="3600" b="1" dirty="0" smtClean="0">
                <a:solidFill>
                  <a:schemeClr val="folHlink"/>
                </a:solidFill>
                <a:latin typeface="Times New Roman" pitchFamily="18" charset="0"/>
                <a:cs typeface="Cordia New" pitchFamily="34" charset="-34"/>
              </a:rPr>
              <a:t/>
            </a:r>
            <a:br>
              <a:rPr lang="en-US" sz="3600" b="1" dirty="0" smtClean="0">
                <a:solidFill>
                  <a:schemeClr val="folHlink"/>
                </a:solidFill>
                <a:latin typeface="Times New Roman" pitchFamily="18" charset="0"/>
                <a:cs typeface="Cordia New" pitchFamily="34" charset="-34"/>
              </a:rPr>
            </a:br>
            <a:r>
              <a:rPr lang="en-US" sz="3600" b="1" dirty="0" smtClean="0">
                <a:solidFill>
                  <a:srgbClr val="FF0000"/>
                </a:solidFill>
                <a:latin typeface="Times New Roman" pitchFamily="18" charset="0"/>
                <a:cs typeface="Cordia New" pitchFamily="34" charset="-34"/>
              </a:rPr>
              <a:t>HINDBRAIN (</a:t>
            </a:r>
            <a:r>
              <a:rPr lang="en-US" sz="3600" b="1" dirty="0" err="1" smtClean="0">
                <a:solidFill>
                  <a:srgbClr val="FF0000"/>
                </a:solidFill>
                <a:latin typeface="Times New Roman" pitchFamily="18" charset="0"/>
                <a:cs typeface="Cordia New" pitchFamily="34" charset="-34"/>
              </a:rPr>
              <a:t>cont</a:t>
            </a:r>
            <a:r>
              <a:rPr lang="en-US" sz="3600" b="1" dirty="0" smtClean="0">
                <a:solidFill>
                  <a:srgbClr val="FF0000"/>
                </a:solidFill>
                <a:latin typeface="Times New Roman" pitchFamily="18" charset="0"/>
                <a:cs typeface="Cordia New" pitchFamily="34" charset="-34"/>
              </a:rPr>
              <a:t>)</a:t>
            </a:r>
            <a:endParaRPr lang="en-US" sz="3600" b="1" dirty="0" smtClean="0">
              <a:latin typeface="Times New Roman" pitchFamily="18" charset="0"/>
              <a:cs typeface="Cordia New" pitchFamily="34" charset="-34"/>
            </a:endParaRPr>
          </a:p>
        </p:txBody>
      </p:sp>
      <p:sp>
        <p:nvSpPr>
          <p:cNvPr id="184323" name="Rectangle 3"/>
          <p:cNvSpPr>
            <a:spLocks noGrp="1" noChangeArrowheads="1"/>
          </p:cNvSpPr>
          <p:nvPr>
            <p:ph idx="1"/>
          </p:nvPr>
        </p:nvSpPr>
        <p:spPr/>
        <p:txBody>
          <a:bodyPr/>
          <a:lstStyle/>
          <a:p>
            <a:pPr eaLnBrk="1" hangingPunct="1">
              <a:buFontTx/>
              <a:buNone/>
            </a:pPr>
            <a:r>
              <a:rPr lang="en-US" sz="4000" b="1" i="1" smtClean="0">
                <a:solidFill>
                  <a:schemeClr val="folHlink"/>
                </a:solidFill>
                <a:latin typeface="Times New Roman" pitchFamily="18" charset="0"/>
                <a:cs typeface="Cordia New" pitchFamily="34" charset="-34"/>
              </a:rPr>
              <a:t>1.4 The reticular formation</a:t>
            </a:r>
            <a:endParaRPr lang="en-US" sz="3600" b="1" i="1" smtClean="0">
              <a:solidFill>
                <a:srgbClr val="000000"/>
              </a:solidFill>
              <a:latin typeface="Times New Roman" pitchFamily="18" charset="0"/>
              <a:cs typeface="Cordia New" pitchFamily="34" charset="-34"/>
            </a:endParaRPr>
          </a:p>
          <a:p>
            <a:pPr eaLnBrk="1" hangingPunct="1"/>
            <a:r>
              <a:rPr lang="en-US" sz="3600" b="1" i="1" smtClean="0">
                <a:solidFill>
                  <a:srgbClr val="000000"/>
                </a:solidFill>
                <a:latin typeface="Times New Roman" pitchFamily="18" charset="0"/>
                <a:cs typeface="Cordia New" pitchFamily="34" charset="-34"/>
              </a:rPr>
              <a:t>Lies inside medulla and brainstem</a:t>
            </a:r>
          </a:p>
          <a:p>
            <a:pPr eaLnBrk="1" hangingPunct="1"/>
            <a:r>
              <a:rPr lang="en-US" sz="3600" b="1" i="1" smtClean="0">
                <a:solidFill>
                  <a:srgbClr val="000000"/>
                </a:solidFill>
                <a:latin typeface="Times New Roman" pitchFamily="18" charset="0"/>
                <a:cs typeface="Cordia New" pitchFamily="34" charset="-34"/>
              </a:rPr>
              <a:t>important in sleep and wakefulness, attention,as well as breathing, muscle reflexes, and pain perception</a:t>
            </a:r>
            <a:r>
              <a:rPr lang="en-US" sz="3600" b="1" smtClean="0">
                <a:solidFill>
                  <a:srgbClr val="000000"/>
                </a:solidFill>
                <a:latin typeface="Times New Roman" pitchFamily="18" charset="0"/>
                <a:cs typeface="Cordia New" pitchFamily="34" charset="-34"/>
              </a:rPr>
              <a:t>.</a:t>
            </a:r>
          </a:p>
          <a:p>
            <a:pPr eaLnBrk="1" hangingPunct="1"/>
            <a:endParaRPr lang="th-TH" sz="3600" b="1"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4322"/>
                                        </p:tgtEl>
                                        <p:attrNameLst>
                                          <p:attrName>style.visibility</p:attrName>
                                        </p:attrNameLst>
                                      </p:cBhvr>
                                      <p:to>
                                        <p:strVal val="visible"/>
                                      </p:to>
                                    </p:set>
                                    <p:anim calcmode="lin" valueType="num">
                                      <p:cBhvr additive="base">
                                        <p:cTn id="7" dur="500" fill="hold"/>
                                        <p:tgtEl>
                                          <p:spTgt spid="184322"/>
                                        </p:tgtEl>
                                        <p:attrNameLst>
                                          <p:attrName>ppt_x</p:attrName>
                                        </p:attrNameLst>
                                      </p:cBhvr>
                                      <p:tavLst>
                                        <p:tav tm="0">
                                          <p:val>
                                            <p:strVal val="#ppt_x"/>
                                          </p:val>
                                        </p:tav>
                                        <p:tav tm="100000">
                                          <p:val>
                                            <p:strVal val="#ppt_x"/>
                                          </p:val>
                                        </p:tav>
                                      </p:tavLst>
                                    </p:anim>
                                    <p:anim calcmode="lin" valueType="num">
                                      <p:cBhvr additive="base">
                                        <p:cTn id="8" dur="500" fill="hold"/>
                                        <p:tgtEl>
                                          <p:spTgt spid="18432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4323">
                                            <p:txEl>
                                              <p:pRg st="0" end="0"/>
                                            </p:txEl>
                                          </p:spTgt>
                                        </p:tgtEl>
                                        <p:attrNameLst>
                                          <p:attrName>style.visibility</p:attrName>
                                        </p:attrNameLst>
                                      </p:cBhvr>
                                      <p:to>
                                        <p:strVal val="visible"/>
                                      </p:to>
                                    </p:set>
                                    <p:anim calcmode="lin" valueType="num">
                                      <p:cBhvr additive="base">
                                        <p:cTn id="13" dur="500" fill="hold"/>
                                        <p:tgtEl>
                                          <p:spTgt spid="18432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432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4323">
                                            <p:txEl>
                                              <p:pRg st="1" end="1"/>
                                            </p:txEl>
                                          </p:spTgt>
                                        </p:tgtEl>
                                        <p:attrNameLst>
                                          <p:attrName>style.visibility</p:attrName>
                                        </p:attrNameLst>
                                      </p:cBhvr>
                                      <p:to>
                                        <p:strVal val="visible"/>
                                      </p:to>
                                    </p:set>
                                    <p:anim calcmode="lin" valueType="num">
                                      <p:cBhvr additive="base">
                                        <p:cTn id="19" dur="500" fill="hold"/>
                                        <p:tgtEl>
                                          <p:spTgt spid="18432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432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4323">
                                            <p:txEl>
                                              <p:pRg st="2" end="2"/>
                                            </p:txEl>
                                          </p:spTgt>
                                        </p:tgtEl>
                                        <p:attrNameLst>
                                          <p:attrName>style.visibility</p:attrName>
                                        </p:attrNameLst>
                                      </p:cBhvr>
                                      <p:to>
                                        <p:strVal val="visible"/>
                                      </p:to>
                                    </p:set>
                                    <p:anim calcmode="lin" valueType="num">
                                      <p:cBhvr additive="base">
                                        <p:cTn id="25" dur="500" fill="hold"/>
                                        <p:tgtEl>
                                          <p:spTgt spid="18432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432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2" grpId="0" autoUpdateAnimBg="0"/>
      <p:bldP spid="184323"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1026"/>
          <p:cNvSpPr>
            <a:spLocks noGrp="1" noChangeArrowheads="1"/>
          </p:cNvSpPr>
          <p:nvPr>
            <p:ph type="title"/>
          </p:nvPr>
        </p:nvSpPr>
        <p:spPr>
          <a:xfrm>
            <a:off x="609600" y="228600"/>
            <a:ext cx="7772400" cy="762000"/>
          </a:xfrm>
        </p:spPr>
        <p:txBody>
          <a:bodyPr/>
          <a:lstStyle/>
          <a:p>
            <a:pPr eaLnBrk="1" hangingPunct="1">
              <a:defRPr/>
            </a:pPr>
            <a:r>
              <a:rPr lang="en-US" sz="3200" b="1" dirty="0" err="1" smtClean="0">
                <a:solidFill>
                  <a:schemeClr val="tx2">
                    <a:lumMod val="50000"/>
                  </a:schemeClr>
                </a:solidFill>
                <a:latin typeface="Times New Roman" pitchFamily="18" charset="0"/>
              </a:rPr>
              <a:t>Subcortex</a:t>
            </a:r>
            <a:r>
              <a:rPr lang="en-US" sz="3200" b="1" dirty="0" smtClean="0">
                <a:solidFill>
                  <a:schemeClr val="tx2">
                    <a:lumMod val="50000"/>
                  </a:schemeClr>
                </a:solidFill>
                <a:latin typeface="Times New Roman" pitchFamily="18" charset="0"/>
              </a:rPr>
              <a:t> (cont.)</a:t>
            </a:r>
            <a:r>
              <a:rPr lang="th-TH" sz="3200" b="1" dirty="0">
                <a:solidFill>
                  <a:schemeClr val="tx2">
                    <a:lumMod val="50000"/>
                  </a:schemeClr>
                </a:solidFill>
                <a:latin typeface="Times New Roman" pitchFamily="18" charset="0"/>
              </a:rPr>
              <a:t/>
            </a:r>
            <a:br>
              <a:rPr lang="th-TH" sz="3200" b="1" dirty="0">
                <a:solidFill>
                  <a:schemeClr val="tx2">
                    <a:lumMod val="50000"/>
                  </a:schemeClr>
                </a:solidFill>
                <a:latin typeface="Times New Roman" pitchFamily="18" charset="0"/>
              </a:rPr>
            </a:br>
            <a:r>
              <a:rPr lang="th-TH" sz="3200" b="1" dirty="0" smtClean="0">
                <a:solidFill>
                  <a:schemeClr val="folHlink"/>
                </a:solidFill>
                <a:latin typeface="Times New Roman" pitchFamily="18" charset="0"/>
              </a:rPr>
              <a:t>MIDBRAIN</a:t>
            </a:r>
            <a:endParaRPr lang="th-TH" sz="3200" b="1" dirty="0" smtClean="0">
              <a:latin typeface="Times New Roman" pitchFamily="18" charset="0"/>
            </a:endParaRPr>
          </a:p>
        </p:txBody>
      </p:sp>
      <p:sp>
        <p:nvSpPr>
          <p:cNvPr id="182275" name="Rectangle 1027"/>
          <p:cNvSpPr>
            <a:spLocks noGrp="1" noChangeArrowheads="1"/>
          </p:cNvSpPr>
          <p:nvPr>
            <p:ph idx="1"/>
          </p:nvPr>
        </p:nvSpPr>
        <p:spPr>
          <a:xfrm>
            <a:off x="30163" y="990600"/>
            <a:ext cx="8915400" cy="5562600"/>
          </a:xfrm>
        </p:spPr>
        <p:txBody>
          <a:bodyPr rtlCol="0">
            <a:normAutofit fontScale="92500" lnSpcReduction="10000"/>
          </a:bodyPr>
          <a:lstStyle/>
          <a:p>
            <a:pPr eaLnBrk="1" fontAlgn="auto" hangingPunct="1">
              <a:spcAft>
                <a:spcPts val="0"/>
              </a:spcAft>
              <a:defRPr/>
            </a:pPr>
            <a:r>
              <a:rPr lang="en-US" sz="4000" b="1" i="1" dirty="0" smtClean="0">
                <a:solidFill>
                  <a:srgbClr val="00B050"/>
                </a:solidFill>
                <a:latin typeface="Times New Roman" pitchFamily="18" charset="0"/>
                <a:cs typeface="Cordia New" pitchFamily="34" charset="-34"/>
              </a:rPr>
              <a:t>Conduction and switching center</a:t>
            </a:r>
          </a:p>
          <a:p>
            <a:pPr eaLnBrk="1" fontAlgn="auto" hangingPunct="1">
              <a:spcAft>
                <a:spcPts val="0"/>
              </a:spcAft>
              <a:defRPr/>
            </a:pPr>
            <a:r>
              <a:rPr lang="en-US" sz="4000" b="1" i="1" dirty="0" smtClean="0">
                <a:solidFill>
                  <a:srgbClr val="000000"/>
                </a:solidFill>
                <a:latin typeface="Times New Roman" pitchFamily="18" charset="0"/>
                <a:cs typeface="Cordia New" pitchFamily="34" charset="-34"/>
              </a:rPr>
              <a:t>lies between the hindbrain and the forebrain  </a:t>
            </a:r>
          </a:p>
          <a:p>
            <a:pPr eaLnBrk="1" fontAlgn="auto" hangingPunct="1">
              <a:spcAft>
                <a:spcPts val="0"/>
              </a:spcAft>
              <a:defRPr/>
            </a:pPr>
            <a:r>
              <a:rPr lang="en-US" sz="4000" b="1" i="1" dirty="0" smtClean="0">
                <a:solidFill>
                  <a:srgbClr val="00B050"/>
                </a:solidFill>
                <a:latin typeface="Times New Roman" pitchFamily="18" charset="0"/>
                <a:cs typeface="Cordia New" pitchFamily="34" charset="-34"/>
              </a:rPr>
              <a:t>it is involved in sensory functions such as locating where things are in space.  </a:t>
            </a:r>
          </a:p>
          <a:p>
            <a:pPr eaLnBrk="1" fontAlgn="auto" hangingPunct="1">
              <a:spcAft>
                <a:spcPts val="0"/>
              </a:spcAft>
              <a:defRPr/>
            </a:pPr>
            <a:r>
              <a:rPr lang="en-US" sz="4000" b="1" i="1" dirty="0" smtClean="0">
                <a:solidFill>
                  <a:srgbClr val="000000"/>
                </a:solidFill>
                <a:latin typeface="Times New Roman" pitchFamily="18" charset="0"/>
                <a:cs typeface="Cordia New" pitchFamily="34" charset="-34"/>
              </a:rPr>
              <a:t>contains structures which are important for voluntary movement </a:t>
            </a:r>
            <a:r>
              <a:rPr lang="en-US" sz="4000" b="1" i="1" dirty="0" smtClean="0">
                <a:solidFill>
                  <a:srgbClr val="00B050"/>
                </a:solidFill>
                <a:latin typeface="Times New Roman" pitchFamily="18" charset="0"/>
                <a:cs typeface="Cordia New" pitchFamily="34" charset="-34"/>
              </a:rPr>
              <a:t>(Parkinson’s disease is due to  degeneration of the  </a:t>
            </a:r>
            <a:r>
              <a:rPr lang="en-US" sz="4000" b="1" i="1" dirty="0" err="1" smtClean="0">
                <a:solidFill>
                  <a:srgbClr val="00B050"/>
                </a:solidFill>
                <a:latin typeface="Times New Roman" pitchFamily="18" charset="0"/>
                <a:cs typeface="Cordia New" pitchFamily="34" charset="-34"/>
              </a:rPr>
              <a:t>substantia</a:t>
            </a:r>
            <a:r>
              <a:rPr lang="en-US" sz="4000" b="1" i="1" dirty="0">
                <a:solidFill>
                  <a:srgbClr val="00B050"/>
                </a:solidFill>
                <a:latin typeface="Times New Roman" pitchFamily="18" charset="0"/>
                <a:cs typeface="Cordia New" pitchFamily="34" charset="-34"/>
              </a:rPr>
              <a:t> </a:t>
            </a:r>
            <a:r>
              <a:rPr lang="en-US" sz="4000" b="1" i="1" dirty="0" err="1" smtClean="0">
                <a:solidFill>
                  <a:srgbClr val="00B050"/>
                </a:solidFill>
                <a:latin typeface="Times New Roman" pitchFamily="18" charset="0"/>
                <a:cs typeface="Cordia New" pitchFamily="34" charset="-34"/>
              </a:rPr>
              <a:t>nigra</a:t>
            </a:r>
            <a:r>
              <a:rPr lang="en-US" sz="4000" b="1" i="1" dirty="0" smtClean="0">
                <a:solidFill>
                  <a:srgbClr val="00B050"/>
                </a:solidFill>
                <a:latin typeface="Times New Roman" pitchFamily="18" charset="0"/>
                <a:cs typeface="Cordia New" pitchFamily="34" charset="-34"/>
              </a:rPr>
              <a:t>, a structure in the midbrain).</a:t>
            </a:r>
            <a:r>
              <a:rPr lang="en-US" sz="3600" b="1" i="1" dirty="0" smtClean="0">
                <a:solidFill>
                  <a:srgbClr val="00B050"/>
                </a:solidFill>
                <a:latin typeface="Times New Roman" pitchFamily="18" charset="0"/>
                <a:cs typeface="Cordia New" pitchFamily="34" charset="-34"/>
              </a:rPr>
              <a:t>  </a:t>
            </a:r>
          </a:p>
          <a:p>
            <a:pPr eaLnBrk="1" fontAlgn="auto" hangingPunct="1">
              <a:spcAft>
                <a:spcPts val="0"/>
              </a:spcAft>
              <a:defRPr/>
            </a:pPr>
            <a:endParaRPr lang="th-TH" sz="36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2274"/>
                                        </p:tgtEl>
                                        <p:attrNameLst>
                                          <p:attrName>style.visibility</p:attrName>
                                        </p:attrNameLst>
                                      </p:cBhvr>
                                      <p:to>
                                        <p:strVal val="visible"/>
                                      </p:to>
                                    </p:set>
                                    <p:anim calcmode="lin" valueType="num">
                                      <p:cBhvr additive="base">
                                        <p:cTn id="7" dur="500" fill="hold"/>
                                        <p:tgtEl>
                                          <p:spTgt spid="182274"/>
                                        </p:tgtEl>
                                        <p:attrNameLst>
                                          <p:attrName>ppt_x</p:attrName>
                                        </p:attrNameLst>
                                      </p:cBhvr>
                                      <p:tavLst>
                                        <p:tav tm="0">
                                          <p:val>
                                            <p:strVal val="#ppt_x"/>
                                          </p:val>
                                        </p:tav>
                                        <p:tav tm="100000">
                                          <p:val>
                                            <p:strVal val="#ppt_x"/>
                                          </p:val>
                                        </p:tav>
                                      </p:tavLst>
                                    </p:anim>
                                    <p:anim calcmode="lin" valueType="num">
                                      <p:cBhvr additive="base">
                                        <p:cTn id="8" dur="500" fill="hold"/>
                                        <p:tgtEl>
                                          <p:spTgt spid="18227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2275">
                                            <p:txEl>
                                              <p:pRg st="0" end="0"/>
                                            </p:txEl>
                                          </p:spTgt>
                                        </p:tgtEl>
                                        <p:attrNameLst>
                                          <p:attrName>style.visibility</p:attrName>
                                        </p:attrNameLst>
                                      </p:cBhvr>
                                      <p:to>
                                        <p:strVal val="visible"/>
                                      </p:to>
                                    </p:set>
                                    <p:anim calcmode="lin" valueType="num">
                                      <p:cBhvr additive="base">
                                        <p:cTn id="13" dur="500" fill="hold"/>
                                        <p:tgtEl>
                                          <p:spTgt spid="18227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227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2275">
                                            <p:txEl>
                                              <p:pRg st="1" end="1"/>
                                            </p:txEl>
                                          </p:spTgt>
                                        </p:tgtEl>
                                        <p:attrNameLst>
                                          <p:attrName>style.visibility</p:attrName>
                                        </p:attrNameLst>
                                      </p:cBhvr>
                                      <p:to>
                                        <p:strVal val="visible"/>
                                      </p:to>
                                    </p:set>
                                    <p:anim calcmode="lin" valueType="num">
                                      <p:cBhvr additive="base">
                                        <p:cTn id="19" dur="500" fill="hold"/>
                                        <p:tgtEl>
                                          <p:spTgt spid="18227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227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2275">
                                            <p:txEl>
                                              <p:pRg st="2" end="2"/>
                                            </p:txEl>
                                          </p:spTgt>
                                        </p:tgtEl>
                                        <p:attrNameLst>
                                          <p:attrName>style.visibility</p:attrName>
                                        </p:attrNameLst>
                                      </p:cBhvr>
                                      <p:to>
                                        <p:strVal val="visible"/>
                                      </p:to>
                                    </p:set>
                                    <p:anim calcmode="lin" valueType="num">
                                      <p:cBhvr additive="base">
                                        <p:cTn id="25" dur="500" fill="hold"/>
                                        <p:tgtEl>
                                          <p:spTgt spid="18227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227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2275">
                                            <p:txEl>
                                              <p:pRg st="3" end="3"/>
                                            </p:txEl>
                                          </p:spTgt>
                                        </p:tgtEl>
                                        <p:attrNameLst>
                                          <p:attrName>style.visibility</p:attrName>
                                        </p:attrNameLst>
                                      </p:cBhvr>
                                      <p:to>
                                        <p:strVal val="visible"/>
                                      </p:to>
                                    </p:set>
                                    <p:anim calcmode="lin" valueType="num">
                                      <p:cBhvr additive="base">
                                        <p:cTn id="31" dur="500" fill="hold"/>
                                        <p:tgtEl>
                                          <p:spTgt spid="18227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8227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4" grpId="0" autoUpdateAnimBg="0"/>
      <p:bldP spid="182275"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685800" y="228600"/>
            <a:ext cx="7772400" cy="685800"/>
          </a:xfrm>
        </p:spPr>
        <p:txBody>
          <a:bodyPr rtlCol="0">
            <a:noAutofit/>
          </a:bodyPr>
          <a:lstStyle/>
          <a:p>
            <a:pPr eaLnBrk="1" fontAlgn="auto" hangingPunct="1">
              <a:spcAft>
                <a:spcPts val="0"/>
              </a:spcAft>
              <a:defRPr/>
            </a:pPr>
            <a:r>
              <a:rPr lang="en-US" sz="3200" b="1" dirty="0" smtClean="0">
                <a:solidFill>
                  <a:schemeClr val="tx2">
                    <a:lumMod val="50000"/>
                  </a:schemeClr>
                </a:solidFill>
                <a:latin typeface="Times New Roman" pitchFamily="18" charset="0"/>
              </a:rPr>
              <a:t>The </a:t>
            </a:r>
            <a:r>
              <a:rPr lang="en-US" sz="3200" b="1" dirty="0" err="1" smtClean="0">
                <a:solidFill>
                  <a:schemeClr val="tx2">
                    <a:lumMod val="50000"/>
                  </a:schemeClr>
                </a:solidFill>
                <a:latin typeface="Times New Roman" pitchFamily="18" charset="0"/>
              </a:rPr>
              <a:t>Subcortex</a:t>
            </a:r>
            <a:r>
              <a:rPr lang="en-US" sz="3200" b="1" dirty="0" smtClean="0">
                <a:solidFill>
                  <a:schemeClr val="tx2">
                    <a:lumMod val="50000"/>
                  </a:schemeClr>
                </a:solidFill>
                <a:latin typeface="Times New Roman" pitchFamily="18" charset="0"/>
              </a:rPr>
              <a:t> (cont.)</a:t>
            </a:r>
            <a:r>
              <a:rPr lang="th-TH" sz="3200" b="1" dirty="0" smtClean="0">
                <a:solidFill>
                  <a:schemeClr val="tx2">
                    <a:lumMod val="50000"/>
                  </a:schemeClr>
                </a:solidFill>
                <a:latin typeface="Times New Roman" pitchFamily="18" charset="0"/>
              </a:rPr>
              <a:t/>
            </a:r>
            <a:br>
              <a:rPr lang="th-TH" sz="3200" b="1" dirty="0" smtClean="0">
                <a:solidFill>
                  <a:schemeClr val="tx2">
                    <a:lumMod val="50000"/>
                  </a:schemeClr>
                </a:solidFill>
                <a:latin typeface="Times New Roman" pitchFamily="18" charset="0"/>
              </a:rPr>
            </a:br>
            <a:r>
              <a:rPr lang="th-TH" sz="3200" b="1" dirty="0" smtClean="0">
                <a:solidFill>
                  <a:srgbClr val="FF0000"/>
                </a:solidFill>
                <a:latin typeface="Times New Roman" pitchFamily="18" charset="0"/>
              </a:rPr>
              <a:t>FOREBRAIN</a:t>
            </a:r>
          </a:p>
        </p:txBody>
      </p:sp>
      <p:sp>
        <p:nvSpPr>
          <p:cNvPr id="186371" name="Rectangle 3"/>
          <p:cNvSpPr>
            <a:spLocks noGrp="1" noChangeArrowheads="1"/>
          </p:cNvSpPr>
          <p:nvPr>
            <p:ph idx="1"/>
          </p:nvPr>
        </p:nvSpPr>
        <p:spPr>
          <a:xfrm>
            <a:off x="685800" y="1066800"/>
            <a:ext cx="7772400" cy="5029200"/>
          </a:xfrm>
        </p:spPr>
        <p:txBody>
          <a:bodyPr/>
          <a:lstStyle/>
          <a:p>
            <a:pPr eaLnBrk="1" hangingPunct="1"/>
            <a:r>
              <a:rPr lang="en-US" sz="4000" b="1" i="1" smtClean="0">
                <a:solidFill>
                  <a:srgbClr val="000000"/>
                </a:solidFill>
                <a:latin typeface="Times New Roman" pitchFamily="18" charset="0"/>
                <a:cs typeface="Cordia New" pitchFamily="34" charset="-34"/>
              </a:rPr>
              <a:t>the largest and most complex region of the brain </a:t>
            </a:r>
          </a:p>
          <a:p>
            <a:pPr eaLnBrk="1" hangingPunct="1"/>
            <a:r>
              <a:rPr lang="en-US" sz="4000" b="1" i="1" smtClean="0">
                <a:solidFill>
                  <a:srgbClr val="000000"/>
                </a:solidFill>
                <a:latin typeface="Times New Roman" pitchFamily="18" charset="0"/>
                <a:cs typeface="Cordia New" pitchFamily="34" charset="-34"/>
              </a:rPr>
              <a:t>3.1 </a:t>
            </a:r>
            <a:r>
              <a:rPr lang="en-US" sz="4000" b="1" i="1" smtClean="0">
                <a:solidFill>
                  <a:schemeClr val="folHlink"/>
                </a:solidFill>
                <a:latin typeface="Times New Roman" pitchFamily="18" charset="0"/>
                <a:cs typeface="Cordia New" pitchFamily="34" charset="-34"/>
              </a:rPr>
              <a:t>Thalamus</a:t>
            </a:r>
            <a:r>
              <a:rPr lang="en-US" sz="4000" b="1" i="1" smtClean="0">
                <a:solidFill>
                  <a:srgbClr val="000000"/>
                </a:solidFill>
                <a:latin typeface="Times New Roman" pitchFamily="18" charset="0"/>
                <a:cs typeface="Cordia New" pitchFamily="34" charset="-34"/>
              </a:rPr>
              <a:t> –the relay station for all incoming sensory information before it is passed on to appropriate higher brain regions</a:t>
            </a:r>
          </a:p>
          <a:p>
            <a:pPr eaLnBrk="1" hangingPunct="1"/>
            <a:endParaRPr lang="th-TH" sz="3600" b="1"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6370"/>
                                        </p:tgtEl>
                                        <p:attrNameLst>
                                          <p:attrName>style.visibility</p:attrName>
                                        </p:attrNameLst>
                                      </p:cBhvr>
                                      <p:to>
                                        <p:strVal val="visible"/>
                                      </p:to>
                                    </p:set>
                                    <p:anim calcmode="lin" valueType="num">
                                      <p:cBhvr additive="base">
                                        <p:cTn id="7" dur="500" fill="hold"/>
                                        <p:tgtEl>
                                          <p:spTgt spid="186370"/>
                                        </p:tgtEl>
                                        <p:attrNameLst>
                                          <p:attrName>ppt_x</p:attrName>
                                        </p:attrNameLst>
                                      </p:cBhvr>
                                      <p:tavLst>
                                        <p:tav tm="0">
                                          <p:val>
                                            <p:strVal val="#ppt_x"/>
                                          </p:val>
                                        </p:tav>
                                        <p:tav tm="100000">
                                          <p:val>
                                            <p:strVal val="#ppt_x"/>
                                          </p:val>
                                        </p:tav>
                                      </p:tavLst>
                                    </p:anim>
                                    <p:anim calcmode="lin" valueType="num">
                                      <p:cBhvr additive="base">
                                        <p:cTn id="8" dur="500" fill="hold"/>
                                        <p:tgtEl>
                                          <p:spTgt spid="18637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6371">
                                            <p:txEl>
                                              <p:pRg st="0" end="0"/>
                                            </p:txEl>
                                          </p:spTgt>
                                        </p:tgtEl>
                                        <p:attrNameLst>
                                          <p:attrName>style.visibility</p:attrName>
                                        </p:attrNameLst>
                                      </p:cBhvr>
                                      <p:to>
                                        <p:strVal val="visible"/>
                                      </p:to>
                                    </p:set>
                                    <p:anim calcmode="lin" valueType="num">
                                      <p:cBhvr additive="base">
                                        <p:cTn id="13" dur="500" fill="hold"/>
                                        <p:tgtEl>
                                          <p:spTgt spid="1863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637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6371">
                                            <p:txEl>
                                              <p:pRg st="1" end="1"/>
                                            </p:txEl>
                                          </p:spTgt>
                                        </p:tgtEl>
                                        <p:attrNameLst>
                                          <p:attrName>style.visibility</p:attrName>
                                        </p:attrNameLst>
                                      </p:cBhvr>
                                      <p:to>
                                        <p:strVal val="visible"/>
                                      </p:to>
                                    </p:set>
                                    <p:anim calcmode="lin" valueType="num">
                                      <p:cBhvr additive="base">
                                        <p:cTn id="19" dur="500" fill="hold"/>
                                        <p:tgtEl>
                                          <p:spTgt spid="18637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637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0" grpId="0" autoUpdateAnimBg="0"/>
      <p:bldP spid="186371"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74638"/>
            <a:ext cx="8229600" cy="708025"/>
          </a:xfrm>
        </p:spPr>
        <p:txBody>
          <a:bodyPr rtlCol="0">
            <a:normAutofit fontScale="90000"/>
          </a:bodyPr>
          <a:lstStyle/>
          <a:p>
            <a:pPr eaLnBrk="1" fontAlgn="auto" hangingPunct="1">
              <a:spcAft>
                <a:spcPts val="0"/>
              </a:spcAft>
              <a:defRPr/>
            </a:pPr>
            <a:r>
              <a:rPr lang="en-US" b="1" dirty="0">
                <a:solidFill>
                  <a:schemeClr val="tx2">
                    <a:lumMod val="50000"/>
                  </a:schemeClr>
                </a:solidFill>
                <a:latin typeface="Times New Roman" pitchFamily="18" charset="0"/>
              </a:rPr>
              <a:t>The </a:t>
            </a:r>
            <a:r>
              <a:rPr lang="en-US" b="1" dirty="0" err="1">
                <a:solidFill>
                  <a:schemeClr val="tx2">
                    <a:lumMod val="50000"/>
                  </a:schemeClr>
                </a:solidFill>
                <a:latin typeface="Times New Roman" pitchFamily="18" charset="0"/>
              </a:rPr>
              <a:t>Subcortex</a:t>
            </a:r>
            <a:r>
              <a:rPr lang="en-US" b="1" dirty="0">
                <a:solidFill>
                  <a:schemeClr val="tx2">
                    <a:lumMod val="50000"/>
                  </a:schemeClr>
                </a:solidFill>
                <a:latin typeface="Times New Roman" pitchFamily="18" charset="0"/>
              </a:rPr>
              <a:t> (cont.)</a:t>
            </a:r>
            <a:r>
              <a:rPr lang="th-TH" b="1" dirty="0">
                <a:solidFill>
                  <a:schemeClr val="tx2">
                    <a:lumMod val="50000"/>
                  </a:schemeClr>
                </a:solidFill>
                <a:latin typeface="Times New Roman" pitchFamily="18" charset="0"/>
              </a:rPr>
              <a:t/>
            </a:r>
            <a:br>
              <a:rPr lang="th-TH" b="1" dirty="0">
                <a:solidFill>
                  <a:schemeClr val="tx2">
                    <a:lumMod val="50000"/>
                  </a:schemeClr>
                </a:solidFill>
                <a:latin typeface="Times New Roman" pitchFamily="18" charset="0"/>
              </a:rPr>
            </a:br>
            <a:r>
              <a:rPr lang="th-TH" b="1" dirty="0">
                <a:solidFill>
                  <a:srgbClr val="FF0000"/>
                </a:solidFill>
                <a:latin typeface="Times New Roman" pitchFamily="18" charset="0"/>
              </a:rPr>
              <a:t>FOREBRAIN</a:t>
            </a:r>
            <a:endParaRPr lang="th-TH" b="1" dirty="0" smtClean="0"/>
          </a:p>
        </p:txBody>
      </p:sp>
      <p:sp>
        <p:nvSpPr>
          <p:cNvPr id="187395" name="Rectangle 3"/>
          <p:cNvSpPr>
            <a:spLocks noGrp="1" noChangeArrowheads="1"/>
          </p:cNvSpPr>
          <p:nvPr>
            <p:ph idx="1"/>
          </p:nvPr>
        </p:nvSpPr>
        <p:spPr/>
        <p:txBody>
          <a:bodyPr/>
          <a:lstStyle/>
          <a:p>
            <a:pPr eaLnBrk="1" hangingPunct="1"/>
            <a:r>
              <a:rPr lang="en-US" sz="4000" b="1" i="1" smtClean="0">
                <a:solidFill>
                  <a:schemeClr val="folHlink"/>
                </a:solidFill>
                <a:latin typeface="Times New Roman" pitchFamily="18" charset="0"/>
                <a:cs typeface="Cordia New" pitchFamily="34" charset="-34"/>
              </a:rPr>
              <a:t>3.2 Hypothalamus</a:t>
            </a:r>
            <a:r>
              <a:rPr lang="en-US" sz="4000" b="1" i="1" smtClean="0">
                <a:solidFill>
                  <a:srgbClr val="000000"/>
                </a:solidFill>
                <a:latin typeface="Times New Roman" pitchFamily="18" charset="0"/>
                <a:cs typeface="Cordia New" pitchFamily="34" charset="-34"/>
              </a:rPr>
              <a:t> </a:t>
            </a:r>
          </a:p>
          <a:p>
            <a:pPr eaLnBrk="1" hangingPunct="1"/>
            <a:r>
              <a:rPr lang="en-US" sz="4000" b="1" i="1" smtClean="0">
                <a:solidFill>
                  <a:srgbClr val="000000"/>
                </a:solidFill>
                <a:latin typeface="Times New Roman" pitchFamily="18" charset="0"/>
                <a:cs typeface="Cordia New" pitchFamily="34" charset="-34"/>
              </a:rPr>
              <a:t>– the regulator of basic biological needs…the four F’s – </a:t>
            </a:r>
            <a:r>
              <a:rPr lang="en-US" sz="4000" b="1" i="1" smtClean="0">
                <a:solidFill>
                  <a:schemeClr val="tx2"/>
                </a:solidFill>
                <a:latin typeface="Times New Roman" pitchFamily="18" charset="0"/>
                <a:cs typeface="Cordia New" pitchFamily="34" charset="-34"/>
              </a:rPr>
              <a:t>fighting, feeding, fleeing, and mating</a:t>
            </a:r>
            <a:endParaRPr lang="th-TH" sz="4000" b="1" i="1" smtClean="0">
              <a:solidFill>
                <a:srgbClr val="000000"/>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7395">
                                            <p:txEl>
                                              <p:pRg st="0" end="0"/>
                                            </p:txEl>
                                          </p:spTgt>
                                        </p:tgtEl>
                                        <p:attrNameLst>
                                          <p:attrName>style.visibility</p:attrName>
                                        </p:attrNameLst>
                                      </p:cBhvr>
                                      <p:to>
                                        <p:strVal val="visible"/>
                                      </p:to>
                                    </p:set>
                                    <p:anim calcmode="lin" valueType="num">
                                      <p:cBhvr additive="base">
                                        <p:cTn id="7" dur="500" fill="hold"/>
                                        <p:tgtEl>
                                          <p:spTgt spid="1873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73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7395">
                                            <p:txEl>
                                              <p:pRg st="1" end="1"/>
                                            </p:txEl>
                                          </p:spTgt>
                                        </p:tgtEl>
                                        <p:attrNameLst>
                                          <p:attrName>style.visibility</p:attrName>
                                        </p:attrNameLst>
                                      </p:cBhvr>
                                      <p:to>
                                        <p:strVal val="visible"/>
                                      </p:to>
                                    </p:set>
                                    <p:anim calcmode="lin" valueType="num">
                                      <p:cBhvr additive="base">
                                        <p:cTn id="13" dur="500" fill="hold"/>
                                        <p:tgtEl>
                                          <p:spTgt spid="18739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739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457200" y="274638"/>
            <a:ext cx="8229600" cy="815975"/>
          </a:xfrm>
        </p:spPr>
        <p:txBody>
          <a:bodyPr/>
          <a:lstStyle/>
          <a:p>
            <a:pPr eaLnBrk="1" hangingPunct="1">
              <a:defRPr/>
            </a:pPr>
            <a:r>
              <a:rPr lang="en-US" sz="3600" b="1" dirty="0" smtClean="0">
                <a:solidFill>
                  <a:schemeClr val="tx2">
                    <a:lumMod val="50000"/>
                  </a:schemeClr>
                </a:solidFill>
                <a:latin typeface="Times New Roman" pitchFamily="18" charset="0"/>
              </a:rPr>
              <a:t>The </a:t>
            </a:r>
            <a:r>
              <a:rPr lang="en-US" sz="3600" b="1" dirty="0" err="1" smtClean="0">
                <a:solidFill>
                  <a:schemeClr val="tx2">
                    <a:lumMod val="50000"/>
                  </a:schemeClr>
                </a:solidFill>
                <a:latin typeface="Times New Roman" pitchFamily="18" charset="0"/>
              </a:rPr>
              <a:t>Subcortex</a:t>
            </a:r>
            <a:r>
              <a:rPr lang="en-US" sz="3600" b="1" dirty="0" smtClean="0">
                <a:solidFill>
                  <a:schemeClr val="tx2">
                    <a:lumMod val="50000"/>
                  </a:schemeClr>
                </a:solidFill>
                <a:latin typeface="Times New Roman" pitchFamily="18" charset="0"/>
              </a:rPr>
              <a:t> (cont.)</a:t>
            </a:r>
            <a:r>
              <a:rPr lang="th-TH" sz="3600" b="1" dirty="0" smtClean="0">
                <a:solidFill>
                  <a:schemeClr val="tx2">
                    <a:lumMod val="50000"/>
                  </a:schemeClr>
                </a:solidFill>
                <a:latin typeface="Times New Roman" pitchFamily="18" charset="0"/>
              </a:rPr>
              <a:t/>
            </a:r>
            <a:br>
              <a:rPr lang="th-TH" sz="3600" b="1" dirty="0" smtClean="0">
                <a:solidFill>
                  <a:schemeClr val="tx2">
                    <a:lumMod val="50000"/>
                  </a:schemeClr>
                </a:solidFill>
                <a:latin typeface="Times New Roman" pitchFamily="18" charset="0"/>
              </a:rPr>
            </a:br>
            <a:r>
              <a:rPr lang="th-TH" sz="3600" b="1" dirty="0" smtClean="0">
                <a:solidFill>
                  <a:srgbClr val="FF0000"/>
                </a:solidFill>
                <a:latin typeface="Times New Roman" pitchFamily="18" charset="0"/>
              </a:rPr>
              <a:t>FOREBRAIN</a:t>
            </a:r>
            <a:endParaRPr lang="en-US" sz="3600" b="1" dirty="0" smtClean="0">
              <a:latin typeface="Times New Roman" pitchFamily="18" charset="0"/>
              <a:cs typeface="Cordia New" pitchFamily="34" charset="-34"/>
            </a:endParaRPr>
          </a:p>
        </p:txBody>
      </p:sp>
      <p:sp>
        <p:nvSpPr>
          <p:cNvPr id="188419" name="Rectangle 3"/>
          <p:cNvSpPr>
            <a:spLocks noGrp="1" noChangeArrowheads="1"/>
          </p:cNvSpPr>
          <p:nvPr>
            <p:ph idx="1"/>
          </p:nvPr>
        </p:nvSpPr>
        <p:spPr>
          <a:xfrm>
            <a:off x="304800" y="1066800"/>
            <a:ext cx="8610600" cy="5029200"/>
          </a:xfrm>
        </p:spPr>
        <p:txBody>
          <a:bodyPr/>
          <a:lstStyle/>
          <a:p>
            <a:pPr eaLnBrk="1" hangingPunct="1"/>
            <a:r>
              <a:rPr lang="en-US" sz="4000" b="1" i="1" smtClean="0">
                <a:solidFill>
                  <a:schemeClr val="folHlink"/>
                </a:solidFill>
                <a:latin typeface="Times New Roman" pitchFamily="18" charset="0"/>
                <a:cs typeface="Cordia New" pitchFamily="34" charset="-34"/>
              </a:rPr>
              <a:t>3.3 Limbic system</a:t>
            </a:r>
            <a:r>
              <a:rPr lang="en-US" sz="4000" b="1" i="1" smtClean="0">
                <a:solidFill>
                  <a:srgbClr val="000000"/>
                </a:solidFill>
                <a:latin typeface="Times New Roman" pitchFamily="18" charset="0"/>
                <a:cs typeface="Cordia New" pitchFamily="34" charset="-34"/>
              </a:rPr>
              <a:t> </a:t>
            </a:r>
          </a:p>
          <a:p>
            <a:pPr eaLnBrk="1" hangingPunct="1"/>
            <a:r>
              <a:rPr lang="en-US" sz="4000" b="1" i="1" smtClean="0">
                <a:solidFill>
                  <a:srgbClr val="000000"/>
                </a:solidFill>
                <a:latin typeface="Times New Roman" pitchFamily="18" charset="0"/>
                <a:cs typeface="Cordia New" pitchFamily="34" charset="-34"/>
              </a:rPr>
              <a:t>– a loosely connected network of structures involved in emotion, motivation, memory, and other aspects of behavior.</a:t>
            </a:r>
          </a:p>
          <a:p>
            <a:pPr eaLnBrk="1" hangingPunct="1"/>
            <a:r>
              <a:rPr lang="en-US" sz="4000" b="1" i="1" smtClean="0">
                <a:solidFill>
                  <a:srgbClr val="000000"/>
                </a:solidFill>
                <a:latin typeface="Times New Roman" pitchFamily="18" charset="0"/>
                <a:cs typeface="Cordia New" pitchFamily="34" charset="-34"/>
              </a:rPr>
              <a:t>- </a:t>
            </a:r>
            <a:r>
              <a:rPr lang="en-US" sz="4000" b="1" i="1" smtClean="0">
                <a:solidFill>
                  <a:srgbClr val="00B050"/>
                </a:solidFill>
                <a:latin typeface="Times New Roman" pitchFamily="18" charset="0"/>
                <a:cs typeface="Cordia New" pitchFamily="34" charset="-34"/>
              </a:rPr>
              <a:t>The limbic system composes of  parts of thalamus, amygdala, hippocampus, and other structures</a:t>
            </a:r>
            <a:r>
              <a:rPr lang="en-US" sz="4000" b="1" i="1" smtClean="0">
                <a:solidFill>
                  <a:srgbClr val="000000"/>
                </a:solidFill>
                <a:latin typeface="Times New Roman" pitchFamily="18" charset="0"/>
                <a:cs typeface="Cordia New" pitchFamily="34" charset="-34"/>
              </a:rPr>
              <a:t>.</a:t>
            </a:r>
            <a:endParaRPr lang="en-US" sz="3600" b="1" i="1" smtClean="0">
              <a:solidFill>
                <a:srgbClr val="000000"/>
              </a:solidFill>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8418"/>
                                        </p:tgtEl>
                                        <p:attrNameLst>
                                          <p:attrName>style.visibility</p:attrName>
                                        </p:attrNameLst>
                                      </p:cBhvr>
                                      <p:to>
                                        <p:strVal val="visible"/>
                                      </p:to>
                                    </p:set>
                                    <p:anim calcmode="lin" valueType="num">
                                      <p:cBhvr additive="base">
                                        <p:cTn id="7" dur="500" fill="hold"/>
                                        <p:tgtEl>
                                          <p:spTgt spid="188418"/>
                                        </p:tgtEl>
                                        <p:attrNameLst>
                                          <p:attrName>ppt_x</p:attrName>
                                        </p:attrNameLst>
                                      </p:cBhvr>
                                      <p:tavLst>
                                        <p:tav tm="0">
                                          <p:val>
                                            <p:strVal val="#ppt_x"/>
                                          </p:val>
                                        </p:tav>
                                        <p:tav tm="100000">
                                          <p:val>
                                            <p:strVal val="#ppt_x"/>
                                          </p:val>
                                        </p:tav>
                                      </p:tavLst>
                                    </p:anim>
                                    <p:anim calcmode="lin" valueType="num">
                                      <p:cBhvr additive="base">
                                        <p:cTn id="8" dur="500" fill="hold"/>
                                        <p:tgtEl>
                                          <p:spTgt spid="18841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8419">
                                            <p:txEl>
                                              <p:pRg st="0" end="0"/>
                                            </p:txEl>
                                          </p:spTgt>
                                        </p:tgtEl>
                                        <p:attrNameLst>
                                          <p:attrName>style.visibility</p:attrName>
                                        </p:attrNameLst>
                                      </p:cBhvr>
                                      <p:to>
                                        <p:strVal val="visible"/>
                                      </p:to>
                                    </p:set>
                                    <p:anim calcmode="lin" valueType="num">
                                      <p:cBhvr additive="base">
                                        <p:cTn id="13" dur="500" fill="hold"/>
                                        <p:tgtEl>
                                          <p:spTgt spid="1884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841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8419">
                                            <p:txEl>
                                              <p:pRg st="1" end="1"/>
                                            </p:txEl>
                                          </p:spTgt>
                                        </p:tgtEl>
                                        <p:attrNameLst>
                                          <p:attrName>style.visibility</p:attrName>
                                        </p:attrNameLst>
                                      </p:cBhvr>
                                      <p:to>
                                        <p:strVal val="visible"/>
                                      </p:to>
                                    </p:set>
                                    <p:anim calcmode="lin" valueType="num">
                                      <p:cBhvr additive="base">
                                        <p:cTn id="19" dur="500" fill="hold"/>
                                        <p:tgtEl>
                                          <p:spTgt spid="1884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841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8419">
                                            <p:txEl>
                                              <p:pRg st="2" end="2"/>
                                            </p:txEl>
                                          </p:spTgt>
                                        </p:tgtEl>
                                        <p:attrNameLst>
                                          <p:attrName>style.visibility</p:attrName>
                                        </p:attrNameLst>
                                      </p:cBhvr>
                                      <p:to>
                                        <p:strVal val="visible"/>
                                      </p:to>
                                    </p:set>
                                    <p:anim calcmode="lin" valueType="num">
                                      <p:cBhvr additive="base">
                                        <p:cTn id="25" dur="500" fill="hold"/>
                                        <p:tgtEl>
                                          <p:spTgt spid="1884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841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8" grpId="0" autoUpdateAnimBg="0"/>
      <p:bldP spid="188419"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chemeClr val="accent5"/>
                </a:solidFill>
              </a:rPr>
              <a:t>Endocrine System – My Hormones Made Me Do It</a:t>
            </a:r>
            <a:endParaRPr lang="th-TH" dirty="0">
              <a:solidFill>
                <a:schemeClr val="accent5"/>
              </a:solidFill>
            </a:endParaRPr>
          </a:p>
        </p:txBody>
      </p:sp>
      <p:sp>
        <p:nvSpPr>
          <p:cNvPr id="3" name="Content Placeholder 2"/>
          <p:cNvSpPr>
            <a:spLocks noGrp="1"/>
          </p:cNvSpPr>
          <p:nvPr>
            <p:ph idx="1"/>
          </p:nvPr>
        </p:nvSpPr>
        <p:spPr/>
        <p:txBody>
          <a:bodyPr/>
          <a:lstStyle/>
          <a:p>
            <a:pPr>
              <a:defRPr/>
            </a:pPr>
            <a:r>
              <a:rPr lang="en-US" dirty="0" smtClean="0">
                <a:solidFill>
                  <a:srgbClr val="FF0066"/>
                </a:solidFill>
              </a:rPr>
              <a:t>Endocrine System</a:t>
            </a:r>
          </a:p>
          <a:p>
            <a:pPr>
              <a:defRPr/>
            </a:pPr>
            <a:r>
              <a:rPr lang="en-US" dirty="0" smtClean="0"/>
              <a:t>Glands that secrete hormones directly into blood stream.</a:t>
            </a:r>
          </a:p>
          <a:p>
            <a:pPr marL="0" indent="0">
              <a:buFont typeface="Arial" pitchFamily="34" charset="0"/>
              <a:buNone/>
              <a:defRPr/>
            </a:pP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8915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Rectangle 3"/>
          <p:cNvSpPr>
            <a:spLocks noChangeArrowheads="1"/>
          </p:cNvSpPr>
          <p:nvPr/>
        </p:nvSpPr>
        <p:spPr bwMode="auto">
          <a:xfrm>
            <a:off x="152400" y="6553200"/>
            <a:ext cx="88392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3.18</a:t>
            </a:r>
            <a:endParaRPr lang="en-US" sz="1600"/>
          </a:p>
          <a:p>
            <a:pPr eaLnBrk="0" hangingPunct="0"/>
            <a:r>
              <a:rPr lang="en-US" sz="1600"/>
              <a:t>The endocrine system. The endocrine glands secrete hormones into the bloodstream. These hormones regulate physical functions and may affect behavior. </a:t>
            </a:r>
          </a:p>
        </p:txBody>
      </p:sp>
      <p:sp>
        <p:nvSpPr>
          <p:cNvPr id="54276" name="TextBox 1"/>
          <p:cNvSpPr txBox="1">
            <a:spLocks noChangeArrowheads="1"/>
          </p:cNvSpPr>
          <p:nvPr/>
        </p:nvSpPr>
        <p:spPr bwMode="auto">
          <a:xfrm>
            <a:off x="152400" y="457200"/>
            <a:ext cx="42021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a:solidFill>
                  <a:srgbClr val="FF0000"/>
                </a:solidFill>
              </a:rPr>
              <a:t>The Endocrine System</a:t>
            </a:r>
            <a:endParaRPr lang="th-TH">
              <a:solidFill>
                <a:srgbClr val="FF0000"/>
              </a:solidFill>
            </a:endParaRPr>
          </a:p>
        </p:txBody>
      </p:sp>
    </p:spTree>
  </p:cSld>
  <p:clrMapOvr>
    <a:masterClrMapping/>
  </p:clrMapOvr>
  <p:transition>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ctrTitle"/>
          </p:nvPr>
        </p:nvSpPr>
        <p:spPr>
          <a:xfrm>
            <a:off x="762000" y="914400"/>
            <a:ext cx="7696200" cy="2076450"/>
          </a:xfrm>
        </p:spPr>
        <p:txBody>
          <a:bodyPr rtlCol="0">
            <a:normAutofit fontScale="90000"/>
          </a:bodyPr>
          <a:lstStyle/>
          <a:p>
            <a:pPr eaLnBrk="1" fontAlgn="auto" hangingPunct="1">
              <a:spcAft>
                <a:spcPts val="0"/>
              </a:spcAft>
              <a:defRPr/>
            </a:pPr>
            <a:r>
              <a:rPr lang="th-TH" sz="6000" b="1" dirty="0" smtClean="0">
                <a:latin typeface="Times New Roman" pitchFamily="18" charset="0"/>
              </a:rPr>
              <a:t>Reading </a:t>
            </a:r>
            <a:r>
              <a:rPr lang="en-US" sz="6000" b="1" dirty="0" smtClean="0">
                <a:latin typeface="Times New Roman" pitchFamily="18" charset="0"/>
              </a:rPr>
              <a:t>Assignment</a:t>
            </a:r>
            <a:br>
              <a:rPr lang="en-US" sz="6000" b="1" dirty="0" smtClean="0">
                <a:latin typeface="Times New Roman" pitchFamily="18" charset="0"/>
              </a:rPr>
            </a:br>
            <a:r>
              <a:rPr lang="th-TH" sz="6000" b="1" dirty="0" smtClean="0">
                <a:latin typeface="Times New Roman" pitchFamily="18" charset="0"/>
              </a:rPr>
              <a:t/>
            </a:r>
            <a:br>
              <a:rPr lang="th-TH" sz="6000" b="1" dirty="0" smtClean="0">
                <a:latin typeface="Times New Roman" pitchFamily="18" charset="0"/>
              </a:rPr>
            </a:br>
            <a:endParaRPr lang="th-TH" b="1" dirty="0" smtClean="0">
              <a:latin typeface="Times New Roman" pitchFamily="18" charset="0"/>
            </a:endParaRPr>
          </a:p>
        </p:txBody>
      </p:sp>
      <p:sp>
        <p:nvSpPr>
          <p:cNvPr id="55299" name="Rectangle 3"/>
          <p:cNvSpPr>
            <a:spLocks noGrp="1" noChangeArrowheads="1"/>
          </p:cNvSpPr>
          <p:nvPr>
            <p:ph type="subTitle" idx="1"/>
          </p:nvPr>
        </p:nvSpPr>
        <p:spPr>
          <a:xfrm>
            <a:off x="228600" y="1828800"/>
            <a:ext cx="8763000" cy="5334000"/>
          </a:xfrm>
        </p:spPr>
        <p:txBody>
          <a:bodyPr/>
          <a:lstStyle/>
          <a:p>
            <a:pPr algn="l" eaLnBrk="1" hangingPunct="1"/>
            <a:r>
              <a:rPr lang="en-US" sz="3600" b="1" smtClean="0">
                <a:solidFill>
                  <a:srgbClr val="0070C0"/>
                </a:solidFill>
                <a:latin typeface="Times New Roman" pitchFamily="18" charset="0"/>
                <a:cs typeface="Cordia New" pitchFamily="34" charset="-34"/>
              </a:rPr>
              <a:t>Psychology in Action:  Handedness – </a:t>
            </a:r>
          </a:p>
          <a:p>
            <a:pPr algn="l" eaLnBrk="1" hangingPunct="1"/>
            <a:r>
              <a:rPr lang="en-US" sz="3600" b="1" smtClean="0">
                <a:solidFill>
                  <a:srgbClr val="0070C0"/>
                </a:solidFill>
                <a:latin typeface="Times New Roman" pitchFamily="18" charset="0"/>
                <a:cs typeface="Cordia New" pitchFamily="34" charset="-34"/>
              </a:rPr>
              <a:t>Are You Sinister or Dexterous?  p. 65 – 67.</a:t>
            </a:r>
            <a:endParaRPr lang="th-TH" sz="3600" b="1" smtClean="0">
              <a:solidFill>
                <a:srgbClr val="0070C0"/>
              </a:solidFill>
              <a:latin typeface="Times New Roman" pitchFamily="18" charset="0"/>
            </a:endParaRP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713</TotalTime>
  <Words>872</Words>
  <Application>Microsoft Office PowerPoint</Application>
  <PresentationFormat>On-screen Show (4:3)</PresentationFormat>
  <Paragraphs>158</Paragraphs>
  <Slides>42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Cordia New</vt:lpstr>
      <vt:lpstr>Comic Sans MS</vt:lpstr>
      <vt:lpstr>Angsana New</vt:lpstr>
      <vt:lpstr>Times New Roman</vt:lpstr>
      <vt:lpstr>Browallia New</vt:lpstr>
      <vt:lpstr>MS PGothic</vt:lpstr>
      <vt:lpstr>Office Theme</vt:lpstr>
      <vt:lpstr>Topic 3 </vt:lpstr>
      <vt:lpstr>Why do psychologists study the brain and nervous system?  </vt:lpstr>
      <vt:lpstr>Neurons – Building   a “Biocomputer” </vt:lpstr>
      <vt:lpstr>PowerPoint Presentation</vt:lpstr>
      <vt:lpstr>Neurons – Building a “Biocomputer” The Nerve Impulse</vt:lpstr>
      <vt:lpstr>PowerPoint Presentation</vt:lpstr>
      <vt:lpstr>1. Communication inside the neuron (cont.) A strong stimuli causes many more neurons to fire and to fire much more rapidly than a weak stimuli will.</vt:lpstr>
      <vt:lpstr>Neurons – Building a “Biocomputer” The Nerve Impulse (cont.)</vt:lpstr>
      <vt:lpstr>PowerPoint Presentation</vt:lpstr>
      <vt:lpstr>Neurons – Building a “Biocomputer” Synapses and Neurotransmitters </vt:lpstr>
      <vt:lpstr>Neurons – Building a “Biocomputer” Synapses and Neurotransmitters (cont.)</vt:lpstr>
      <vt:lpstr>The Nervous System -   Wired for Action </vt:lpstr>
      <vt:lpstr>PowerPoint Presentation</vt:lpstr>
      <vt:lpstr>PowerPoint Presentation</vt:lpstr>
      <vt:lpstr>PowerPoint Presentation</vt:lpstr>
      <vt:lpstr>                           Peripheral nervous system  nerves that lie outside the central nervous system </vt:lpstr>
      <vt:lpstr>Somatic nervous system  voluntary muscles and sensory receptors</vt:lpstr>
      <vt:lpstr>Autonomic nervous system (ANS) – controls automatic, involuntary functions</vt:lpstr>
      <vt:lpstr>PowerPoint Presentation</vt:lpstr>
      <vt:lpstr>PowerPoint Presentation</vt:lpstr>
      <vt:lpstr>Research Methods – Charting the Brain’s Inner Realms</vt:lpstr>
      <vt:lpstr>PowerPoint Presentation</vt:lpstr>
      <vt:lpstr>The Cerebral Cortex </vt:lpstr>
      <vt:lpstr>PowerPoint Presentation</vt:lpstr>
      <vt:lpstr>Cerebral Cortex (cont.)</vt:lpstr>
      <vt:lpstr>The Left and right hemisphere</vt:lpstr>
      <vt:lpstr>PowerPoint Presentation</vt:lpstr>
      <vt:lpstr>Cerebral Cortex (cont.)</vt:lpstr>
      <vt:lpstr>PowerPoint Presentation</vt:lpstr>
      <vt:lpstr>PowerPoint Presentation</vt:lpstr>
      <vt:lpstr>PowerPoint Presentation</vt:lpstr>
      <vt:lpstr>The Subcortex – At the Core of the (Brain) Matter</vt:lpstr>
      <vt:lpstr>Subcortex (conts.) HINDBRAIN</vt:lpstr>
      <vt:lpstr>Subcortex (conts.) HINDBRAIN (cont.)  1.2  Pons is important in sleep and arousal 1.3 Cerebellum is critical in the coordination of movement and equilibrium, or physical balance.  </vt:lpstr>
      <vt:lpstr>Subcortex (conts.) HINDBRAIN (cont)</vt:lpstr>
      <vt:lpstr>Subcortex (cont.) MIDBRAIN</vt:lpstr>
      <vt:lpstr>The Subcortex (cont.) FOREBRAIN</vt:lpstr>
      <vt:lpstr>The Subcortex (cont.) FOREBRAIN</vt:lpstr>
      <vt:lpstr>The Subcortex (cont.) FOREBRAIN</vt:lpstr>
      <vt:lpstr>Endocrine System – My Hormones Made Me Do It</vt:lpstr>
      <vt:lpstr>PowerPoint Presentation</vt:lpstr>
      <vt:lpstr>Reading Assignment  </vt:lpstr>
    </vt:vector>
  </TitlesOfParts>
  <Company>AMET Co.,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The Biological Psychology</dc:title>
  <dc:creator>Robert K. Cousins</dc:creator>
  <cp:lastModifiedBy>vaio</cp:lastModifiedBy>
  <cp:revision>55</cp:revision>
  <dcterms:created xsi:type="dcterms:W3CDTF">2003-08-04T13:21:14Z</dcterms:created>
  <dcterms:modified xsi:type="dcterms:W3CDTF">2012-08-19T05:23:08Z</dcterms:modified>
</cp:coreProperties>
</file>