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lur, transport&#10;&#10;Description generated with high confidence">
            <a:extLst>
              <a:ext uri="{FF2B5EF4-FFF2-40B4-BE49-F238E27FC236}">
                <a16:creationId xmlns:a16="http://schemas.microsoft.com/office/drawing/2014/main" id="{6F7F3A88-842A-4C5F-83C3-248B6A3B6E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6" b="26322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17" name="Straight Connector 9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136" y="5091762"/>
            <a:ext cx="7834193" cy="1264588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dirty="0">
                <a:latin typeface="+mn-lt"/>
              </a:rPr>
              <a:t>EE460 Thai Economy</a:t>
            </a:r>
            <a:br>
              <a:rPr lang="en-US" dirty="0">
                <a:latin typeface="+mn-lt"/>
              </a:rPr>
            </a:br>
            <a:r>
              <a:rPr lang="en-US" sz="3900" dirty="0">
                <a:latin typeface="+mn-lt"/>
              </a:rPr>
              <a:t>Lecture 4: Appling Circular Flow Model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3692891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2000" dirty="0"/>
              <a:t>Kiatanantha Lounkaew</a:t>
            </a:r>
          </a:p>
          <a:p>
            <a:pPr algn="l"/>
            <a:r>
              <a:rPr lang="en-US" sz="2000" u="sng" dirty="0">
                <a:hlinkClick r:id="rId3"/>
              </a:rPr>
              <a:t>Email: klounkaew@econ.tu.ac.th</a:t>
            </a:r>
            <a:endParaRPr lang="en-US" sz="2000" u="sng" dirty="0"/>
          </a:p>
          <a:p>
            <a:pPr algn="l"/>
            <a:r>
              <a:rPr lang="en-US" sz="2000" dirty="0"/>
              <a:t>Line: </a:t>
            </a:r>
            <a:r>
              <a:rPr lang="en-US" sz="2000" dirty="0" err="1"/>
              <a:t>k_lounkaew</a:t>
            </a:r>
            <a:endParaRPr lang="en-US" sz="2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4737F0-DF15-4DE8-8661-94155F383E06}"/>
              </a:ext>
            </a:extLst>
          </p:cNvPr>
          <p:cNvSpPr/>
          <p:nvPr/>
        </p:nvSpPr>
        <p:spPr>
          <a:xfrm>
            <a:off x="141388" y="6580991"/>
            <a:ext cx="42088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https://www.worldtravelguide.net/guides/asia/thailand/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5C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E79BBEA-9E09-4F29-ACF2-3A76E3A6A9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0032" y="643467"/>
            <a:ext cx="667193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414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3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849FECFF-D6BD-45C2-BC0C-9E6A6D70F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385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54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E54E5927-954E-4013-B7D0-0555C8A1D0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38826"/>
            <a:ext cx="10905066" cy="398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42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57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391A4D7-7BA8-483F-87E2-0871ADC8D4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745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3C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device&#10;&#10;Description generated with high confidence">
            <a:extLst>
              <a:ext uri="{FF2B5EF4-FFF2-40B4-BE49-F238E27FC236}">
                <a16:creationId xmlns:a16="http://schemas.microsoft.com/office/drawing/2014/main" id="{F07146B6-8289-4475-8FD1-3B6D476ED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30" y="643467"/>
            <a:ext cx="1022213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6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37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BAF8F055-AFCA-4173-920D-6839C4DA3D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9527" y="643467"/>
            <a:ext cx="9992946" cy="55710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936386-FC31-42BC-A92B-B2402AC503E0}"/>
              </a:ext>
            </a:extLst>
          </p:cNvPr>
          <p:cNvSpPr txBox="1"/>
          <p:nvPr/>
        </p:nvSpPr>
        <p:spPr>
          <a:xfrm>
            <a:off x="9748911" y="643467"/>
            <a:ext cx="167405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/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3605107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39</Words>
  <Application>Microsoft Office PowerPoint</Application>
  <PresentationFormat>Widescreen</PresentationFormat>
  <Paragraphs>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Cordia New</vt:lpstr>
      <vt:lpstr>Office Theme</vt:lpstr>
      <vt:lpstr>EE460 Thai Economy Lecture 4: Appling Circular Flow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 Lounkaew</cp:lastModifiedBy>
  <cp:revision>30</cp:revision>
  <dcterms:created xsi:type="dcterms:W3CDTF">2018-01-08T07:28:28Z</dcterms:created>
  <dcterms:modified xsi:type="dcterms:W3CDTF">2018-04-23T02:43:26Z</dcterms:modified>
</cp:coreProperties>
</file>