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4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5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6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7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8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9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859" r:id="rId2"/>
    <p:sldMasterId id="2147483744" r:id="rId3"/>
    <p:sldMasterId id="2147483780" r:id="rId4"/>
    <p:sldMasterId id="2147483838" r:id="rId5"/>
    <p:sldMasterId id="2147483713" r:id="rId6"/>
    <p:sldMasterId id="2147483674" r:id="rId7"/>
    <p:sldMasterId id="2147483897" r:id="rId8"/>
    <p:sldMasterId id="2147483960" r:id="rId9"/>
    <p:sldMasterId id="2147483968" r:id="rId10"/>
  </p:sldMasterIdLst>
  <p:notesMasterIdLst>
    <p:notesMasterId r:id="rId12"/>
  </p:notesMasterIdLst>
  <p:handoutMasterIdLst>
    <p:handoutMasterId r:id="rId13"/>
  </p:handoutMasterIdLst>
  <p:sldIdLst>
    <p:sldId id="423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8">
          <p15:clr>
            <a:srgbClr val="A4A3A4"/>
          </p15:clr>
        </p15:guide>
        <p15:guide id="2" orient="horz" pos="3600">
          <p15:clr>
            <a:srgbClr val="A4A3A4"/>
          </p15:clr>
        </p15:guide>
        <p15:guide id="3" orient="horz" pos="912" userDrawn="1">
          <p15:clr>
            <a:srgbClr val="A4A3A4"/>
          </p15:clr>
        </p15:guide>
        <p15:guide id="4" orient="horz" pos="3360">
          <p15:clr>
            <a:srgbClr val="A4A3A4"/>
          </p15:clr>
        </p15:guide>
        <p15:guide id="5" pos="5616">
          <p15:clr>
            <a:srgbClr val="A4A3A4"/>
          </p15:clr>
        </p15:guide>
        <p15:guide id="6" pos="43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A6A6A"/>
    <a:srgbClr val="E66618"/>
    <a:srgbClr val="3070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87" autoAdjust="0"/>
    <p:restoredTop sz="86486" autoAdjust="0"/>
  </p:normalViewPr>
  <p:slideViewPr>
    <p:cSldViewPr>
      <p:cViewPr varScale="1">
        <p:scale>
          <a:sx n="75" d="100"/>
          <a:sy n="75" d="100"/>
        </p:scale>
        <p:origin x="1382" y="53"/>
      </p:cViewPr>
      <p:guideLst>
        <p:guide orient="horz" pos="3408"/>
        <p:guide orient="horz" pos="3600"/>
        <p:guide orient="horz" pos="912"/>
        <p:guide orient="horz" pos="3360"/>
        <p:guide pos="5616"/>
        <p:guide pos="43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3828" y="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24CCBF-31CF-4FCA-A5B4-50142834420A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895618-5249-4F12-80E4-2F3A0FD184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1105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84B720-C9F6-4BFC-BC5C-B1B8D70204DA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003D02-7E89-4EBF-B123-9C334E1BFE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904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5754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429000"/>
            <a:ext cx="561594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9530" y="4114800"/>
            <a:ext cx="5615940" cy="6858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15602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36620" y="4260273"/>
            <a:ext cx="569976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480686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581400"/>
            <a:ext cx="561594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3682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833503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5992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75564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07410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429000"/>
            <a:ext cx="561594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9530" y="4114800"/>
            <a:ext cx="561594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04973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36620" y="4260273"/>
            <a:ext cx="569976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84814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581400"/>
            <a:ext cx="561594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69168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76172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355271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294791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955695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1430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00200" indent="-22860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057400" indent="-22860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605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0104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533400" y="106680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201168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533400" y="2880360"/>
            <a:ext cx="8153400" cy="6858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533400" y="367284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533400" y="4617720"/>
            <a:ext cx="8153400" cy="9144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533400" y="563880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5620235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12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159416" y="1066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159416" y="19812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159416" y="28956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159416" y="38100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159416" y="47244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159416" y="5638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Content Placeholder 7"/>
          <p:cNvSpPr>
            <a:spLocks noGrp="1"/>
          </p:cNvSpPr>
          <p:nvPr>
            <p:ph sz="quarter" idx="18"/>
          </p:nvPr>
        </p:nvSpPr>
        <p:spPr>
          <a:xfrm>
            <a:off x="4800600" y="1066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 dirty="0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Fifth level</a:t>
            </a:r>
          </a:p>
        </p:txBody>
      </p:sp>
      <p:sp>
        <p:nvSpPr>
          <p:cNvPr id="19" name="Content Placeholder 8"/>
          <p:cNvSpPr>
            <a:spLocks noGrp="1"/>
          </p:cNvSpPr>
          <p:nvPr>
            <p:ph sz="quarter" idx="19"/>
          </p:nvPr>
        </p:nvSpPr>
        <p:spPr>
          <a:xfrm>
            <a:off x="4800600" y="19812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1" name="Content Placeholder 9"/>
          <p:cNvSpPr>
            <a:spLocks noGrp="1"/>
          </p:cNvSpPr>
          <p:nvPr>
            <p:ph sz="quarter" idx="20"/>
          </p:nvPr>
        </p:nvSpPr>
        <p:spPr>
          <a:xfrm>
            <a:off x="4800600" y="28956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3" name="Content Placeholder 10"/>
          <p:cNvSpPr>
            <a:spLocks noGrp="1"/>
          </p:cNvSpPr>
          <p:nvPr>
            <p:ph sz="quarter" idx="21"/>
          </p:nvPr>
        </p:nvSpPr>
        <p:spPr>
          <a:xfrm>
            <a:off x="4800600" y="38100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5" name="Content Placeholder 11"/>
          <p:cNvSpPr>
            <a:spLocks noGrp="1"/>
          </p:cNvSpPr>
          <p:nvPr>
            <p:ph sz="quarter" idx="22"/>
          </p:nvPr>
        </p:nvSpPr>
        <p:spPr>
          <a:xfrm>
            <a:off x="4800600" y="47244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7" name="Content Placeholder 12"/>
          <p:cNvSpPr>
            <a:spLocks noGrp="1"/>
          </p:cNvSpPr>
          <p:nvPr>
            <p:ph sz="quarter" idx="23"/>
          </p:nvPr>
        </p:nvSpPr>
        <p:spPr>
          <a:xfrm>
            <a:off x="4800600" y="5638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75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9805406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/>
          <p:cNvSpPr>
            <a:spLocks noGrp="1"/>
          </p:cNvSpPr>
          <p:nvPr>
            <p:ph type="title"/>
          </p:nvPr>
        </p:nvSpPr>
        <p:spPr>
          <a:xfrm>
            <a:off x="-1" y="228600"/>
            <a:ext cx="9144001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1187976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wo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5612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2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8740734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4" name="Content Placeholder 3"/>
          <p:cNvSpPr>
            <a:spLocks noGrp="1"/>
          </p:cNvSpPr>
          <p:nvPr>
            <p:ph sz="half" idx="14"/>
          </p:nvPr>
        </p:nvSpPr>
        <p:spPr>
          <a:xfrm>
            <a:off x="457200" y="41910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5"/>
          </p:nvPr>
        </p:nvSpPr>
        <p:spPr>
          <a:xfrm>
            <a:off x="4645025" y="41910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0198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5873770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Content with Lef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457201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457201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357505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Jump Link"/>
          <p:cNvSpPr>
            <a:spLocks noGrp="1"/>
          </p:cNvSpPr>
          <p:nvPr>
            <p:ph type="body" sz="quarter" idx="13" hasCustomPrompt="1"/>
          </p:nvPr>
        </p:nvSpPr>
        <p:spPr>
          <a:xfrm>
            <a:off x="4999894" y="6488875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8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9750495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Content with Righ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5678487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5678487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1908587" y="6488875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4910042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1828800" y="5253037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4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1828800" y="5895975"/>
            <a:ext cx="5486400" cy="609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1"/>
          <p:cNvSpPr>
            <a:spLocks noGrp="1"/>
          </p:cNvSpPr>
          <p:nvPr>
            <p:ph type="pic" idx="1"/>
          </p:nvPr>
        </p:nvSpPr>
        <p:spPr>
          <a:xfrm>
            <a:off x="1028700" y="128650"/>
            <a:ext cx="7086600" cy="49446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357063" y="510540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326611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itle and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-2251" y="228600"/>
            <a:ext cx="9172252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Media Placeholder 1"/>
          <p:cNvSpPr>
            <a:spLocks noGrp="1"/>
          </p:cNvSpPr>
          <p:nvPr>
            <p:ph type="media" sz="quarter" idx="11"/>
          </p:nvPr>
        </p:nvSpPr>
        <p:spPr>
          <a:xfrm>
            <a:off x="0" y="1066799"/>
            <a:ext cx="9144000" cy="5315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5" name="Video Credit"/>
          <p:cNvSpPr>
            <a:spLocks noGrp="1"/>
          </p:cNvSpPr>
          <p:nvPr>
            <p:ph type="body" sz="quarter" idx="12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Video Credit Here</a:t>
            </a:r>
          </a:p>
        </p:txBody>
      </p:sp>
    </p:spTree>
    <p:extLst>
      <p:ext uri="{BB962C8B-B14F-4D97-AF65-F5344CB8AC3E}">
        <p14:creationId xmlns:p14="http://schemas.microsoft.com/office/powerpoint/2010/main" val="1987417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528">
          <p15:clr>
            <a:srgbClr val="FBAE40"/>
          </p15:clr>
        </p15:guide>
        <p15:guide id="3" pos="5136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381000" y="381000"/>
            <a:ext cx="8382000" cy="5943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0" y="1447800"/>
            <a:ext cx="2133600" cy="0"/>
          </a:xfrm>
          <a:prstGeom prst="line">
            <a:avLst/>
          </a:prstGeom>
          <a:ln w="762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1738745" y="1447800"/>
            <a:ext cx="2133600" cy="0"/>
          </a:xfrm>
          <a:prstGeom prst="line">
            <a:avLst/>
          </a:prstGeom>
          <a:ln w="76200">
            <a:solidFill>
              <a:srgbClr val="FF5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 userDrawn="1"/>
        </p:nvCxnSpPr>
        <p:spPr>
          <a:xfrm>
            <a:off x="3810000" y="1447800"/>
            <a:ext cx="2133600" cy="0"/>
          </a:xfrm>
          <a:prstGeom prst="line">
            <a:avLst/>
          </a:prstGeom>
          <a:ln w="7620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4000" b="1">
                <a:solidFill>
                  <a:schemeClr val="accent5">
                    <a:lumMod val="75000"/>
                  </a:schemeClr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rgbClr val="FF0000"/>
              </a:buClr>
              <a:buFont typeface="Wingdings" pitchFamily="2" charset="2"/>
              <a:buChar char="§"/>
              <a:defRPr sz="2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742950" indent="-285750">
              <a:buClr>
                <a:schemeClr val="accent5">
                  <a:lumMod val="75000"/>
                </a:schemeClr>
              </a:buClr>
              <a:buFont typeface="Arial" pitchFamily="34" charset="0"/>
              <a:buChar char="•"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B84DD-1B13-4F73-8994-F948FEAB3D1D}" type="datetimeFigureOut">
              <a:rPr lang="en-US" smtClean="0"/>
              <a:pPr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28E9F-1E70-4F4C-9477-56C6AE879A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79812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4675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6265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533400" y="106680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201168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533400" y="2880360"/>
            <a:ext cx="8153400" cy="6858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533400" y="367284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533400" y="4617720"/>
            <a:ext cx="8153400" cy="9144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533400" y="563880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75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96244490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12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159416" y="1066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159416" y="19812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159416" y="28956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159416" y="38100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159416" y="47244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159416" y="5638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Content Placeholder 7"/>
          <p:cNvSpPr>
            <a:spLocks noGrp="1"/>
          </p:cNvSpPr>
          <p:nvPr>
            <p:ph sz="quarter" idx="18"/>
          </p:nvPr>
        </p:nvSpPr>
        <p:spPr>
          <a:xfrm>
            <a:off x="4800600" y="1066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 dirty="0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Fifth level</a:t>
            </a:r>
          </a:p>
        </p:txBody>
      </p:sp>
      <p:sp>
        <p:nvSpPr>
          <p:cNvPr id="19" name="Content Placeholder 8"/>
          <p:cNvSpPr>
            <a:spLocks noGrp="1"/>
          </p:cNvSpPr>
          <p:nvPr>
            <p:ph sz="quarter" idx="19"/>
          </p:nvPr>
        </p:nvSpPr>
        <p:spPr>
          <a:xfrm>
            <a:off x="4800600" y="19812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1" name="Content Placeholder 9"/>
          <p:cNvSpPr>
            <a:spLocks noGrp="1"/>
          </p:cNvSpPr>
          <p:nvPr>
            <p:ph sz="quarter" idx="20"/>
          </p:nvPr>
        </p:nvSpPr>
        <p:spPr>
          <a:xfrm>
            <a:off x="4800600" y="28956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3" name="Content Placeholder 10"/>
          <p:cNvSpPr>
            <a:spLocks noGrp="1"/>
          </p:cNvSpPr>
          <p:nvPr>
            <p:ph sz="quarter" idx="21"/>
          </p:nvPr>
        </p:nvSpPr>
        <p:spPr>
          <a:xfrm>
            <a:off x="4800600" y="38100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5" name="Content Placeholder 11"/>
          <p:cNvSpPr>
            <a:spLocks noGrp="1"/>
          </p:cNvSpPr>
          <p:nvPr>
            <p:ph sz="quarter" idx="22"/>
          </p:nvPr>
        </p:nvSpPr>
        <p:spPr>
          <a:xfrm>
            <a:off x="4800600" y="47244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7" name="Content Placeholder 12"/>
          <p:cNvSpPr>
            <a:spLocks noGrp="1"/>
          </p:cNvSpPr>
          <p:nvPr>
            <p:ph sz="quarter" idx="23"/>
          </p:nvPr>
        </p:nvSpPr>
        <p:spPr>
          <a:xfrm>
            <a:off x="4800600" y="5638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35706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778188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/>
          <p:cNvSpPr>
            <a:spLocks noGrp="1"/>
          </p:cNvSpPr>
          <p:nvPr>
            <p:ph type="title"/>
          </p:nvPr>
        </p:nvSpPr>
        <p:spPr>
          <a:xfrm>
            <a:off x="-1" y="228600"/>
            <a:ext cx="9144001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35706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1940190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wo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27324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2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7505567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4" name="Content Placeholder 3"/>
          <p:cNvSpPr>
            <a:spLocks noGrp="1"/>
          </p:cNvSpPr>
          <p:nvPr>
            <p:ph sz="half" idx="14"/>
          </p:nvPr>
        </p:nvSpPr>
        <p:spPr>
          <a:xfrm>
            <a:off x="457200" y="41910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5"/>
          </p:nvPr>
        </p:nvSpPr>
        <p:spPr>
          <a:xfrm>
            <a:off x="4645025" y="41910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Jump Link"/>
          <p:cNvSpPr>
            <a:spLocks noGrp="1"/>
          </p:cNvSpPr>
          <p:nvPr>
            <p:ph type="body" sz="quarter" idx="16" hasCustomPrompt="1"/>
          </p:nvPr>
        </p:nvSpPr>
        <p:spPr>
          <a:xfrm>
            <a:off x="3357063" y="59960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207924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Content with Lef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457201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457201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357505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5026437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8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48539004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Content with Righ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5678487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5678487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1908587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91643512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1828800" y="5253037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4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1828800" y="5895975"/>
            <a:ext cx="5486400" cy="609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1"/>
          <p:cNvSpPr>
            <a:spLocks noGrp="1"/>
          </p:cNvSpPr>
          <p:nvPr>
            <p:ph type="pic" idx="1"/>
          </p:nvPr>
        </p:nvSpPr>
        <p:spPr>
          <a:xfrm>
            <a:off x="1028700" y="128650"/>
            <a:ext cx="7086600" cy="49446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7" name="Jump Link"/>
          <p:cNvSpPr>
            <a:spLocks noGrp="1"/>
          </p:cNvSpPr>
          <p:nvPr>
            <p:ph type="body" sz="quarter" idx="16" hasCustomPrompt="1"/>
          </p:nvPr>
        </p:nvSpPr>
        <p:spPr>
          <a:xfrm>
            <a:off x="3467512" y="5081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1579501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itle and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-2251" y="228600"/>
            <a:ext cx="9172252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Media Placeholder 5"/>
          <p:cNvSpPr>
            <a:spLocks noGrp="1"/>
          </p:cNvSpPr>
          <p:nvPr>
            <p:ph type="media" sz="quarter" idx="11"/>
          </p:nvPr>
        </p:nvSpPr>
        <p:spPr>
          <a:xfrm>
            <a:off x="0" y="1066799"/>
            <a:ext cx="9144000" cy="5315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" name="Video Credit"/>
          <p:cNvSpPr>
            <a:spLocks noGrp="1"/>
          </p:cNvSpPr>
          <p:nvPr>
            <p:ph type="body" sz="quarter" idx="12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Video Credit Here</a:t>
            </a:r>
          </a:p>
        </p:txBody>
      </p:sp>
    </p:spTree>
    <p:extLst>
      <p:ext uri="{BB962C8B-B14F-4D97-AF65-F5344CB8AC3E}">
        <p14:creationId xmlns:p14="http://schemas.microsoft.com/office/powerpoint/2010/main" val="24692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528">
          <p15:clr>
            <a:srgbClr val="FBAE40"/>
          </p15:clr>
        </p15:guide>
        <p15:guide id="3" pos="5136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429000"/>
            <a:ext cx="51054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28600" y="4114800"/>
            <a:ext cx="510540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0497328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733800" y="4260273"/>
            <a:ext cx="518160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8481487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581400"/>
            <a:ext cx="51054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6916897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761728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3552719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2947916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9556950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&amp; Subtitle Left1_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429000"/>
            <a:ext cx="51054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28600" y="4114800"/>
            <a:ext cx="510540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0497328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&amp; Subtitle Left1_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733800" y="4260273"/>
            <a:ext cx="518160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8481487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581400"/>
            <a:ext cx="51054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6916897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761728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3552719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2947916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9556950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Slide 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1066800" y="1524000"/>
            <a:ext cx="7048500" cy="1470025"/>
          </a:xfrm>
          <a:prstGeom prst="rect">
            <a:avLst/>
          </a:prstGeom>
        </p:spPr>
        <p:txBody>
          <a:bodyPr/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066800" y="29718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8872374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lue Slide 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722313" y="2643186"/>
            <a:ext cx="7202487" cy="1362075"/>
          </a:xfrm>
          <a:prstGeom prst="rect">
            <a:avLst/>
          </a:prstGeom>
        </p:spPr>
        <p:txBody>
          <a:bodyPr anchor="t"/>
          <a:lstStyle>
            <a:lvl1pPr algn="l">
              <a:defRPr sz="4400" b="1" cap="all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722313" y="1143000"/>
            <a:ext cx="7202487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0531504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_Appendix_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10668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6294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70175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_Appendix_2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1600200"/>
            <a:ext cx="40386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11797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4648200" y="1600200"/>
            <a:ext cx="41148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394921454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_Appendix_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457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4648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7338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457200" y="43434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7338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648200" y="43434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365626086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Bar Footer_Appendix_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  <p:sp>
        <p:nvSpPr>
          <p:cNvPr id="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990600"/>
            <a:ext cx="8229600" cy="5410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369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Bar Footer_Appendix_2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1600200"/>
            <a:ext cx="40386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11797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4648200" y="1600200"/>
            <a:ext cx="41148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3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109974784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Bar Footer_Appendix_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457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4648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6576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457200" y="42672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6576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648200" y="42672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311237826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429000"/>
            <a:ext cx="561594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9530" y="4114800"/>
            <a:ext cx="5615940" cy="6858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845DC3EF-A2BD-4A35-B9DA-BED08A244AEE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0" y="6705600"/>
            <a:ext cx="9144000" cy="152400"/>
          </a:xfrm>
          <a:prstGeom prst="rect">
            <a:avLst/>
          </a:prstGeom>
        </p:spPr>
        <p:txBody>
          <a:bodyPr/>
          <a:lstStyle>
            <a:lvl1pPr>
              <a:defRPr sz="80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9252791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36620" y="4260273"/>
            <a:ext cx="569976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391323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581400"/>
            <a:ext cx="561594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8244210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5597468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94297455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5120320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84289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10" Type="http://schemas.openxmlformats.org/officeDocument/2006/relationships/image" Target="../media/image3.gif"/><Relationship Id="rId4" Type="http://schemas.openxmlformats.org/officeDocument/2006/relationships/slideLayout" Target="../slideLayouts/slideLayout11.xml"/><Relationship Id="rId9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4" Type="http://schemas.openxmlformats.org/officeDocument/2006/relationships/image" Target="../media/image4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4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7.xml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4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theme" Target="../theme/theme10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5" Type="http://schemas.openxmlformats.org/officeDocument/2006/relationships/slideLayout" Target="../slideLayouts/slideLayout62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61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MH Logo" descr="Logo: McGraw-Hill Education"/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62000" cy="762000"/>
          </a:xfrm>
          <a:prstGeom prst="rect">
            <a:avLst/>
          </a:prstGeom>
        </p:spPr>
      </p:pic>
      <p:sp>
        <p:nvSpPr>
          <p:cNvPr id="13" name="Red Bar"/>
          <p:cNvSpPr/>
          <p:nvPr userDrawn="1"/>
        </p:nvSpPr>
        <p:spPr>
          <a:xfrm>
            <a:off x="0" y="6248400"/>
            <a:ext cx="9144000" cy="503767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pic>
        <p:nvPicPr>
          <p:cNvPr id="12" name="MH Tagline" descr="Tagline: Because learning changes everything.™"/>
          <p:cNvPicPr>
            <a:picLocks noChangeAspect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81" y="6351925"/>
            <a:ext cx="3223119" cy="27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235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33" r:id="rId5"/>
    <p:sldLayoutId id="2147483734" r:id="rId6"/>
    <p:sldLayoutId id="2147483914" r:id="rId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marR="0" indent="0" algn="r" defTabSz="91440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MH Logo" descr="Logo: McGraw-Hill Education"/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62000" cy="762000"/>
          </a:xfrm>
          <a:prstGeom prst="rect">
            <a:avLst/>
          </a:prstGeom>
        </p:spPr>
      </p:pic>
      <p:pic>
        <p:nvPicPr>
          <p:cNvPr id="2" name="MH Tagline" descr="Tag line: Because learning changes everything™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257775"/>
            <a:ext cx="33718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950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3916" r:id="rId2"/>
    <p:sldLayoutId id="2147483917" r:id="rId3"/>
    <p:sldLayoutId id="2147483918" r:id="rId4"/>
    <p:sldLayoutId id="2147483919" r:id="rId5"/>
    <p:sldLayoutId id="2147483920" r:id="rId6"/>
    <p:sldLayoutId id="2147483921" r:id="rId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rgbClr val="6A6A6A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1192571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896" r:id="rId2"/>
    <p:sldLayoutId id="2147483965" r:id="rId3"/>
    <p:sldLayoutId id="2147483753" r:id="rId4"/>
    <p:sldLayoutId id="2147483908" r:id="rId5"/>
    <p:sldLayoutId id="2147483950" r:id="rId6"/>
    <p:sldLayoutId id="2147483757" r:id="rId7"/>
    <p:sldLayoutId id="2147483877" r:id="rId8"/>
    <p:sldLayoutId id="2147483761" r:id="rId9"/>
    <p:sldLayoutId id="2147483800" r:id="rId10"/>
    <p:sldLayoutId id="2147483966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d Bar"/>
          <p:cNvSpPr/>
          <p:nvPr userDrawn="1"/>
        </p:nvSpPr>
        <p:spPr>
          <a:xfrm>
            <a:off x="0" y="6705600"/>
            <a:ext cx="9144000" cy="1524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10" name="Copyright" descr="©McGraw-Hill Education&#10;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1283304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2" r:id="rId2"/>
    <p:sldLayoutId id="2147483964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pyright" descr="©McGraw-Hill Education&#10;"/>
          <p:cNvSpPr txBox="1"/>
          <p:nvPr userDrawn="1"/>
        </p:nvSpPr>
        <p:spPr>
          <a:xfrm>
            <a:off x="0" y="6642556"/>
            <a:ext cx="12954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6A6A6A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857642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9" r:id="rId4"/>
    <p:sldLayoutId id="2147483940" r:id="rId5"/>
    <p:sldLayoutId id="2147483941" r:id="rId6"/>
    <p:sldLayoutId id="2147483942" r:id="rId7"/>
  </p:sldLayoutIdLs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bg1"/>
          </a:solidFill>
          <a:latin typeface="Vectipede Rg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d bar"/>
          <p:cNvSpPr/>
          <p:nvPr userDrawn="1"/>
        </p:nvSpPr>
        <p:spPr>
          <a:xfrm>
            <a:off x="0" y="6629400"/>
            <a:ext cx="9144000" cy="2286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5" name="Copyright" descr="©McGraw-Hill Education."/>
          <p:cNvSpPr txBox="1"/>
          <p:nvPr userDrawn="1"/>
        </p:nvSpPr>
        <p:spPr>
          <a:xfrm>
            <a:off x="0" y="6629400"/>
            <a:ext cx="1828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520106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</p:sldLayoutIdLs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bg1"/>
          </a:solidFill>
          <a:latin typeface="Vectipede Rg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ackground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0707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MH BG Image"/>
          <p:cNvPicPr>
            <a:picLocks noChangeAspect="1"/>
          </p:cNvPicPr>
          <p:nvPr userDrawn="1"/>
        </p:nvPicPr>
        <p:blipFill rotWithShape="1">
          <a:blip r:embed="rId4" cstate="screen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1821" y="1943668"/>
            <a:ext cx="8682180" cy="4914333"/>
          </a:xfrm>
          <a:prstGeom prst="rect">
            <a:avLst/>
          </a:prstGeom>
        </p:spPr>
      </p:pic>
      <p:sp>
        <p:nvSpPr>
          <p:cNvPr id="8" name="Copyright" descr="©McGraw-Hill Education"/>
          <p:cNvSpPr txBox="1"/>
          <p:nvPr userDrawn="1"/>
        </p:nvSpPr>
        <p:spPr>
          <a:xfrm>
            <a:off x="0" y="6629400"/>
            <a:ext cx="1828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263611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69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rgbClr val="6A6A6A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782738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2" r:id="rId1"/>
    <p:sldLayoutId id="2147483906" r:id="rId2"/>
    <p:sldLayoutId id="2147483755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d Bar"/>
          <p:cNvSpPr/>
          <p:nvPr userDrawn="1"/>
        </p:nvSpPr>
        <p:spPr>
          <a:xfrm>
            <a:off x="0" y="6705600"/>
            <a:ext cx="9144000" cy="1524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2366522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MH Logo" descr="Logo: McGraw-Hill Education"/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62000" cy="762000"/>
          </a:xfrm>
          <a:prstGeom prst="rect">
            <a:avLst/>
          </a:prstGeom>
        </p:spPr>
      </p:pic>
      <p:sp>
        <p:nvSpPr>
          <p:cNvPr id="13" name="Red Bar"/>
          <p:cNvSpPr/>
          <p:nvPr userDrawn="1"/>
        </p:nvSpPr>
        <p:spPr>
          <a:xfrm>
            <a:off x="0" y="6248400"/>
            <a:ext cx="9144000" cy="503767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pic>
        <p:nvPicPr>
          <p:cNvPr id="12" name="MH Tagline" descr="Tagline: Because learning changes everything.™"/>
          <p:cNvPicPr>
            <a:picLocks noChangeAspect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81" y="6351925"/>
            <a:ext cx="3223119" cy="27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460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  <p:sldLayoutId id="2147483970" r:id="rId2"/>
    <p:sldLayoutId id="2147483971" r:id="rId3"/>
    <p:sldLayoutId id="2147483972" r:id="rId4"/>
    <p:sldLayoutId id="2147483973" r:id="rId5"/>
    <p:sldLayoutId id="2147483974" r:id="rId6"/>
    <p:sldLayoutId id="2147483975" r:id="rId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marR="0" indent="0" algn="r" defTabSz="91440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67544" y="338029"/>
            <a:ext cx="8752656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MK 326 Group Assignment 3:</a:t>
            </a:r>
            <a:br>
              <a:rPr lang="en-US">
                <a:solidFill>
                  <a:schemeClr val="hlink"/>
                </a:solidFill>
              </a:rPr>
            </a:br>
            <a:r>
              <a:rPr lang="en-US">
                <a:solidFill>
                  <a:schemeClr val="hlink"/>
                </a:solidFill>
              </a:rPr>
              <a:t> </a:t>
            </a:r>
            <a:r>
              <a:rPr lang="en-US" dirty="0">
                <a:solidFill>
                  <a:schemeClr val="hlink"/>
                </a:solidFill>
              </a:rPr>
              <a:t>ASEAN</a:t>
            </a:r>
            <a:br>
              <a:rPr lang="en-US" dirty="0">
                <a:solidFill>
                  <a:schemeClr val="hlink"/>
                </a:solidFill>
              </a:rPr>
            </a:br>
            <a:r>
              <a:rPr lang="en-US" sz="2700" dirty="0">
                <a:solidFill>
                  <a:schemeClr val="hlink"/>
                </a:solidFill>
              </a:rPr>
              <a:t>Topic: BEST ASEAN Trade Partner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2280" y="5495376"/>
            <a:ext cx="1296144" cy="919143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7544" y="1894074"/>
            <a:ext cx="7760232" cy="3312368"/>
          </a:xfrm>
        </p:spPr>
        <p:txBody>
          <a:bodyPr>
            <a:noAutofit/>
          </a:bodyPr>
          <a:lstStyle/>
          <a:p>
            <a:r>
              <a:rPr lang="en-US" sz="2200" dirty="0">
                <a:latin typeface="Arial" charset="0"/>
                <a:ea typeface="Arial" charset="0"/>
                <a:cs typeface="Arial" charset="0"/>
              </a:rPr>
              <a:t>1. Please research what country in ASEAN will be a successful trading partner with THAILAND. ( 1 slide)</a:t>
            </a:r>
          </a:p>
          <a:p>
            <a:endParaRPr lang="en-US" sz="22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200" dirty="0">
                <a:latin typeface="Arial" charset="0"/>
                <a:ea typeface="Arial" charset="0"/>
                <a:cs typeface="Arial" charset="0"/>
              </a:rPr>
              <a:t>2. Please research what country in ASEAN will be a successful trading partner with your PROJECT COUNTRY ( 1 slide)</a:t>
            </a:r>
          </a:p>
          <a:p>
            <a:endParaRPr lang="en-US" sz="22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200" dirty="0">
                <a:latin typeface="Arial" charset="0"/>
                <a:ea typeface="Arial" charset="0"/>
                <a:cs typeface="Arial" charset="0"/>
              </a:rPr>
              <a:t>3. Please create a total 2 page </a:t>
            </a:r>
            <a:r>
              <a:rPr lang="en-US" sz="2200" dirty="0" err="1">
                <a:latin typeface="Arial" charset="0"/>
                <a:ea typeface="Arial" charset="0"/>
                <a:cs typeface="Arial" charset="0"/>
              </a:rPr>
              <a:t>powerpoint</a:t>
            </a: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 slide explaining your findings why it could be beneficial for both countries. It could be due to many reasons.</a:t>
            </a:r>
          </a:p>
          <a:p>
            <a:r>
              <a:rPr lang="en-US" sz="2200" dirty="0">
                <a:latin typeface="Arial" charset="0"/>
                <a:ea typeface="Arial" charset="0"/>
                <a:cs typeface="Arial" charset="0"/>
              </a:rPr>
              <a:t>4.Assignment Due next week Feb. 3rd</a:t>
            </a:r>
          </a:p>
        </p:txBody>
      </p:sp>
      <p:pic>
        <p:nvPicPr>
          <p:cNvPr id="1026" name="Picture 2" descr="Image result for asean">
            <a:extLst>
              <a:ext uri="{FF2B5EF4-FFF2-40B4-BE49-F238E27FC236}">
                <a16:creationId xmlns:a16="http://schemas.microsoft.com/office/drawing/2014/main" id="{E3B7F424-2832-445C-8C07-32D71AF5CE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443481"/>
            <a:ext cx="2199456" cy="153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1504830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FIRST, BREAK, LAST slides 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Alternate FIRST, BREAK, LAST slide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Plain BODY/MAIN CONTENT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Red bar footer BODY/MAIN CONTENT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PLAIN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RED FOOTER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BLUE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Plain_APPENDIX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Red Bar Footer_APPENDIX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1_FIRST, BREAK, LAST slides 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MHHE_Accessible_PPT_Template-v4 7-19-17</Template>
  <TotalTime>932</TotalTime>
  <Words>89</Words>
  <Application>Microsoft Office PowerPoint</Application>
  <PresentationFormat>นำเสนอทางหน้าจอ (4:3)</PresentationFormat>
  <Paragraphs>8</Paragraphs>
  <Slides>1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7</vt:i4>
      </vt:variant>
      <vt:variant>
        <vt:lpstr>ธีม</vt:lpstr>
      </vt:variant>
      <vt:variant>
        <vt:i4>10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18" baseType="lpstr">
      <vt:lpstr>Arial</vt:lpstr>
      <vt:lpstr>ArumSans Bold</vt:lpstr>
      <vt:lpstr>ArumSans Regular</vt:lpstr>
      <vt:lpstr>Calibri</vt:lpstr>
      <vt:lpstr>Times New Roman</vt:lpstr>
      <vt:lpstr>Vectipede Rg</vt:lpstr>
      <vt:lpstr>Wingdings</vt:lpstr>
      <vt:lpstr>FIRST, BREAK, LAST slides </vt:lpstr>
      <vt:lpstr>Alternate FIRST, BREAK, LAST slides</vt:lpstr>
      <vt:lpstr>Plain BODY/MAIN CONTENT</vt:lpstr>
      <vt:lpstr>Red bar footer BODY/MAIN CONTENT</vt:lpstr>
      <vt:lpstr>PLAIN Section Divider, Quotes, Callouts</vt:lpstr>
      <vt:lpstr>RED FOOTER Section Divider, Quotes, Callouts</vt:lpstr>
      <vt:lpstr>BLUE Section Divider, Quotes, Callouts</vt:lpstr>
      <vt:lpstr>Plain_APPENDIX</vt:lpstr>
      <vt:lpstr>Red Bar Footer_APPENDIX</vt:lpstr>
      <vt:lpstr>1_FIRST, BREAK, LAST slides </vt:lpstr>
      <vt:lpstr>MK 326 Group Assignment 3:  ASEAN Topic: BEST ASEAN Trade Partner</vt:lpstr>
    </vt:vector>
  </TitlesOfParts>
  <Company>The McGraw-Hill Companies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Marketing 18e</dc:title>
  <dc:creator>Editors Inc.</dc:creator>
  <cp:lastModifiedBy>Suwalya Khem</cp:lastModifiedBy>
  <cp:revision>132</cp:revision>
  <dcterms:created xsi:type="dcterms:W3CDTF">2018-06-26T19:27:50Z</dcterms:created>
  <dcterms:modified xsi:type="dcterms:W3CDTF">2022-01-27T05:53:53Z</dcterms:modified>
</cp:coreProperties>
</file>