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1" r:id="rId4"/>
    <p:sldId id="260" r:id="rId5"/>
    <p:sldId id="258" r:id="rId6"/>
    <p:sldId id="259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5" d="100"/>
          <a:sy n="115" d="100"/>
        </p:scale>
        <p:origin x="-20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B826-F042-B44E-911E-00402879A80C}" type="datetimeFigureOut">
              <a:rPr lang="en-US" smtClean="0"/>
              <a:t>12/1/16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8D83-0703-8348-A21C-C1029C3532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438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B826-F042-B44E-911E-00402879A80C}" type="datetimeFigureOut">
              <a:rPr lang="en-US" smtClean="0"/>
              <a:t>12/1/16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8D83-0703-8348-A21C-C1029C3532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166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B826-F042-B44E-911E-00402879A80C}" type="datetimeFigureOut">
              <a:rPr lang="en-US" smtClean="0"/>
              <a:t>12/1/16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8D83-0703-8348-A21C-C1029C3532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115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B826-F042-B44E-911E-00402879A80C}" type="datetimeFigureOut">
              <a:rPr lang="en-US" smtClean="0"/>
              <a:t>12/1/16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8D83-0703-8348-A21C-C1029C3532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8619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B826-F042-B44E-911E-00402879A80C}" type="datetimeFigureOut">
              <a:rPr lang="en-US" smtClean="0"/>
              <a:t>12/1/16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8D83-0703-8348-A21C-C1029C3532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100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B826-F042-B44E-911E-00402879A80C}" type="datetimeFigureOut">
              <a:rPr lang="en-US" smtClean="0"/>
              <a:t>12/1/16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8D83-0703-8348-A21C-C1029C3532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03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B826-F042-B44E-911E-00402879A80C}" type="datetimeFigureOut">
              <a:rPr lang="en-US" smtClean="0"/>
              <a:t>12/1/16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8D83-0703-8348-A21C-C1029C3532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6142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B826-F042-B44E-911E-00402879A80C}" type="datetimeFigureOut">
              <a:rPr lang="en-US" smtClean="0"/>
              <a:t>12/1/16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8D83-0703-8348-A21C-C1029C3532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65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B826-F042-B44E-911E-00402879A80C}" type="datetimeFigureOut">
              <a:rPr lang="en-US" smtClean="0"/>
              <a:t>12/1/16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8D83-0703-8348-A21C-C1029C3532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493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B826-F042-B44E-911E-00402879A80C}" type="datetimeFigureOut">
              <a:rPr lang="en-US" smtClean="0"/>
              <a:t>12/1/16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8D83-0703-8348-A21C-C1029C3532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976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BB826-F042-B44E-911E-00402879A80C}" type="datetimeFigureOut">
              <a:rPr lang="en-US" smtClean="0"/>
              <a:t>12/1/16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98D83-0703-8348-A21C-C1029C3532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555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ABB826-F042-B44E-911E-00402879A80C}" type="datetimeFigureOut">
              <a:rPr lang="en-US" smtClean="0"/>
              <a:t>12/1/16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98D83-0703-8348-A21C-C1029C3532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329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Final exam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EE 482</a:t>
            </a:r>
          </a:p>
          <a:p>
            <a:r>
              <a:rPr lang="en-US" dirty="0" smtClean="0"/>
              <a:t>Industrialization and Public Policy</a:t>
            </a:r>
          </a:p>
          <a:p>
            <a:r>
              <a:rPr lang="en-US" dirty="0" smtClean="0"/>
              <a:t>Prof. Paul Vandenberg </a:t>
            </a:r>
          </a:p>
          <a:p>
            <a:r>
              <a:rPr lang="en-US" dirty="0" smtClean="0"/>
              <a:t>Faculty of Economics</a:t>
            </a:r>
          </a:p>
          <a:p>
            <a:r>
              <a:rPr lang="en-US" dirty="0" smtClean="0"/>
              <a:t>Thammasat University</a:t>
            </a:r>
          </a:p>
          <a:p>
            <a:r>
              <a:rPr lang="en-US" dirty="0" smtClean="0"/>
              <a:t>First semester, December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92826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Reminder - Evaluation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Please do the online course evaluation</a:t>
            </a:r>
          </a:p>
          <a:p>
            <a:pPr lvl="1"/>
            <a:r>
              <a:rPr lang="en-US" dirty="0" smtClean="0"/>
              <a:t>You have until midnight 4</a:t>
            </a:r>
            <a:r>
              <a:rPr lang="en-US" baseline="30000" dirty="0" smtClean="0"/>
              <a:t>th</a:t>
            </a:r>
            <a:r>
              <a:rPr lang="en-US" dirty="0" smtClean="0"/>
              <a:t> December</a:t>
            </a:r>
          </a:p>
          <a:p>
            <a:pPr lvl="1"/>
            <a:r>
              <a:rPr lang="en-US" dirty="0" smtClean="0"/>
              <a:t>But do it now so you don’t forget</a:t>
            </a:r>
          </a:p>
          <a:p>
            <a:r>
              <a:rPr lang="en-US" dirty="0" smtClean="0"/>
              <a:t>We need 50% of students to complete it</a:t>
            </a:r>
          </a:p>
          <a:p>
            <a:pPr lvl="1"/>
            <a:r>
              <a:rPr lang="en-US" dirty="0" smtClean="0"/>
              <a:t>Currently 30 of 65 students have responded</a:t>
            </a:r>
          </a:p>
          <a:p>
            <a:pPr lvl="1"/>
            <a:r>
              <a:rPr lang="en-US" dirty="0" smtClean="0"/>
              <a:t>We at least 3 more but better if all or most students complete it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86106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 Project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Submit in the next few days</a:t>
            </a:r>
          </a:p>
          <a:p>
            <a:endParaRPr lang="en-US" dirty="0"/>
          </a:p>
          <a:p>
            <a:r>
              <a:rPr lang="en-US" dirty="0" smtClean="0"/>
              <a:t>Can submit as late as 12 December</a:t>
            </a:r>
          </a:p>
          <a:p>
            <a:endParaRPr lang="en-US" dirty="0"/>
          </a:p>
          <a:p>
            <a:r>
              <a:rPr lang="en-US" dirty="0" smtClean="0"/>
              <a:t>Submit in hard copy or by email</a:t>
            </a:r>
          </a:p>
          <a:p>
            <a:endParaRPr lang="en-US" dirty="0"/>
          </a:p>
          <a:p>
            <a:r>
              <a:rPr lang="en-US" dirty="0" smtClean="0"/>
              <a:t>I will try to respond to all emails, so if you don’t get a reply from me, check to ensure that I got it.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48587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19</a:t>
            </a:r>
            <a:r>
              <a:rPr lang="en-US" baseline="30000" dirty="0" smtClean="0"/>
              <a:t>th</a:t>
            </a:r>
            <a:r>
              <a:rPr lang="en-US" dirty="0" smtClean="0"/>
              <a:t> December </a:t>
            </a:r>
          </a:p>
          <a:p>
            <a:endParaRPr lang="en-US" dirty="0"/>
          </a:p>
          <a:p>
            <a:r>
              <a:rPr lang="en-US" dirty="0" smtClean="0"/>
              <a:t>9:00 am to 12:00 noon</a:t>
            </a:r>
          </a:p>
          <a:p>
            <a:endParaRPr lang="en-US" dirty="0"/>
          </a:p>
          <a:p>
            <a:r>
              <a:rPr lang="en-US" dirty="0" smtClean="0"/>
              <a:t>3 hours</a:t>
            </a:r>
          </a:p>
          <a:p>
            <a:endParaRPr lang="en-US" dirty="0"/>
          </a:p>
          <a:p>
            <a:r>
              <a:rPr lang="en-US" dirty="0" smtClean="0"/>
              <a:t>No notes or papers. Calculator not needed.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57692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of the exam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Section 1</a:t>
            </a:r>
          </a:p>
          <a:p>
            <a:pPr lvl="1"/>
            <a:r>
              <a:rPr lang="en-US" dirty="0" smtClean="0"/>
              <a:t>5 questions, you need to answer 4 questions</a:t>
            </a:r>
          </a:p>
          <a:p>
            <a:pPr lvl="1"/>
            <a:r>
              <a:rPr lang="en-US" dirty="0" smtClean="0"/>
              <a:t>4 x 7 marks = 28 marks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Section 2</a:t>
            </a:r>
          </a:p>
          <a:p>
            <a:pPr lvl="1"/>
            <a:r>
              <a:rPr lang="en-US" dirty="0" smtClean="0"/>
              <a:t>15 questions, you need to answer 1 question</a:t>
            </a:r>
          </a:p>
          <a:p>
            <a:pPr lvl="1"/>
            <a:r>
              <a:rPr lang="en-US" dirty="0" smtClean="0"/>
              <a:t>1 x 12 marks = 12 marks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Total exam = 40 marks</a:t>
            </a:r>
          </a:p>
          <a:p>
            <a:pPr lvl="1"/>
            <a:r>
              <a:rPr lang="en-US" dirty="0" smtClean="0"/>
              <a:t>Constitutes 40% of your final course mark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25333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to study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Material since the mid-term</a:t>
            </a:r>
          </a:p>
          <a:p>
            <a:pPr lvl="1"/>
            <a:r>
              <a:rPr lang="en-US" dirty="0" smtClean="0"/>
              <a:t>Week 9 to the end of the course</a:t>
            </a:r>
          </a:p>
          <a:p>
            <a:pPr lvl="1"/>
            <a:r>
              <a:rPr lang="en-US" dirty="0" smtClean="0"/>
              <a:t>But also review global value chains</a:t>
            </a:r>
          </a:p>
          <a:p>
            <a:pPr lvl="1"/>
            <a:endParaRPr lang="en-US" dirty="0"/>
          </a:p>
          <a:p>
            <a:r>
              <a:rPr lang="en-US" dirty="0" smtClean="0"/>
              <a:t>Lectures (and PPTs)</a:t>
            </a:r>
          </a:p>
          <a:p>
            <a:r>
              <a:rPr lang="en-US" dirty="0" smtClean="0"/>
              <a:t>Readings for Discussion  (PPTs with answers)</a:t>
            </a:r>
          </a:p>
          <a:p>
            <a:r>
              <a:rPr lang="en-US" dirty="0" smtClean="0"/>
              <a:t>Your project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1039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It has been a pleasure teaching you. </a:t>
            </a:r>
          </a:p>
          <a:p>
            <a:endParaRPr lang="en-US" dirty="0"/>
          </a:p>
          <a:p>
            <a:r>
              <a:rPr lang="en-US" dirty="0" smtClean="0"/>
              <a:t>I hope you enjoyed the course. </a:t>
            </a:r>
          </a:p>
          <a:p>
            <a:endParaRPr lang="en-US" dirty="0"/>
          </a:p>
          <a:p>
            <a:r>
              <a:rPr lang="en-US" dirty="0" smtClean="0"/>
              <a:t>Good luck with the exam and your other courses.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50226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266</Words>
  <Application>Microsoft Macintosh PowerPoint</Application>
  <PresentationFormat>On-screen Show (4:3)</PresentationFormat>
  <Paragraphs>55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Final exam </vt:lpstr>
      <vt:lpstr>Reminder - Evaluation</vt:lpstr>
      <vt:lpstr>Group Project</vt:lpstr>
      <vt:lpstr>When?</vt:lpstr>
      <vt:lpstr>Structure of the exam</vt:lpstr>
      <vt:lpstr>What to study</vt:lpstr>
      <vt:lpstr>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Final exam </dc:title>
  <dc:creator>Akiko Vandenberg</dc:creator>
  <cp:lastModifiedBy>Akiko Vandenberg</cp:lastModifiedBy>
  <cp:revision>2</cp:revision>
  <dcterms:created xsi:type="dcterms:W3CDTF">2016-12-01T02:45:00Z</dcterms:created>
  <dcterms:modified xsi:type="dcterms:W3CDTF">2016-12-01T03:02:56Z</dcterms:modified>
</cp:coreProperties>
</file>