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2" r:id="rId6"/>
    <p:sldId id="263" r:id="rId7"/>
    <p:sldId id="260" r:id="rId8"/>
    <p:sldId id="261" r:id="rId9"/>
    <p:sldId id="264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สไตล์สีปานกลาง 2 - เน้น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68" d="100"/>
          <a:sy n="68" d="100"/>
        </p:scale>
        <p:origin x="580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microsoft.com/office/2015/10/relationships/revisionInfo" Target="revisionInfo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C08EF2C-9F83-47F6-B55D-8C5F9F233EFB}" type="doc">
      <dgm:prSet loTypeId="urn:microsoft.com/office/officeart/2005/8/layout/cycle7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th-TH"/>
        </a:p>
      </dgm:t>
    </dgm:pt>
    <dgm:pt modelId="{B919BC4D-3AB7-46A5-9FD8-9AB6C365BCD2}">
      <dgm:prSet phldrT="[ข้อความ]"/>
      <dgm:spPr/>
      <dgm:t>
        <a:bodyPr/>
        <a:lstStyle/>
        <a:p>
          <a:r>
            <a:rPr lang="en-US" dirty="0"/>
            <a:t>New Siam</a:t>
          </a:r>
          <a:endParaRPr lang="th-TH" dirty="0"/>
        </a:p>
      </dgm:t>
    </dgm:pt>
    <dgm:pt modelId="{081C94F8-3089-48DC-8169-DA9A84383AFF}" type="parTrans" cxnId="{2596F6F1-B4EC-40C9-B31A-966195CB3B3A}">
      <dgm:prSet/>
      <dgm:spPr/>
      <dgm:t>
        <a:bodyPr/>
        <a:lstStyle/>
        <a:p>
          <a:endParaRPr lang="th-TH"/>
        </a:p>
      </dgm:t>
    </dgm:pt>
    <dgm:pt modelId="{992CB378-E459-4A1A-A8DF-6C9451840438}" type="sibTrans" cxnId="{2596F6F1-B4EC-40C9-B31A-966195CB3B3A}">
      <dgm:prSet/>
      <dgm:spPr/>
      <dgm:t>
        <a:bodyPr/>
        <a:lstStyle/>
        <a:p>
          <a:endParaRPr lang="th-TH"/>
        </a:p>
      </dgm:t>
    </dgm:pt>
    <dgm:pt modelId="{E98C22AE-1D4A-49EF-B976-E0238DF22C48}">
      <dgm:prSet phldrT="[ข้อความ]"/>
      <dgm:spPr/>
      <dgm:t>
        <a:bodyPr/>
        <a:lstStyle/>
        <a:p>
          <a:r>
            <a:rPr lang="en-US" dirty="0"/>
            <a:t>Commoners</a:t>
          </a:r>
          <a:endParaRPr lang="th-TH" dirty="0"/>
        </a:p>
      </dgm:t>
    </dgm:pt>
    <dgm:pt modelId="{01F544FC-7AF9-4186-B566-7B1BE50C272C}" type="parTrans" cxnId="{9782B6F6-31AD-4D95-9598-2A8F78685755}">
      <dgm:prSet/>
      <dgm:spPr/>
      <dgm:t>
        <a:bodyPr/>
        <a:lstStyle/>
        <a:p>
          <a:endParaRPr lang="th-TH"/>
        </a:p>
      </dgm:t>
    </dgm:pt>
    <dgm:pt modelId="{4873EA26-D643-4408-B70B-FC14C6514BB2}" type="sibTrans" cxnId="{9782B6F6-31AD-4D95-9598-2A8F78685755}">
      <dgm:prSet/>
      <dgm:spPr/>
      <dgm:t>
        <a:bodyPr/>
        <a:lstStyle/>
        <a:p>
          <a:endParaRPr lang="th-TH"/>
        </a:p>
      </dgm:t>
    </dgm:pt>
    <dgm:pt modelId="{5953399E-186F-4D4F-AA98-DE731ABF4F41}">
      <dgm:prSet phldrT="[ข้อความ]"/>
      <dgm:spPr/>
      <dgm:t>
        <a:bodyPr/>
        <a:lstStyle/>
        <a:p>
          <a:r>
            <a:rPr lang="en-US" dirty="0"/>
            <a:t>Royal Families</a:t>
          </a:r>
          <a:endParaRPr lang="th-TH" dirty="0"/>
        </a:p>
      </dgm:t>
    </dgm:pt>
    <dgm:pt modelId="{3BA8DDC9-51CB-47F6-8B55-6AC43FB180D3}" type="parTrans" cxnId="{10BB4B43-C293-460E-92E4-A95C536F34C4}">
      <dgm:prSet/>
      <dgm:spPr/>
      <dgm:t>
        <a:bodyPr/>
        <a:lstStyle/>
        <a:p>
          <a:endParaRPr lang="th-TH"/>
        </a:p>
      </dgm:t>
    </dgm:pt>
    <dgm:pt modelId="{9B87A8CE-F3E9-466C-BA30-F3201CA60F87}" type="sibTrans" cxnId="{10BB4B43-C293-460E-92E4-A95C536F34C4}">
      <dgm:prSet/>
      <dgm:spPr/>
      <dgm:t>
        <a:bodyPr/>
        <a:lstStyle/>
        <a:p>
          <a:endParaRPr lang="th-TH"/>
        </a:p>
      </dgm:t>
    </dgm:pt>
    <dgm:pt modelId="{5008DDD4-4EC6-448D-948E-92777C2CF324}">
      <dgm:prSet/>
      <dgm:spPr/>
      <dgm:t>
        <a:bodyPr/>
        <a:lstStyle/>
        <a:p>
          <a:r>
            <a:rPr lang="en-US" dirty="0"/>
            <a:t>monopolize</a:t>
          </a:r>
          <a:endParaRPr lang="th-TH" dirty="0"/>
        </a:p>
      </dgm:t>
    </dgm:pt>
    <dgm:pt modelId="{B9A68A2B-420C-468A-A121-301D80DF4A64}" type="parTrans" cxnId="{D76AE495-45F1-4688-89A0-AADBD11B3A25}">
      <dgm:prSet/>
      <dgm:spPr/>
      <dgm:t>
        <a:bodyPr/>
        <a:lstStyle/>
        <a:p>
          <a:endParaRPr lang="th-TH"/>
        </a:p>
      </dgm:t>
    </dgm:pt>
    <dgm:pt modelId="{7D48ACCD-75E4-4AC0-A0EA-29479DDFE1F4}" type="sibTrans" cxnId="{D76AE495-45F1-4688-89A0-AADBD11B3A25}">
      <dgm:prSet/>
      <dgm:spPr/>
      <dgm:t>
        <a:bodyPr/>
        <a:lstStyle/>
        <a:p>
          <a:endParaRPr lang="th-TH"/>
        </a:p>
      </dgm:t>
    </dgm:pt>
    <dgm:pt modelId="{C2643DEC-A021-4CD6-961B-CA9C94369B47}" type="pres">
      <dgm:prSet presAssocID="{6C08EF2C-9F83-47F6-B55D-8C5F9F233EFB}" presName="Name0" presStyleCnt="0">
        <dgm:presLayoutVars>
          <dgm:dir/>
          <dgm:resizeHandles val="exact"/>
        </dgm:presLayoutVars>
      </dgm:prSet>
      <dgm:spPr/>
    </dgm:pt>
    <dgm:pt modelId="{39065AD7-300E-4CBB-82BE-CF8767118BA8}" type="pres">
      <dgm:prSet presAssocID="{B919BC4D-3AB7-46A5-9FD8-9AB6C365BCD2}" presName="node" presStyleLbl="node1" presStyleIdx="0" presStyleCnt="3">
        <dgm:presLayoutVars>
          <dgm:bulletEnabled val="1"/>
        </dgm:presLayoutVars>
      </dgm:prSet>
      <dgm:spPr/>
    </dgm:pt>
    <dgm:pt modelId="{92DD3E46-2170-4F1B-A4E5-AE659034F152}" type="pres">
      <dgm:prSet presAssocID="{992CB378-E459-4A1A-A8DF-6C9451840438}" presName="sibTrans" presStyleLbl="sibTrans2D1" presStyleIdx="0" presStyleCnt="3"/>
      <dgm:spPr/>
    </dgm:pt>
    <dgm:pt modelId="{F0C1D489-5964-40A2-86EE-97ADF85327CA}" type="pres">
      <dgm:prSet presAssocID="{992CB378-E459-4A1A-A8DF-6C9451840438}" presName="connectorText" presStyleLbl="sibTrans2D1" presStyleIdx="0" presStyleCnt="3"/>
      <dgm:spPr/>
    </dgm:pt>
    <dgm:pt modelId="{E81A86A5-A4D5-47C7-8BA4-2AC5B2BDE75C}" type="pres">
      <dgm:prSet presAssocID="{E98C22AE-1D4A-49EF-B976-E0238DF22C48}" presName="node" presStyleLbl="node1" presStyleIdx="1" presStyleCnt="3">
        <dgm:presLayoutVars>
          <dgm:bulletEnabled val="1"/>
        </dgm:presLayoutVars>
      </dgm:prSet>
      <dgm:spPr/>
    </dgm:pt>
    <dgm:pt modelId="{92107083-E095-473A-8DB2-4F0B9CAEDA98}" type="pres">
      <dgm:prSet presAssocID="{4873EA26-D643-4408-B70B-FC14C6514BB2}" presName="sibTrans" presStyleLbl="sibTrans2D1" presStyleIdx="1" presStyleCnt="3"/>
      <dgm:spPr/>
    </dgm:pt>
    <dgm:pt modelId="{23C8AFED-9581-4C9A-BA24-54140ADE839C}" type="pres">
      <dgm:prSet presAssocID="{4873EA26-D643-4408-B70B-FC14C6514BB2}" presName="connectorText" presStyleLbl="sibTrans2D1" presStyleIdx="1" presStyleCnt="3"/>
      <dgm:spPr/>
    </dgm:pt>
    <dgm:pt modelId="{48CE4D9C-F0BE-49F7-82BA-7E3D90C65D29}" type="pres">
      <dgm:prSet presAssocID="{5953399E-186F-4D4F-AA98-DE731ABF4F41}" presName="node" presStyleLbl="node1" presStyleIdx="2" presStyleCnt="3">
        <dgm:presLayoutVars>
          <dgm:bulletEnabled val="1"/>
        </dgm:presLayoutVars>
      </dgm:prSet>
      <dgm:spPr/>
    </dgm:pt>
    <dgm:pt modelId="{91C1D592-2D81-4C30-87D1-7A8B9C523B83}" type="pres">
      <dgm:prSet presAssocID="{9B87A8CE-F3E9-466C-BA30-F3201CA60F87}" presName="sibTrans" presStyleLbl="sibTrans2D1" presStyleIdx="2" presStyleCnt="3"/>
      <dgm:spPr/>
    </dgm:pt>
    <dgm:pt modelId="{07AD4EA1-0EB8-44BA-BFA8-4ED5DAEFA678}" type="pres">
      <dgm:prSet presAssocID="{9B87A8CE-F3E9-466C-BA30-F3201CA60F87}" presName="connectorText" presStyleLbl="sibTrans2D1" presStyleIdx="2" presStyleCnt="3"/>
      <dgm:spPr/>
    </dgm:pt>
  </dgm:ptLst>
  <dgm:cxnLst>
    <dgm:cxn modelId="{D325E51B-0BAA-4A40-8535-79760604D034}" type="presOf" srcId="{992CB378-E459-4A1A-A8DF-6C9451840438}" destId="{F0C1D489-5964-40A2-86EE-97ADF85327CA}" srcOrd="1" destOrd="0" presId="urn:microsoft.com/office/officeart/2005/8/layout/cycle7"/>
    <dgm:cxn modelId="{B854AD24-C19D-4676-A7BD-389227CA97EA}" type="presOf" srcId="{9B87A8CE-F3E9-466C-BA30-F3201CA60F87}" destId="{07AD4EA1-0EB8-44BA-BFA8-4ED5DAEFA678}" srcOrd="1" destOrd="0" presId="urn:microsoft.com/office/officeart/2005/8/layout/cycle7"/>
    <dgm:cxn modelId="{BC0C4E27-EA7A-4D6D-A6D4-971FCAE0B7F2}" type="presOf" srcId="{992CB378-E459-4A1A-A8DF-6C9451840438}" destId="{92DD3E46-2170-4F1B-A4E5-AE659034F152}" srcOrd="0" destOrd="0" presId="urn:microsoft.com/office/officeart/2005/8/layout/cycle7"/>
    <dgm:cxn modelId="{D696922D-1988-40FD-9475-21300805A6D7}" type="presOf" srcId="{5953399E-186F-4D4F-AA98-DE731ABF4F41}" destId="{48CE4D9C-F0BE-49F7-82BA-7E3D90C65D29}" srcOrd="0" destOrd="0" presId="urn:microsoft.com/office/officeart/2005/8/layout/cycle7"/>
    <dgm:cxn modelId="{10BB4B43-C293-460E-92E4-A95C536F34C4}" srcId="{6C08EF2C-9F83-47F6-B55D-8C5F9F233EFB}" destId="{5953399E-186F-4D4F-AA98-DE731ABF4F41}" srcOrd="2" destOrd="0" parTransId="{3BA8DDC9-51CB-47F6-8B55-6AC43FB180D3}" sibTransId="{9B87A8CE-F3E9-466C-BA30-F3201CA60F87}"/>
    <dgm:cxn modelId="{54DA564D-1544-4377-968D-EC1958B105B9}" type="presOf" srcId="{4873EA26-D643-4408-B70B-FC14C6514BB2}" destId="{92107083-E095-473A-8DB2-4F0B9CAEDA98}" srcOrd="0" destOrd="0" presId="urn:microsoft.com/office/officeart/2005/8/layout/cycle7"/>
    <dgm:cxn modelId="{00D41179-FE45-43F1-99F5-F291D0371938}" type="presOf" srcId="{6C08EF2C-9F83-47F6-B55D-8C5F9F233EFB}" destId="{C2643DEC-A021-4CD6-961B-CA9C94369B47}" srcOrd="0" destOrd="0" presId="urn:microsoft.com/office/officeart/2005/8/layout/cycle7"/>
    <dgm:cxn modelId="{87ACA38E-DDFA-4ABC-8A7D-D851BE8F1EB2}" type="presOf" srcId="{E98C22AE-1D4A-49EF-B976-E0238DF22C48}" destId="{E81A86A5-A4D5-47C7-8BA4-2AC5B2BDE75C}" srcOrd="0" destOrd="0" presId="urn:microsoft.com/office/officeart/2005/8/layout/cycle7"/>
    <dgm:cxn modelId="{D76AE495-45F1-4688-89A0-AADBD11B3A25}" srcId="{5953399E-186F-4D4F-AA98-DE731ABF4F41}" destId="{5008DDD4-4EC6-448D-948E-92777C2CF324}" srcOrd="0" destOrd="0" parTransId="{B9A68A2B-420C-468A-A121-301D80DF4A64}" sibTransId="{7D48ACCD-75E4-4AC0-A0EA-29479DDFE1F4}"/>
    <dgm:cxn modelId="{B679A9A2-2289-4E9F-9918-5657C3D71CC9}" type="presOf" srcId="{5008DDD4-4EC6-448D-948E-92777C2CF324}" destId="{48CE4D9C-F0BE-49F7-82BA-7E3D90C65D29}" srcOrd="0" destOrd="1" presId="urn:microsoft.com/office/officeart/2005/8/layout/cycle7"/>
    <dgm:cxn modelId="{F03DB4C4-E347-4498-A267-DE89E8702C09}" type="presOf" srcId="{9B87A8CE-F3E9-466C-BA30-F3201CA60F87}" destId="{91C1D592-2D81-4C30-87D1-7A8B9C523B83}" srcOrd="0" destOrd="0" presId="urn:microsoft.com/office/officeart/2005/8/layout/cycle7"/>
    <dgm:cxn modelId="{61A704C8-6CC8-4748-AFC5-5EABE72E768F}" type="presOf" srcId="{B919BC4D-3AB7-46A5-9FD8-9AB6C365BCD2}" destId="{39065AD7-300E-4CBB-82BE-CF8767118BA8}" srcOrd="0" destOrd="0" presId="urn:microsoft.com/office/officeart/2005/8/layout/cycle7"/>
    <dgm:cxn modelId="{C1F822F1-360A-4A18-8E33-A68EA8599F87}" type="presOf" srcId="{4873EA26-D643-4408-B70B-FC14C6514BB2}" destId="{23C8AFED-9581-4C9A-BA24-54140ADE839C}" srcOrd="1" destOrd="0" presId="urn:microsoft.com/office/officeart/2005/8/layout/cycle7"/>
    <dgm:cxn modelId="{2596F6F1-B4EC-40C9-B31A-966195CB3B3A}" srcId="{6C08EF2C-9F83-47F6-B55D-8C5F9F233EFB}" destId="{B919BC4D-3AB7-46A5-9FD8-9AB6C365BCD2}" srcOrd="0" destOrd="0" parTransId="{081C94F8-3089-48DC-8169-DA9A84383AFF}" sibTransId="{992CB378-E459-4A1A-A8DF-6C9451840438}"/>
    <dgm:cxn modelId="{9782B6F6-31AD-4D95-9598-2A8F78685755}" srcId="{6C08EF2C-9F83-47F6-B55D-8C5F9F233EFB}" destId="{E98C22AE-1D4A-49EF-B976-E0238DF22C48}" srcOrd="1" destOrd="0" parTransId="{01F544FC-7AF9-4186-B566-7B1BE50C272C}" sibTransId="{4873EA26-D643-4408-B70B-FC14C6514BB2}"/>
    <dgm:cxn modelId="{EBC77356-8BE8-414F-92AF-A2E8E41003E1}" type="presParOf" srcId="{C2643DEC-A021-4CD6-961B-CA9C94369B47}" destId="{39065AD7-300E-4CBB-82BE-CF8767118BA8}" srcOrd="0" destOrd="0" presId="urn:microsoft.com/office/officeart/2005/8/layout/cycle7"/>
    <dgm:cxn modelId="{BDC21610-A66D-4C72-829F-059BE5186D6B}" type="presParOf" srcId="{C2643DEC-A021-4CD6-961B-CA9C94369B47}" destId="{92DD3E46-2170-4F1B-A4E5-AE659034F152}" srcOrd="1" destOrd="0" presId="urn:microsoft.com/office/officeart/2005/8/layout/cycle7"/>
    <dgm:cxn modelId="{F4FACA1F-CA8B-43CB-9571-7EE152E5651B}" type="presParOf" srcId="{92DD3E46-2170-4F1B-A4E5-AE659034F152}" destId="{F0C1D489-5964-40A2-86EE-97ADF85327CA}" srcOrd="0" destOrd="0" presId="urn:microsoft.com/office/officeart/2005/8/layout/cycle7"/>
    <dgm:cxn modelId="{5BF18D48-C053-46F6-88DD-4ADCFF2F8012}" type="presParOf" srcId="{C2643DEC-A021-4CD6-961B-CA9C94369B47}" destId="{E81A86A5-A4D5-47C7-8BA4-2AC5B2BDE75C}" srcOrd="2" destOrd="0" presId="urn:microsoft.com/office/officeart/2005/8/layout/cycle7"/>
    <dgm:cxn modelId="{FC583BC0-4E45-4BA8-8D7E-3B28F2327845}" type="presParOf" srcId="{C2643DEC-A021-4CD6-961B-CA9C94369B47}" destId="{92107083-E095-473A-8DB2-4F0B9CAEDA98}" srcOrd="3" destOrd="0" presId="urn:microsoft.com/office/officeart/2005/8/layout/cycle7"/>
    <dgm:cxn modelId="{35EAFDA5-FDF8-445F-AF39-D4EEE22FC2F6}" type="presParOf" srcId="{92107083-E095-473A-8DB2-4F0B9CAEDA98}" destId="{23C8AFED-9581-4C9A-BA24-54140ADE839C}" srcOrd="0" destOrd="0" presId="urn:microsoft.com/office/officeart/2005/8/layout/cycle7"/>
    <dgm:cxn modelId="{F1ABD385-D870-4FFE-B52E-CAC9614935DA}" type="presParOf" srcId="{C2643DEC-A021-4CD6-961B-CA9C94369B47}" destId="{48CE4D9C-F0BE-49F7-82BA-7E3D90C65D29}" srcOrd="4" destOrd="0" presId="urn:microsoft.com/office/officeart/2005/8/layout/cycle7"/>
    <dgm:cxn modelId="{C99EF12F-091B-4895-AE3B-24EA5F1B8AD9}" type="presParOf" srcId="{C2643DEC-A021-4CD6-961B-CA9C94369B47}" destId="{91C1D592-2D81-4C30-87D1-7A8B9C523B83}" srcOrd="5" destOrd="0" presId="urn:microsoft.com/office/officeart/2005/8/layout/cycle7"/>
    <dgm:cxn modelId="{D96A0516-8D9A-4AA6-B2E4-12BA53BE4E90}" type="presParOf" srcId="{91C1D592-2D81-4C30-87D1-7A8B9C523B83}" destId="{07AD4EA1-0EB8-44BA-BFA8-4ED5DAEFA678}" srcOrd="0" destOrd="0" presId="urn:microsoft.com/office/officeart/2005/8/layout/cycle7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9065AD7-300E-4CBB-82BE-CF8767118BA8}">
      <dsp:nvSpPr>
        <dsp:cNvPr id="0" name=""/>
        <dsp:cNvSpPr/>
      </dsp:nvSpPr>
      <dsp:spPr>
        <a:xfrm>
          <a:off x="3908811" y="858"/>
          <a:ext cx="1786751" cy="89337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New Siam</a:t>
          </a:r>
          <a:endParaRPr lang="th-TH" sz="1900" kern="1200" dirty="0"/>
        </a:p>
      </dsp:txBody>
      <dsp:txXfrm>
        <a:off x="3934977" y="27024"/>
        <a:ext cx="1734419" cy="841043"/>
      </dsp:txXfrm>
    </dsp:sp>
    <dsp:sp modelId="{92DD3E46-2170-4F1B-A4E5-AE659034F152}">
      <dsp:nvSpPr>
        <dsp:cNvPr id="0" name=""/>
        <dsp:cNvSpPr/>
      </dsp:nvSpPr>
      <dsp:spPr>
        <a:xfrm rot="3600000">
          <a:off x="5074427" y="1568478"/>
          <a:ext cx="930386" cy="312681"/>
        </a:xfrm>
        <a:prstGeom prst="left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th-TH" sz="1100" kern="1200"/>
        </a:p>
      </dsp:txBody>
      <dsp:txXfrm>
        <a:off x="5168231" y="1631014"/>
        <a:ext cx="742778" cy="187609"/>
      </dsp:txXfrm>
    </dsp:sp>
    <dsp:sp modelId="{E81A86A5-A4D5-47C7-8BA4-2AC5B2BDE75C}">
      <dsp:nvSpPr>
        <dsp:cNvPr id="0" name=""/>
        <dsp:cNvSpPr/>
      </dsp:nvSpPr>
      <dsp:spPr>
        <a:xfrm>
          <a:off x="5383679" y="2555403"/>
          <a:ext cx="1786751" cy="89337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Commoners</a:t>
          </a:r>
          <a:endParaRPr lang="th-TH" sz="1900" kern="1200" dirty="0"/>
        </a:p>
      </dsp:txBody>
      <dsp:txXfrm>
        <a:off x="5409845" y="2581569"/>
        <a:ext cx="1734419" cy="841043"/>
      </dsp:txXfrm>
    </dsp:sp>
    <dsp:sp modelId="{92107083-E095-473A-8DB2-4F0B9CAEDA98}">
      <dsp:nvSpPr>
        <dsp:cNvPr id="0" name=""/>
        <dsp:cNvSpPr/>
      </dsp:nvSpPr>
      <dsp:spPr>
        <a:xfrm rot="10800000">
          <a:off x="4336994" y="2845750"/>
          <a:ext cx="930386" cy="312681"/>
        </a:xfrm>
        <a:prstGeom prst="left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th-TH" sz="1100" kern="1200"/>
        </a:p>
      </dsp:txBody>
      <dsp:txXfrm rot="10800000">
        <a:off x="4430798" y="2908286"/>
        <a:ext cx="742778" cy="187609"/>
      </dsp:txXfrm>
    </dsp:sp>
    <dsp:sp modelId="{48CE4D9C-F0BE-49F7-82BA-7E3D90C65D29}">
      <dsp:nvSpPr>
        <dsp:cNvPr id="0" name=""/>
        <dsp:cNvSpPr/>
      </dsp:nvSpPr>
      <dsp:spPr>
        <a:xfrm>
          <a:off x="2433944" y="2555403"/>
          <a:ext cx="1786751" cy="89337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Royal Families</a:t>
          </a:r>
          <a:endParaRPr lang="th-TH" sz="1900" kern="120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500" kern="1200" dirty="0"/>
            <a:t>monopolize</a:t>
          </a:r>
          <a:endParaRPr lang="th-TH" sz="1500" kern="1200" dirty="0"/>
        </a:p>
      </dsp:txBody>
      <dsp:txXfrm>
        <a:off x="2460110" y="2581569"/>
        <a:ext cx="1734419" cy="841043"/>
      </dsp:txXfrm>
    </dsp:sp>
    <dsp:sp modelId="{91C1D592-2D81-4C30-87D1-7A8B9C523B83}">
      <dsp:nvSpPr>
        <dsp:cNvPr id="0" name=""/>
        <dsp:cNvSpPr/>
      </dsp:nvSpPr>
      <dsp:spPr>
        <a:xfrm rot="18000000">
          <a:off x="3599560" y="1568478"/>
          <a:ext cx="930386" cy="312681"/>
        </a:xfrm>
        <a:prstGeom prst="left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th-TH" sz="1100" kern="1200"/>
        </a:p>
      </dsp:txBody>
      <dsp:txXfrm>
        <a:off x="3693364" y="1631014"/>
        <a:ext cx="742778" cy="18760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7">
  <dgm:title val=""/>
  <dgm:desc val=""/>
  <dgm:catLst>
    <dgm:cat type="cycle" pri="6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</dgm:alg>
      </dgm:if>
      <dgm:else name="Name3">
        <dgm:alg type="cycle">
          <dgm:param type="stAng" val="0"/>
          <dgm:param type="spanAng" val="-360"/>
        </dgm:alg>
      </dgm:else>
    </dgm:choose>
    <dgm:shape xmlns:r="http://schemas.openxmlformats.org/officeDocument/2006/relationships" r:blip="">
      <dgm:adjLst/>
    </dgm:shape>
    <dgm:presOf/>
    <dgm:constrLst>
      <dgm:constr type="diam" refType="w"/>
      <dgm:constr type="w" for="ch" ptType="node" refType="w"/>
      <dgm:constr type="primFontSz" for="ch" ptType="node" op="equ" val="65"/>
      <dgm:constr type="w" for="ch" forName="sibTrans" refType="w" refFor="ch" refPtType="node" op="equ" fact="0.35"/>
      <dgm:constr type="connDist" for="ch" forName="sibTrans" op="equ"/>
      <dgm:constr type="primFontSz" for="des" forName="connectorText" op="equ" val="55"/>
      <dgm:constr type="primFontSz" for="des" forName="connectorText" refType="primFontSz" refFor="ch" refPtType="node" op="lte" fact="0.8"/>
      <dgm:constr type="sibSp" refType="w" refFor="ch" refPtType="node" op="equ" fact="0.65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4">
        <dgm:if name="Name5" axis="par ch" ptType="doc node" func="cnt" op="gt" val="1">
          <dgm:forEach name="sibTransForEach" axis="followSib" ptType="sibTrans" hideLastTrans="0" cnt="1">
            <dgm:layoutNode name="sibTrans">
              <dgm:choose name="Name6">
                <dgm:if name="Name7" axis="par ch" ptType="doc node" func="posEven" op="equ" val="1">
                  <dgm:alg type="conn">
                    <dgm:param type="begPts" val="radial"/>
                    <dgm:param type="endPts" val="radial"/>
                    <dgm:param type="begSty" val="arr"/>
                    <dgm:param type="endSty" val="arr"/>
                  </dgm:alg>
                </dgm:if>
                <dgm:else name="Name8">
                  <dgm:alg type="conn">
                    <dgm:param type="begPts" val="auto"/>
                    <dgm:param type="endPts" val="auto"/>
                    <dgm:param type="begSty" val="arr"/>
                    <dgm:param type="endSty" val="arr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5"/>
                <dgm:constr type="connDist"/>
                <dgm:constr type="begPad" refType="connDist" fact="0.1"/>
                <dgm:constr type="endPad" refType="connDist" fact="0.1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9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สไลด์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h-TH"/>
              <a:t>คลิกเพื่อแก้ไขสไตล์ชื่อเรื่องรองต้นแบบ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7/31/2017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7/31/2017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7/31/2017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7/31/2017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7/31/2017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7/31/2017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7/31/2017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7/31/2017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th-TH"/>
              <a:t>คลิกไอคอนเพื่อเพิ่มรูปภาพ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48A87A34-81AB-432B-8DAE-1953F412C126}" type="datetimeFigureOut">
              <a:rPr lang="en-US" dirty="0"/>
              <a:pPr/>
              <a:t>7/31/2017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7/31/2017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7/31/2017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7/31/2017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79BA200D-E4C1-4C63-908F-35249857700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/>
              <a:t>Technocrates</a:t>
            </a:r>
            <a:r>
              <a:rPr lang="en-US" dirty="0"/>
              <a:t> and </a:t>
            </a:r>
            <a:r>
              <a:rPr lang="en-US" dirty="0" err="1"/>
              <a:t>Modernizzation</a:t>
            </a:r>
            <a:r>
              <a:rPr lang="en-US" dirty="0"/>
              <a:t> in Thailand</a:t>
            </a:r>
          </a:p>
        </p:txBody>
      </p:sp>
      <p:sp>
        <p:nvSpPr>
          <p:cNvPr id="3" name="ชื่อเรื่องรอง 2">
            <a:extLst>
              <a:ext uri="{FF2B5EF4-FFF2-40B4-BE49-F238E27FC236}">
                <a16:creationId xmlns:a16="http://schemas.microsoft.com/office/drawing/2014/main" id="{DB90BAE9-ABAA-4716-81FF-1BB82FFDCCA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Laurence D. Stifel</a:t>
            </a:r>
          </a:p>
          <a:p>
            <a:r>
              <a:rPr lang="en-US" dirty="0"/>
              <a:t>Asian Survey  vol.16 no.12. December 1976, pp. 1184-1196</a:t>
            </a:r>
          </a:p>
        </p:txBody>
      </p:sp>
    </p:spTree>
    <p:extLst>
      <p:ext uri="{BB962C8B-B14F-4D97-AF65-F5344CB8AC3E}">
        <p14:creationId xmlns:p14="http://schemas.microsoft.com/office/powerpoint/2010/main" val="42797291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E95F4DB5-98E6-4070-9141-8BB2909BE3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Objectives of King Chulalongkorn</a:t>
            </a:r>
            <a:br>
              <a:rPr lang="en-US" dirty="0"/>
            </a:br>
            <a:r>
              <a:rPr lang="en-US" dirty="0"/>
              <a:t> (1868-1910)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EF231B24-B9DF-4D34-888D-BFEF74909C7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1. to defend national sovereignty against the expending of European colonialism.</a:t>
            </a:r>
          </a:p>
          <a:p>
            <a:r>
              <a:rPr lang="en-US" dirty="0"/>
              <a:t>2. to regain the political and economic power.</a:t>
            </a:r>
          </a:p>
        </p:txBody>
      </p:sp>
    </p:spTree>
    <p:extLst>
      <p:ext uri="{BB962C8B-B14F-4D97-AF65-F5344CB8AC3E}">
        <p14:creationId xmlns:p14="http://schemas.microsoft.com/office/powerpoint/2010/main" val="20617368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4C825BE7-73C0-45BD-8ECB-032B86D528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How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4DB5498E-1BED-4FBC-8993-B68ECA55905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1. to unify the Kingdom</a:t>
            </a:r>
          </a:p>
          <a:p>
            <a:r>
              <a:rPr lang="en-US" dirty="0"/>
              <a:t>2. to modernize the country</a:t>
            </a:r>
          </a:p>
        </p:txBody>
      </p:sp>
    </p:spTree>
    <p:extLst>
      <p:ext uri="{BB962C8B-B14F-4D97-AF65-F5344CB8AC3E}">
        <p14:creationId xmlns:p14="http://schemas.microsoft.com/office/powerpoint/2010/main" val="3966594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DBE9B3F5-E9DC-4FAE-A4CC-759D2452DB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Create the Thai Technocrats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F463B4ED-3B0F-4CB5-8180-E2AC9967ED6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Modernizing and expanding domestic education system.</a:t>
            </a:r>
          </a:p>
          <a:p>
            <a:r>
              <a:rPr lang="en-US" dirty="0"/>
              <a:t>State Scholarships</a:t>
            </a:r>
          </a:p>
          <a:p>
            <a:r>
              <a:rPr lang="en-US" dirty="0"/>
              <a:t>Technical and managerial ranks were filled with foreign advisors on contract to </a:t>
            </a:r>
            <a:r>
              <a:rPr lang="en-US"/>
              <a:t>the government.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444472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FDC7A7CA-F23A-4528-A60B-D96909D2DB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5C3E9802-48C7-480D-BCCF-85A9C73BD3B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In 1900, there were 50 Thais studied abroad.</a:t>
            </a:r>
          </a:p>
          <a:p>
            <a:r>
              <a:rPr lang="en-US" dirty="0"/>
              <a:t>In 1930, there were 500 Thais </a:t>
            </a:r>
          </a:p>
          <a:p>
            <a:r>
              <a:rPr lang="en-US" dirty="0"/>
              <a:t>In 1973, 6,000 Thais studied in the US.</a:t>
            </a:r>
          </a:p>
        </p:txBody>
      </p:sp>
    </p:spTree>
    <p:extLst>
      <p:ext uri="{BB962C8B-B14F-4D97-AF65-F5344CB8AC3E}">
        <p14:creationId xmlns:p14="http://schemas.microsoft.com/office/powerpoint/2010/main" val="2272312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82891CCE-2375-4A1D-B36D-2228888654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Roles of Technocrats </a:t>
            </a:r>
          </a:p>
        </p:txBody>
      </p:sp>
      <p:graphicFrame>
        <p:nvGraphicFramePr>
          <p:cNvPr id="4" name="ตัวแทนเนื้อหา 3">
            <a:extLst>
              <a:ext uri="{FF2B5EF4-FFF2-40B4-BE49-F238E27FC236}">
                <a16:creationId xmlns:a16="http://schemas.microsoft.com/office/drawing/2014/main" id="{503E6D2D-848C-4A3B-928A-CC5DBDE8EDE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43359824"/>
              </p:ext>
            </p:extLst>
          </p:nvPr>
        </p:nvGraphicFramePr>
        <p:xfrm>
          <a:off x="1450975" y="2016125"/>
          <a:ext cx="9604374" cy="2123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00729">
                  <a:extLst>
                    <a:ext uri="{9D8B030D-6E8A-4147-A177-3AD203B41FA5}">
                      <a16:colId xmlns:a16="http://schemas.microsoft.com/office/drawing/2014/main" val="1093803706"/>
                    </a:ext>
                  </a:extLst>
                </a:gridCol>
                <a:gridCol w="1600729">
                  <a:extLst>
                    <a:ext uri="{9D8B030D-6E8A-4147-A177-3AD203B41FA5}">
                      <a16:colId xmlns:a16="http://schemas.microsoft.com/office/drawing/2014/main" val="2699762750"/>
                    </a:ext>
                  </a:extLst>
                </a:gridCol>
                <a:gridCol w="1600729">
                  <a:extLst>
                    <a:ext uri="{9D8B030D-6E8A-4147-A177-3AD203B41FA5}">
                      <a16:colId xmlns:a16="http://schemas.microsoft.com/office/drawing/2014/main" val="2091401697"/>
                    </a:ext>
                  </a:extLst>
                </a:gridCol>
                <a:gridCol w="1600729">
                  <a:extLst>
                    <a:ext uri="{9D8B030D-6E8A-4147-A177-3AD203B41FA5}">
                      <a16:colId xmlns:a16="http://schemas.microsoft.com/office/drawing/2014/main" val="2996102899"/>
                    </a:ext>
                  </a:extLst>
                </a:gridCol>
                <a:gridCol w="1600729">
                  <a:extLst>
                    <a:ext uri="{9D8B030D-6E8A-4147-A177-3AD203B41FA5}">
                      <a16:colId xmlns:a16="http://schemas.microsoft.com/office/drawing/2014/main" val="1698674654"/>
                    </a:ext>
                  </a:extLst>
                </a:gridCol>
                <a:gridCol w="1600729">
                  <a:extLst>
                    <a:ext uri="{9D8B030D-6E8A-4147-A177-3AD203B41FA5}">
                      <a16:colId xmlns:a16="http://schemas.microsoft.com/office/drawing/2014/main" val="68697141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No. of Ministers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Medium </a:t>
                      </a:r>
                      <a:r>
                        <a:rPr lang="en-US" dirty="0" err="1"/>
                        <a:t>Sges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% of Foreign Educated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% from military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1649876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1892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Rama V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12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31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17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?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3617379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1910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Rama V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11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48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36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?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74173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1925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Rama VI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12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50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58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?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1208415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1944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/>
                        <a:t>Phibul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44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67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89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9707522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151944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37BA1201-81C4-4070-A704-531EE04AB2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Results</a:t>
            </a:r>
          </a:p>
        </p:txBody>
      </p:sp>
      <p:graphicFrame>
        <p:nvGraphicFramePr>
          <p:cNvPr id="4" name="ตัวแทนเนื้อหา 3">
            <a:extLst>
              <a:ext uri="{FF2B5EF4-FFF2-40B4-BE49-F238E27FC236}">
                <a16:creationId xmlns:a16="http://schemas.microsoft.com/office/drawing/2014/main" id="{54153811-1ACB-4406-9C36-A9C78305C11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18233861"/>
              </p:ext>
            </p:extLst>
          </p:nvPr>
        </p:nvGraphicFramePr>
        <p:xfrm>
          <a:off x="1450975" y="2016125"/>
          <a:ext cx="9604375" cy="34496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4690757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BEB407B4-1AFD-430C-8BF2-BFAE4C7106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1932 Revolution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73EBD706-5062-4F17-BB96-D919821EE22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Not popular democracy but commoner bureaucracy</a:t>
            </a:r>
          </a:p>
        </p:txBody>
      </p:sp>
    </p:spTree>
    <p:extLst>
      <p:ext uri="{BB962C8B-B14F-4D97-AF65-F5344CB8AC3E}">
        <p14:creationId xmlns:p14="http://schemas.microsoft.com/office/powerpoint/2010/main" val="370728282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2DBB37DB-8B9E-49F3-873A-655564891C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Post-war Technocrats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C953A01B-6A40-495E-8C48-D156E986B16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Two generation of Thai technocrats</a:t>
            </a:r>
          </a:p>
          <a:p>
            <a:r>
              <a:rPr lang="en-US" dirty="0"/>
              <a:t>Switched from the EU to the US</a:t>
            </a:r>
          </a:p>
          <a:p>
            <a:r>
              <a:rPr lang="en-US" dirty="0"/>
              <a:t>Most from Chinese trading families</a:t>
            </a:r>
          </a:p>
          <a:p>
            <a:r>
              <a:rPr lang="en-US" dirty="0"/>
              <a:t>Strong linked between military and technocrats ( and </a:t>
            </a:r>
            <a:r>
              <a:rPr lang="en-US"/>
              <a:t>Chinese businessmen)</a:t>
            </a:r>
            <a:endParaRPr lang="en-US" dirty="0"/>
          </a:p>
          <a:p>
            <a:r>
              <a:rPr lang="en-US" dirty="0"/>
              <a:t>Followed the US model on economic reforms</a:t>
            </a:r>
          </a:p>
          <a:p>
            <a:pPr lvl="1"/>
            <a:r>
              <a:rPr lang="en-US" dirty="0"/>
              <a:t>The 1955 liberalization of multi exchange rate system</a:t>
            </a:r>
          </a:p>
          <a:p>
            <a:pPr lvl="1"/>
            <a:r>
              <a:rPr lang="en-US" dirty="0"/>
              <a:t>The 1959 establishment of budget bureau</a:t>
            </a:r>
          </a:p>
          <a:p>
            <a:pPr lvl="1"/>
            <a:r>
              <a:rPr lang="en-US" dirty="0"/>
              <a:t>The 1959 establishment of central planning agency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1807712"/>
      </p:ext>
    </p:extLst>
  </p:cSld>
  <p:clrMapOvr>
    <a:masterClrMapping/>
  </p:clrMapOvr>
</p:sld>
</file>

<file path=ppt/theme/theme1.xml><?xml version="1.0" encoding="utf-8"?>
<a:theme xmlns:a="http://schemas.openxmlformats.org/drawingml/2006/main" name="แกลเลอรี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43000" r="43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Gallery</Template>
  <TotalTime>45</TotalTime>
  <Words>236</Words>
  <Application>Microsoft Office PowerPoint</Application>
  <PresentationFormat>แบบจอกว้าง</PresentationFormat>
  <Paragraphs>61</Paragraphs>
  <Slides>9</Slides>
  <Notes>0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4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9</vt:i4>
      </vt:variant>
    </vt:vector>
  </HeadingPairs>
  <TitlesOfParts>
    <vt:vector size="14" baseType="lpstr">
      <vt:lpstr>Angsana New</vt:lpstr>
      <vt:lpstr>Arial</vt:lpstr>
      <vt:lpstr>Cordia New</vt:lpstr>
      <vt:lpstr>Gill Sans MT</vt:lpstr>
      <vt:lpstr>แกลเลอรี</vt:lpstr>
      <vt:lpstr>Technocrates and Modernizzation in Thailand</vt:lpstr>
      <vt:lpstr>Objectives of King Chulalongkorn  (1868-1910)</vt:lpstr>
      <vt:lpstr>How</vt:lpstr>
      <vt:lpstr>Create the Thai Technocrats</vt:lpstr>
      <vt:lpstr>งานนำเสนอ PowerPoint</vt:lpstr>
      <vt:lpstr>Roles of Technocrats </vt:lpstr>
      <vt:lpstr>Results</vt:lpstr>
      <vt:lpstr>The 1932 Revolution</vt:lpstr>
      <vt:lpstr>Post-war Technocrats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Technocrates and Modernizzation in Thailand</dc:title>
  <dc:creator>chanin Mephokee</dc:creator>
  <cp:lastModifiedBy>chanin Mephokee</cp:lastModifiedBy>
  <cp:revision>7</cp:revision>
  <dcterms:created xsi:type="dcterms:W3CDTF">2017-07-31T07:16:35Z</dcterms:created>
  <dcterms:modified xsi:type="dcterms:W3CDTF">2017-07-31T13:33:12Z</dcterms:modified>
</cp:coreProperties>
</file>