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3" r:id="rId1"/>
  </p:sldMasterIdLst>
  <p:notesMasterIdLst>
    <p:notesMasterId r:id="rId5"/>
  </p:notesMasterIdLst>
  <p:sldIdLst>
    <p:sldId id="441" r:id="rId2"/>
    <p:sldId id="439" r:id="rId3"/>
    <p:sldId id="440" r:id="rId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516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501E300-FBB7-4A27-833E-B38579780632}" type="datetimeFigureOut">
              <a:rPr lang="en-US" smtClean="0"/>
              <a:pPr/>
              <a:t>4/30/2018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0F6811-8E11-4279-816B-9CF3A056EA8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65700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Rounded Rectangle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4/30/2018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4/30/2018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Rounded Rectangle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4/30/2018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4/30/2018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4/30/2018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4/30/2018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4/30/2018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4/30/2018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4/30/2018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4/30/2018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4/30/2018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ผืนผ้า 6"/>
          <p:cNvSpPr/>
          <p:nvPr userDrawn="1"/>
        </p:nvSpPr>
        <p:spPr>
          <a:xfrm>
            <a:off x="2819400" y="6477000"/>
            <a:ext cx="3962400" cy="3810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 userDrawn="1"/>
        </p:nvSpPr>
        <p:spPr>
          <a:xfrm>
            <a:off x="685800" y="6477000"/>
            <a:ext cx="8915400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l"/>
            <a:r>
              <a:rPr lang="en-US" sz="1600" b="1" dirty="0" smtClean="0"/>
              <a:t>Environment		</a:t>
            </a:r>
            <a:r>
              <a:rPr lang="en-US" sz="1600" b="1" baseline="0" dirty="0" smtClean="0"/>
              <a:t>        </a:t>
            </a:r>
            <a:r>
              <a:rPr lang="en-US" sz="1600" b="1" dirty="0" smtClean="0"/>
              <a:t>Competitive</a:t>
            </a:r>
            <a:r>
              <a:rPr lang="en-US" sz="1600" b="1" baseline="0" dirty="0" smtClean="0"/>
              <a:t> Landscape    		         </a:t>
            </a:r>
            <a:r>
              <a:rPr lang="en-US" sz="1600" b="1" dirty="0" smtClean="0"/>
              <a:t>Consumers  </a:t>
            </a:r>
            <a:endParaRPr lang="en-US" sz="1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ผืนผ้า 6"/>
          <p:cNvSpPr/>
          <p:nvPr userDrawn="1"/>
        </p:nvSpPr>
        <p:spPr>
          <a:xfrm>
            <a:off x="2819400" y="6477000"/>
            <a:ext cx="3962400" cy="3810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 userDrawn="1"/>
        </p:nvSpPr>
        <p:spPr>
          <a:xfrm>
            <a:off x="685800" y="6477000"/>
            <a:ext cx="8915400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l"/>
            <a:r>
              <a:rPr lang="en-US" sz="1600" b="1" dirty="0" smtClean="0"/>
              <a:t>Environment		</a:t>
            </a:r>
            <a:r>
              <a:rPr lang="en-US" sz="1600" b="1" baseline="0" dirty="0" smtClean="0"/>
              <a:t>        </a:t>
            </a:r>
            <a:r>
              <a:rPr lang="en-US" sz="1600" b="1" dirty="0" smtClean="0"/>
              <a:t>Competitive</a:t>
            </a:r>
            <a:r>
              <a:rPr lang="en-US" sz="1600" b="1" baseline="0" dirty="0" smtClean="0"/>
              <a:t> Landscape    		         </a:t>
            </a:r>
            <a:r>
              <a:rPr lang="en-US" sz="1600" b="1" dirty="0" smtClean="0"/>
              <a:t>Consumers  </a:t>
            </a:r>
            <a:endParaRPr lang="en-US" sz="1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67245237-72BC-4A61-8B55-E1F8A3621E0F}" type="datetimeFigureOut">
              <a:rPr lang="en-US" smtClean="0"/>
              <a:pPr/>
              <a:t>4/30/2018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  <p:sldLayoutId id="2147483675" r:id="rId12"/>
    <p:sldLayoutId id="2147483676" r:id="rId13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235133" y="602729"/>
            <a:ext cx="8621556" cy="1362075"/>
          </a:xfrm>
        </p:spPr>
        <p:txBody>
          <a:bodyPr/>
          <a:lstStyle/>
          <a:p>
            <a:r>
              <a:rPr lang="en-US" dirty="0" smtClean="0"/>
              <a:t>Group Project Homework brief and Individual Homework for Chapter 17</a:t>
            </a: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74669" y="2960558"/>
            <a:ext cx="5994400" cy="3797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32898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For Project Group Final Presentation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Window Display will be a part of your final presentation</a:t>
            </a:r>
          </a:p>
          <a:p>
            <a:r>
              <a:rPr lang="en-US" dirty="0" smtClean="0"/>
              <a:t>You are to create a window display that must address the following:</a:t>
            </a:r>
          </a:p>
          <a:p>
            <a:endParaRPr lang="en-US" dirty="0"/>
          </a:p>
          <a:p>
            <a:pPr marL="514350" indent="-514350">
              <a:buFont typeface="+mj-lt"/>
              <a:buAutoNum type="arabicPeriod"/>
            </a:pPr>
            <a:r>
              <a:rPr lang="en-US" b="1" dirty="0" smtClean="0">
                <a:solidFill>
                  <a:srgbClr val="FF0000"/>
                </a:solidFill>
              </a:rPr>
              <a:t>Brand Message</a:t>
            </a:r>
          </a:p>
          <a:p>
            <a:pPr marL="514350" indent="-514350">
              <a:buFont typeface="+mj-lt"/>
              <a:buAutoNum type="arabicPeriod"/>
            </a:pPr>
            <a:r>
              <a:rPr lang="en-US" b="1" dirty="0" smtClean="0">
                <a:solidFill>
                  <a:srgbClr val="FF0000"/>
                </a:solidFill>
              </a:rPr>
              <a:t>Eye- Catching (creativity required)</a:t>
            </a:r>
          </a:p>
          <a:p>
            <a:pPr marL="514350" indent="-514350">
              <a:buFont typeface="+mj-lt"/>
              <a:buAutoNum type="arabicPeriod"/>
            </a:pPr>
            <a:r>
              <a:rPr lang="en-US" b="1" dirty="0" smtClean="0">
                <a:solidFill>
                  <a:srgbClr val="FF0000"/>
                </a:solidFill>
              </a:rPr>
              <a:t>Store Alignment </a:t>
            </a:r>
          </a:p>
          <a:p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85380560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Individual Homework- Due next week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755576" y="1417638"/>
            <a:ext cx="7772400" cy="4572000"/>
          </a:xfrm>
        </p:spPr>
        <p:txBody>
          <a:bodyPr/>
          <a:lstStyle/>
          <a:p>
            <a:endParaRPr lang="en-US" dirty="0" smtClean="0"/>
          </a:p>
          <a:p>
            <a:r>
              <a:rPr lang="en-US" dirty="0" smtClean="0"/>
              <a:t>This will be your last individual work. You are to choose a window display that you think is very successful in terms of the below criteria and please also explain why. No more than 1 A4 page.</a:t>
            </a:r>
          </a:p>
          <a:p>
            <a:endParaRPr lang="en-US" dirty="0"/>
          </a:p>
          <a:p>
            <a:endParaRPr lang="en-US" dirty="0" smtClean="0"/>
          </a:p>
          <a:p>
            <a:endParaRPr lang="en-US" dirty="0" smtClean="0"/>
          </a:p>
        </p:txBody>
      </p:sp>
      <p:sp>
        <p:nvSpPr>
          <p:cNvPr id="4" name="Rectangle 3"/>
          <p:cNvSpPr/>
          <p:nvPr/>
        </p:nvSpPr>
        <p:spPr>
          <a:xfrm>
            <a:off x="1403648" y="3933056"/>
            <a:ext cx="4572000" cy="3139321"/>
          </a:xfrm>
          <a:prstGeom prst="rect">
            <a:avLst/>
          </a:prstGeom>
        </p:spPr>
        <p:txBody>
          <a:bodyPr>
            <a:sp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b="1" dirty="0">
                <a:solidFill>
                  <a:srgbClr val="FF0000"/>
                </a:solidFill>
              </a:rPr>
              <a:t>Brand Message</a:t>
            </a:r>
          </a:p>
          <a:p>
            <a:pPr marL="514350" indent="-514350">
              <a:buFont typeface="+mj-lt"/>
              <a:buAutoNum type="arabicPeriod"/>
            </a:pPr>
            <a:r>
              <a:rPr lang="en-US" b="1" dirty="0">
                <a:solidFill>
                  <a:srgbClr val="FF0000"/>
                </a:solidFill>
              </a:rPr>
              <a:t>Eye- Catching (creativity required)</a:t>
            </a:r>
          </a:p>
          <a:p>
            <a:pPr marL="514350" indent="-514350">
              <a:buFont typeface="+mj-lt"/>
              <a:buAutoNum type="arabicPeriod"/>
            </a:pPr>
            <a:r>
              <a:rPr lang="en-US" b="1" dirty="0">
                <a:solidFill>
                  <a:srgbClr val="FF0000"/>
                </a:solidFill>
              </a:rPr>
              <a:t>Store Alignment </a:t>
            </a:r>
          </a:p>
          <a:p>
            <a:pPr marL="514350" indent="-514350">
              <a:buFont typeface="+mj-lt"/>
              <a:buAutoNum type="arabicPeriod"/>
            </a:pPr>
            <a:endParaRPr lang="en-US" b="1" dirty="0" smtClean="0">
              <a:solidFill>
                <a:srgbClr val="FF0000"/>
              </a:solidFill>
            </a:endParaRPr>
          </a:p>
          <a:p>
            <a:pPr marL="514350" indent="-514350">
              <a:buFont typeface="+mj-lt"/>
              <a:buAutoNum type="arabicPeriod"/>
            </a:pPr>
            <a:endParaRPr lang="en-US" b="1" dirty="0">
              <a:solidFill>
                <a:srgbClr val="FF0000"/>
              </a:solidFill>
            </a:endParaRPr>
          </a:p>
          <a:p>
            <a:pPr marL="514350" indent="-514350">
              <a:buFont typeface="+mj-lt"/>
              <a:buAutoNum type="arabicPeriod"/>
            </a:pPr>
            <a:endParaRPr lang="en-US" b="1" dirty="0" smtClean="0">
              <a:solidFill>
                <a:srgbClr val="FF0000"/>
              </a:solidFill>
            </a:endParaRPr>
          </a:p>
          <a:p>
            <a:pPr marL="514350" indent="-514350">
              <a:buFont typeface="+mj-lt"/>
              <a:buAutoNum type="arabicPeriod"/>
            </a:pPr>
            <a:endParaRPr lang="en-US" b="1" dirty="0">
              <a:solidFill>
                <a:srgbClr val="FF0000"/>
              </a:solidFill>
            </a:endParaRPr>
          </a:p>
          <a:p>
            <a:pPr marL="514350" indent="-514350">
              <a:buFont typeface="+mj-lt"/>
              <a:buAutoNum type="arabicPeriod"/>
            </a:pPr>
            <a:endParaRPr lang="en-US" b="1" dirty="0" smtClean="0">
              <a:solidFill>
                <a:srgbClr val="FF0000"/>
              </a:solidFill>
            </a:endParaRPr>
          </a:p>
          <a:p>
            <a:pPr marL="514350" indent="-514350">
              <a:buFont typeface="+mj-lt"/>
              <a:buAutoNum type="arabicPeriod"/>
            </a:pPr>
            <a:endParaRPr lang="en-US" b="1" dirty="0">
              <a:solidFill>
                <a:srgbClr val="FF0000"/>
              </a:solidFill>
            </a:endParaRPr>
          </a:p>
          <a:p>
            <a:pPr marL="514350" indent="-514350">
              <a:buFont typeface="+mj-lt"/>
              <a:buAutoNum type="arabicPeriod"/>
            </a:pPr>
            <a:endParaRPr lang="en-US" b="1" dirty="0" smtClean="0">
              <a:solidFill>
                <a:srgbClr val="FF0000"/>
              </a:solidFill>
            </a:endParaRPr>
          </a:p>
          <a:p>
            <a:pPr marL="514350" indent="-514350">
              <a:buFont typeface="+mj-lt"/>
              <a:buAutoNum type="arabicPeriod"/>
            </a:pPr>
            <a:endParaRPr lang="en-US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223733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quity">
  <a:themeElements>
    <a:clrScheme name="Equity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Equity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707</TotalTime>
  <Words>103</Words>
  <Application>Microsoft Office PowerPoint</Application>
  <PresentationFormat>On-screen Show (4:3)</PresentationFormat>
  <Paragraphs>21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Calibri</vt:lpstr>
      <vt:lpstr>Franklin Gothic Book</vt:lpstr>
      <vt:lpstr>Perpetua</vt:lpstr>
      <vt:lpstr>Wingdings 2</vt:lpstr>
      <vt:lpstr>Equity</vt:lpstr>
      <vt:lpstr>Group Project Homework brief and Individual Homework for Chapter 17</vt:lpstr>
      <vt:lpstr>For Project Group Final Presentation</vt:lpstr>
      <vt:lpstr>Individual Homework- Due next week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asus</dc:creator>
  <cp:lastModifiedBy>Lecturer</cp:lastModifiedBy>
  <cp:revision>289</cp:revision>
  <dcterms:created xsi:type="dcterms:W3CDTF">2015-02-03T09:41:51Z</dcterms:created>
  <dcterms:modified xsi:type="dcterms:W3CDTF">2018-04-30T05:39:28Z</dcterms:modified>
</cp:coreProperties>
</file>