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5" r:id="rId17"/>
    <p:sldId id="271" r:id="rId18"/>
    <p:sldId id="272" r:id="rId19"/>
    <p:sldId id="273" r:id="rId20"/>
    <p:sldId id="274" r:id="rId21"/>
  </p:sldIdLst>
  <p:sldSz cx="9144000" cy="6858000" type="screen4x3"/>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 name="Shape 3"/>
          <p:cNvSpPr txBox="1">
            <a:spLocks noGrp="1"/>
          </p:cNvSpPr>
          <p:nvPr>
            <p:ph type="body" idx="1"/>
          </p:nvPr>
        </p:nvSpPr>
        <p:spPr>
          <a:xfrm>
            <a:off x="685800" y="4343400"/>
            <a:ext cx="5486399" cy="4114800"/>
          </a:xfrm>
          <a:prstGeom prst="rect">
            <a:avLst/>
          </a:prstGeom>
        </p:spPr>
        <p:txBody>
          <a:bodyPr lIns="91425" tIns="91425" rIns="91425" bIns="91425" anchor="t" anchorCtr="0"/>
          <a:lstStyle>
            <a:lvl1pPr>
              <a:defRPr sz="1100"/>
            </a:lvl1pPr>
            <a:lvl2pPr>
              <a:defRPr sz="1100"/>
            </a:lvl2pPr>
            <a:lvl3pPr>
              <a:defRPr sz="1100"/>
            </a:lvl3pPr>
            <a:lvl4pPr>
              <a:defRPr sz="1100"/>
            </a:lvl4pPr>
            <a:lvl5pPr>
              <a:defRPr sz="1100"/>
            </a:lvl5pPr>
            <a:lvl6pPr>
              <a:defRPr sz="1100"/>
            </a:lvl6pPr>
            <a:lvl7pPr>
              <a:defRPr sz="1100"/>
            </a:lvl7pPr>
            <a:lvl8pPr>
              <a:defRPr sz="1100"/>
            </a:lvl8pPr>
            <a:lvl9pPr>
              <a:defRPr sz="1100"/>
            </a:lvl9pPr>
          </a:lstStyle>
          <a:p>
            <a:endParaRPr/>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Shape 115"/>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116" name="Shape 116"/>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Shape 121"/>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122" name="Shape 122"/>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128" name="Shape 128"/>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Shape 133"/>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134" name="Shape 134"/>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Shape 139"/>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140" name="Shape 140"/>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Shape 145"/>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146" name="Shape 146"/>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Shape 151"/>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152" name="Shape 152"/>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Shape 157"/>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158" name="Shape 158"/>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Shape 163"/>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164" name="Shape 164"/>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Shape 169"/>
          <p:cNvSpPr>
            <a:spLocks noGrp="1" noRot="1" noChangeAspect="1"/>
          </p:cNvSpPr>
          <p:nvPr>
            <p:ph type="sldImg" idx="2"/>
          </p:nvPr>
        </p:nvSpPr>
        <p:spPr>
          <a:xfrm>
            <a:off x="1143225" y="685800"/>
            <a:ext cx="4572299"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0" name="Shape 17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Shape 175"/>
          <p:cNvSpPr>
            <a:spLocks noGrp="1" noRot="1" noChangeAspect="1"/>
          </p:cNvSpPr>
          <p:nvPr>
            <p:ph type="sldImg" idx="2"/>
          </p:nvPr>
        </p:nvSpPr>
        <p:spPr>
          <a:xfrm>
            <a:off x="1143225" y="685800"/>
            <a:ext cx="4572299"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6" name="Shape 17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Shape 182"/>
          <p:cNvSpPr>
            <a:spLocks noGrp="1" noRot="1" noChangeAspect="1"/>
          </p:cNvSpPr>
          <p:nvPr>
            <p:ph type="sldImg" idx="2"/>
          </p:nvPr>
        </p:nvSpPr>
        <p:spPr>
          <a:xfrm>
            <a:off x="1143225" y="685800"/>
            <a:ext cx="4572299"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3" name="Shape 18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Shape 18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9" name="Shape 18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Shape 19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5" name="Shape 19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Shape 201"/>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202" name="Shape 20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Shape 207"/>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208" name="Shape 208"/>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Shape 213"/>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214" name="Shape 214"/>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Shape 219"/>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220" name="Shape 220"/>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Shape 225"/>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
        <p:nvSpPr>
          <p:cNvPr id="226" name="Shape 226"/>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14"/>
        <p:cNvGrpSpPr/>
        <p:nvPr/>
      </p:nvGrpSpPr>
      <p:grpSpPr>
        <a:xfrm>
          <a:off x="0" y="0"/>
          <a:ext cx="0" cy="0"/>
          <a:chOff x="0" y="0"/>
          <a:chExt cx="0" cy="0"/>
        </a:xfrm>
      </p:grpSpPr>
      <p:sp>
        <p:nvSpPr>
          <p:cNvPr id="15" name="Shape 15"/>
          <p:cNvSpPr/>
          <p:nvPr/>
        </p:nvSpPr>
        <p:spPr>
          <a:xfrm>
            <a:off x="0" y="0"/>
            <a:ext cx="9144000" cy="6858000"/>
          </a:xfrm>
          <a:prstGeom prst="rect">
            <a:avLst/>
          </a:prstGeom>
          <a:solidFill>
            <a:srgbClr val="FFFFFF"/>
          </a:solidFill>
          <a:ln>
            <a:noFill/>
          </a:ln>
        </p:spPr>
        <p:txBody>
          <a:bodyPr lIns="91425" tIns="45700" rIns="91425" bIns="45700" anchor="ctr" anchorCtr="0">
            <a:noAutofit/>
          </a:bodyPr>
          <a:lstStyle/>
          <a:p>
            <a:endParaRPr/>
          </a:p>
        </p:txBody>
      </p:sp>
      <p:sp>
        <p:nvSpPr>
          <p:cNvPr id="16" name="Shape 16"/>
          <p:cNvSpPr/>
          <p:nvPr/>
        </p:nvSpPr>
        <p:spPr>
          <a:xfrm>
            <a:off x="91440" y="101600"/>
            <a:ext cx="8961120" cy="6664959"/>
          </a:xfrm>
          <a:prstGeom prst="roundRect">
            <a:avLst>
              <a:gd name="adj" fmla="val 1735"/>
            </a:avLst>
          </a:prstGeom>
          <a:solidFill>
            <a:schemeClr val="accent1"/>
          </a:solidFill>
          <a:ln>
            <a:noFill/>
          </a:ln>
        </p:spPr>
        <p:txBody>
          <a:bodyPr lIns="91425" tIns="45700" rIns="91425" bIns="45700" anchor="ctr" anchorCtr="0">
            <a:noAutofit/>
          </a:bodyPr>
          <a:lstStyle/>
          <a:p>
            <a:endParaRPr/>
          </a:p>
        </p:txBody>
      </p:sp>
      <p:sp>
        <p:nvSpPr>
          <p:cNvPr id="17" name="Shape 17"/>
          <p:cNvSpPr txBox="1">
            <a:spLocks noGrp="1"/>
          </p:cNvSpPr>
          <p:nvPr>
            <p:ph type="dt" idx="10"/>
          </p:nvPr>
        </p:nvSpPr>
        <p:spPr>
          <a:xfrm>
            <a:off x="457200" y="6356350"/>
            <a:ext cx="2133599" cy="365125"/>
          </a:xfrm>
          <a:prstGeom prst="rect">
            <a:avLst/>
          </a:prstGeom>
          <a:noFill/>
          <a:ln>
            <a:noFill/>
          </a:ln>
        </p:spPr>
        <p:txBody>
          <a:bodyPr lIns="91425" tIns="91425" rIns="91425" bIns="91425" anchor="ctr" anchorCtr="0"/>
          <a:lstStyle>
            <a:lvl1pPr marL="0" marR="0" indent="0" algn="l"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18" name="Shape 18"/>
          <p:cNvSpPr txBox="1">
            <a:spLocks noGrp="1"/>
          </p:cNvSpPr>
          <p:nvPr>
            <p:ph type="ftr" idx="11"/>
          </p:nvPr>
        </p:nvSpPr>
        <p:spPr>
          <a:xfrm>
            <a:off x="3124200" y="6356350"/>
            <a:ext cx="2895600" cy="365125"/>
          </a:xfrm>
          <a:prstGeom prst="rect">
            <a:avLst/>
          </a:prstGeom>
          <a:noFill/>
          <a:ln>
            <a:noFill/>
          </a:ln>
        </p:spPr>
        <p:txBody>
          <a:bodyPr lIns="91425" tIns="91425" rIns="91425" bIns="91425" anchor="ctr" anchorCtr="0"/>
          <a:lstStyle>
            <a:lvl1pPr marL="0" marR="0" indent="0" algn="ct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19" name="Shape 19"/>
          <p:cNvSpPr/>
          <p:nvPr/>
        </p:nvSpPr>
        <p:spPr>
          <a:xfrm>
            <a:off x="345439" y="2942601"/>
            <a:ext cx="7147931" cy="2463799"/>
          </a:xfrm>
          <a:prstGeom prst="rect">
            <a:avLst/>
          </a:prstGeom>
          <a:solidFill>
            <a:srgbClr val="FFFFFF">
              <a:alpha val="82745"/>
            </a:srgbClr>
          </a:solidFill>
          <a:ln>
            <a:noFill/>
          </a:ln>
        </p:spPr>
        <p:txBody>
          <a:bodyPr lIns="91425" tIns="45700" rIns="91425" bIns="45700" anchor="ctr" anchorCtr="0">
            <a:noAutofit/>
          </a:bodyPr>
          <a:lstStyle/>
          <a:p>
            <a:endParaRPr/>
          </a:p>
        </p:txBody>
      </p:sp>
      <p:sp>
        <p:nvSpPr>
          <p:cNvPr id="20" name="Shape 20"/>
          <p:cNvSpPr/>
          <p:nvPr/>
        </p:nvSpPr>
        <p:spPr>
          <a:xfrm>
            <a:off x="7572652" y="2944633"/>
            <a:ext cx="1190347" cy="2459736"/>
          </a:xfrm>
          <a:prstGeom prst="rect">
            <a:avLst/>
          </a:prstGeom>
          <a:solidFill>
            <a:srgbClr val="FFFFFF">
              <a:alpha val="82745"/>
            </a:srgbClr>
          </a:solidFill>
          <a:ln>
            <a:noFill/>
          </a:ln>
        </p:spPr>
        <p:txBody>
          <a:bodyPr lIns="91425" tIns="45700" rIns="91425" bIns="45700" anchor="ctr" anchorCtr="0">
            <a:noAutofit/>
          </a:bodyPr>
          <a:lstStyle/>
          <a:p>
            <a:endParaRPr/>
          </a:p>
        </p:txBody>
      </p:sp>
      <p:sp>
        <p:nvSpPr>
          <p:cNvPr id="21" name="Shape 21"/>
          <p:cNvSpPr/>
          <p:nvPr/>
        </p:nvSpPr>
        <p:spPr>
          <a:xfrm>
            <a:off x="7712714" y="3136658"/>
            <a:ext cx="910223" cy="2075688"/>
          </a:xfrm>
          <a:prstGeom prst="rect">
            <a:avLst/>
          </a:prstGeom>
          <a:solidFill>
            <a:schemeClr val="accent3">
              <a:alpha val="69803"/>
            </a:schemeClr>
          </a:solidFill>
          <a:ln w="9525" cap="flat">
            <a:solidFill>
              <a:srgbClr val="6B7C72"/>
            </a:solidFill>
            <a:prstDash val="solid"/>
            <a:round/>
            <a:headEnd type="none" w="med" len="med"/>
            <a:tailEnd type="none" w="med" len="med"/>
          </a:ln>
        </p:spPr>
        <p:txBody>
          <a:bodyPr lIns="91425" tIns="45700" rIns="91425" bIns="45700" anchor="ctr" anchorCtr="0">
            <a:noAutofit/>
          </a:bodyPr>
          <a:lstStyle/>
          <a:p>
            <a:endParaRPr/>
          </a:p>
        </p:txBody>
      </p:sp>
      <p:sp>
        <p:nvSpPr>
          <p:cNvPr id="22" name="Shape 22"/>
          <p:cNvSpPr/>
          <p:nvPr/>
        </p:nvSpPr>
        <p:spPr>
          <a:xfrm>
            <a:off x="445483" y="3055621"/>
            <a:ext cx="6947844" cy="2245359"/>
          </a:xfrm>
          <a:prstGeom prst="rect">
            <a:avLst/>
          </a:prstGeom>
          <a:solidFill>
            <a:srgbClr val="FFFFFF"/>
          </a:solidFill>
          <a:ln>
            <a:noFill/>
          </a:ln>
        </p:spPr>
        <p:txBody>
          <a:bodyPr lIns="91425" tIns="45700" rIns="91425" bIns="45700" anchor="ctr" anchorCtr="0">
            <a:noAutofit/>
          </a:bodyPr>
          <a:lstStyle/>
          <a:p>
            <a:endParaRPr/>
          </a:p>
        </p:txBody>
      </p:sp>
      <p:sp>
        <p:nvSpPr>
          <p:cNvPr id="23" name="Shape 23"/>
          <p:cNvSpPr txBox="1">
            <a:spLocks noGrp="1"/>
          </p:cNvSpPr>
          <p:nvPr>
            <p:ph type="sldNum" idx="12"/>
          </p:nvPr>
        </p:nvSpPr>
        <p:spPr>
          <a:xfrm>
            <a:off x="7786825" y="4625267"/>
            <a:ext cx="762000" cy="457200"/>
          </a:xfrm>
          <a:prstGeom prst="rect">
            <a:avLst/>
          </a:prstGeom>
          <a:noFill/>
          <a:ln>
            <a:noFill/>
          </a:ln>
        </p:spPr>
        <p:txBody>
          <a:bodyPr lIns="91425" tIns="91425" rIns="91425" bIns="91425" anchor="ctr" anchorCtr="0"/>
          <a:lstStyle>
            <a:lvl1pPr marL="0" marR="0" indent="0" algn="ctr" rtl="0">
              <a:defRPr sz="2800" b="0" i="0" u="none" strike="noStrike" cap="none" baseline="0">
                <a:solidFill>
                  <a:srgbClr val="47534C"/>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24" name="Shape 24"/>
          <p:cNvSpPr/>
          <p:nvPr/>
        </p:nvSpPr>
        <p:spPr>
          <a:xfrm>
            <a:off x="541822" y="4559276"/>
            <a:ext cx="6755166" cy="664366"/>
          </a:xfrm>
          <a:prstGeom prst="rect">
            <a:avLst/>
          </a:prstGeom>
          <a:solidFill>
            <a:schemeClr val="accent1"/>
          </a:solidFill>
          <a:ln>
            <a:noFill/>
          </a:ln>
        </p:spPr>
        <p:txBody>
          <a:bodyPr lIns="91425" tIns="45700" rIns="91425" bIns="45700" anchor="ctr" anchorCtr="0">
            <a:noAutofit/>
          </a:bodyPr>
          <a:lstStyle/>
          <a:p>
            <a:endParaRPr/>
          </a:p>
        </p:txBody>
      </p:sp>
      <p:sp>
        <p:nvSpPr>
          <p:cNvPr id="25" name="Shape 25"/>
          <p:cNvSpPr/>
          <p:nvPr/>
        </p:nvSpPr>
        <p:spPr>
          <a:xfrm>
            <a:off x="538970" y="3139440"/>
            <a:ext cx="6760868" cy="2077719"/>
          </a:xfrm>
          <a:prstGeom prst="rect">
            <a:avLst/>
          </a:prstGeom>
          <a:noFill/>
          <a:ln w="9525" cap="flat">
            <a:solidFill>
              <a:srgbClr val="6B7C72"/>
            </a:solidFill>
            <a:prstDash val="solid"/>
            <a:round/>
            <a:headEnd type="none" w="med" len="med"/>
            <a:tailEnd type="none" w="med" len="med"/>
          </a:ln>
        </p:spPr>
        <p:txBody>
          <a:bodyPr lIns="91425" tIns="45700" rIns="91425" bIns="45700" anchor="ctr" anchorCtr="0">
            <a:noAutofit/>
          </a:bodyPr>
          <a:lstStyle/>
          <a:p>
            <a:endParaRPr/>
          </a:p>
        </p:txBody>
      </p:sp>
      <p:sp>
        <p:nvSpPr>
          <p:cNvPr id="26" name="Shape 26"/>
          <p:cNvSpPr txBox="1">
            <a:spLocks noGrp="1"/>
          </p:cNvSpPr>
          <p:nvPr>
            <p:ph type="subTitle" idx="1"/>
          </p:nvPr>
        </p:nvSpPr>
        <p:spPr>
          <a:xfrm>
            <a:off x="642804" y="4648200"/>
            <a:ext cx="6553200" cy="457200"/>
          </a:xfrm>
          <a:prstGeom prst="rect">
            <a:avLst/>
          </a:prstGeom>
          <a:noFill/>
          <a:ln>
            <a:noFill/>
          </a:ln>
        </p:spPr>
        <p:txBody>
          <a:bodyPr lIns="91425" tIns="91425" rIns="91425" bIns="91425" anchor="t" anchorCtr="0"/>
          <a:lstStyle>
            <a:lvl1pPr marL="0" marR="0" indent="0" algn="ctr" rtl="0">
              <a:spcBef>
                <a:spcPts val="360"/>
              </a:spcBef>
              <a:buClr>
                <a:schemeClr val="accent1"/>
              </a:buClr>
              <a:buFont typeface="Questrial"/>
              <a:buNone/>
              <a:defRPr sz="1800" b="0" i="0" u="none" strike="noStrike" cap="small" baseline="0">
                <a:solidFill>
                  <a:srgbClr val="FFFFFF"/>
                </a:solidFill>
                <a:latin typeface="Questrial"/>
                <a:ea typeface="Questrial"/>
                <a:cs typeface="Questrial"/>
                <a:sym typeface="Questrial"/>
              </a:defRPr>
            </a:lvl1pPr>
            <a:lvl2pPr marL="457200" marR="0" indent="0" algn="ctr" rtl="0">
              <a:spcBef>
                <a:spcPts val="400"/>
              </a:spcBef>
              <a:buClr>
                <a:schemeClr val="accent2"/>
              </a:buClr>
              <a:buFont typeface="Questrial"/>
              <a:buNone/>
              <a:defRPr sz="2000" b="0" i="0" u="none" strike="noStrike" cap="none" baseline="0">
                <a:solidFill>
                  <a:srgbClr val="888888"/>
                </a:solidFill>
                <a:latin typeface="Questrial"/>
                <a:ea typeface="Questrial"/>
                <a:cs typeface="Questrial"/>
                <a:sym typeface="Questrial"/>
              </a:defRPr>
            </a:lvl2pPr>
            <a:lvl3pPr marL="914400" marR="0" indent="0" algn="ctr" rtl="0">
              <a:spcBef>
                <a:spcPts val="360"/>
              </a:spcBef>
              <a:buClr>
                <a:schemeClr val="accent3"/>
              </a:buClr>
              <a:buFont typeface="Questrial"/>
              <a:buNone/>
              <a:defRPr sz="1800" b="0" i="0" u="none" strike="noStrike" cap="none" baseline="0">
                <a:solidFill>
                  <a:srgbClr val="888888"/>
                </a:solidFill>
                <a:latin typeface="Questrial"/>
                <a:ea typeface="Questrial"/>
                <a:cs typeface="Questrial"/>
                <a:sym typeface="Questrial"/>
              </a:defRPr>
            </a:lvl3pPr>
            <a:lvl4pPr marL="1371600" marR="0" indent="0" algn="ctr" rtl="0">
              <a:spcBef>
                <a:spcPts val="320"/>
              </a:spcBef>
              <a:buClr>
                <a:schemeClr val="accent4"/>
              </a:buClr>
              <a:buFont typeface="Questrial"/>
              <a:buNone/>
              <a:defRPr sz="1600" b="0" i="0" u="none" strike="noStrike" cap="none" baseline="0">
                <a:solidFill>
                  <a:srgbClr val="888888"/>
                </a:solidFill>
                <a:latin typeface="Questrial"/>
                <a:ea typeface="Questrial"/>
                <a:cs typeface="Questrial"/>
                <a:sym typeface="Questrial"/>
              </a:defRPr>
            </a:lvl4pPr>
            <a:lvl5pPr marL="1828800" marR="0" indent="0" algn="ctr" rtl="0">
              <a:spcBef>
                <a:spcPts val="320"/>
              </a:spcBef>
              <a:buClr>
                <a:schemeClr val="accent5"/>
              </a:buClr>
              <a:buFont typeface="Questrial"/>
              <a:buNone/>
              <a:defRPr sz="1600" b="0" i="0" u="none" strike="noStrike" cap="none" baseline="0">
                <a:solidFill>
                  <a:srgbClr val="888888"/>
                </a:solidFill>
                <a:latin typeface="Questrial"/>
                <a:ea typeface="Questrial"/>
                <a:cs typeface="Questrial"/>
                <a:sym typeface="Questrial"/>
              </a:defRPr>
            </a:lvl5pPr>
            <a:lvl6pPr marL="2286000" marR="0" indent="0" algn="ctr" rtl="0">
              <a:spcBef>
                <a:spcPts val="280"/>
              </a:spcBef>
              <a:buClr>
                <a:schemeClr val="accent1"/>
              </a:buClr>
              <a:buFont typeface="Questrial"/>
              <a:buNone/>
              <a:defRPr sz="1400" b="0" i="0" u="none" strike="noStrike" cap="none" baseline="0">
                <a:solidFill>
                  <a:srgbClr val="888888"/>
                </a:solidFill>
                <a:latin typeface="Questrial"/>
                <a:ea typeface="Questrial"/>
                <a:cs typeface="Questrial"/>
                <a:sym typeface="Questrial"/>
              </a:defRPr>
            </a:lvl6pPr>
            <a:lvl7pPr marL="2743200" marR="0" indent="0" algn="ctr" rtl="0">
              <a:spcBef>
                <a:spcPts val="280"/>
              </a:spcBef>
              <a:buClr>
                <a:schemeClr val="accent2"/>
              </a:buClr>
              <a:buFont typeface="Questrial"/>
              <a:buNone/>
              <a:defRPr sz="1400" b="0" i="0" u="none" strike="noStrike" cap="none" baseline="0">
                <a:solidFill>
                  <a:srgbClr val="888888"/>
                </a:solidFill>
                <a:latin typeface="Questrial"/>
                <a:ea typeface="Questrial"/>
                <a:cs typeface="Questrial"/>
                <a:sym typeface="Questrial"/>
              </a:defRPr>
            </a:lvl7pPr>
            <a:lvl8pPr marL="3200400" marR="0" indent="0" algn="ctr" rtl="0">
              <a:spcBef>
                <a:spcPts val="280"/>
              </a:spcBef>
              <a:buClr>
                <a:schemeClr val="accent3"/>
              </a:buClr>
              <a:buFont typeface="Questrial"/>
              <a:buNone/>
              <a:defRPr sz="1400" b="0" i="0" u="none" strike="noStrike" cap="none" baseline="0">
                <a:solidFill>
                  <a:srgbClr val="888888"/>
                </a:solidFill>
                <a:latin typeface="Questrial"/>
                <a:ea typeface="Questrial"/>
                <a:cs typeface="Questrial"/>
                <a:sym typeface="Questrial"/>
              </a:defRPr>
            </a:lvl8pPr>
            <a:lvl9pPr marL="3657600" marR="0" indent="0" algn="ctr" rtl="0">
              <a:spcBef>
                <a:spcPts val="280"/>
              </a:spcBef>
              <a:buClr>
                <a:schemeClr val="accent4"/>
              </a:buClr>
              <a:buFont typeface="Questrial"/>
              <a:buNone/>
              <a:defRPr sz="1400" b="0" i="0" u="none" strike="noStrike" cap="none" baseline="0">
                <a:solidFill>
                  <a:srgbClr val="888888"/>
                </a:solidFill>
                <a:latin typeface="Questrial"/>
                <a:ea typeface="Questrial"/>
                <a:cs typeface="Questrial"/>
                <a:sym typeface="Questrial"/>
              </a:defRPr>
            </a:lvl9pPr>
          </a:lstStyle>
          <a:p>
            <a:endParaRPr/>
          </a:p>
        </p:txBody>
      </p:sp>
      <p:sp>
        <p:nvSpPr>
          <p:cNvPr id="27" name="Shape 27"/>
          <p:cNvSpPr txBox="1">
            <a:spLocks noGrp="1"/>
          </p:cNvSpPr>
          <p:nvPr>
            <p:ph type="ctrTitle"/>
          </p:nvPr>
        </p:nvSpPr>
        <p:spPr>
          <a:xfrm>
            <a:off x="604704" y="3227033"/>
            <a:ext cx="6629400" cy="1219200"/>
          </a:xfrm>
          <a:prstGeom prst="rect">
            <a:avLst/>
          </a:prstGeom>
          <a:noFill/>
          <a:ln>
            <a:noFill/>
          </a:ln>
        </p:spPr>
        <p:txBody>
          <a:bodyPr lIns="91425" tIns="91425" rIns="91425" bIns="91425" anchor="b" anchorCtr="0"/>
          <a:lstStyle>
            <a:lvl1pPr marL="0" marR="0" indent="0" algn="ctr" rtl="0">
              <a:spcBef>
                <a:spcPts val="0"/>
              </a:spcBef>
              <a:buClr>
                <a:srgbClr val="47534C"/>
              </a:buClr>
              <a:buFont typeface="Quattrocento"/>
              <a:buNone/>
              <a:defRPr sz="4000" b="0" i="0" u="none" strike="noStrike" cap="small" baseline="0">
                <a:solidFill>
                  <a:srgbClr val="47534C"/>
                </a:solidFill>
                <a:latin typeface="Quattrocento"/>
                <a:ea typeface="Quattrocento"/>
                <a:cs typeface="Quattrocento"/>
                <a:sym typeface="Quattrocento"/>
              </a:defRPr>
            </a:lvl1pPr>
            <a:lvl2pPr marL="0" marR="0" indent="0" algn="l" rtl="0">
              <a:defRPr/>
            </a:lvl2pPr>
            <a:lvl3pPr marL="0" marR="0" indent="0" algn="l" rtl="0">
              <a:defRPr/>
            </a:lvl3pPr>
            <a:lvl4pPr marL="0" marR="0" indent="0" algn="l" rtl="0">
              <a:defRPr/>
            </a:lvl4pPr>
            <a:lvl5pPr marL="0" marR="0" indent="0" algn="l" rtl="0">
              <a:defRPr/>
            </a:lvl5pPr>
            <a:lvl6pPr marL="0" marR="0" indent="0" algn="l" rtl="0">
              <a:defRPr/>
            </a:lvl6pPr>
            <a:lvl7pPr marL="0" marR="0" indent="0" algn="l" rtl="0">
              <a:defRPr/>
            </a:lvl7pPr>
            <a:lvl8pPr marL="0" marR="0" indent="0" algn="l" rtl="0">
              <a:defRPr/>
            </a:lvl8pPr>
            <a:lvl9pPr marL="0" marR="0" indent="0" algn="l" rtl="0">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obj" type="obj">
  <p:cSld name="obj">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426127" y="408371"/>
            <a:ext cx="8260672" cy="1039426"/>
          </a:xfrm>
          <a:prstGeom prst="rect">
            <a:avLst/>
          </a:prstGeom>
          <a:noFill/>
          <a:ln>
            <a:noFill/>
          </a:ln>
        </p:spPr>
        <p:txBody>
          <a:bodyPr lIns="91425" tIns="91425" rIns="91425" bIns="91425" anchor="ctr" anchorCtr="0"/>
          <a:lstStyle>
            <a:lvl1pPr algn="ctr" rtl="0">
              <a:spcBef>
                <a:spcPts val="0"/>
              </a:spcBef>
              <a:buClr>
                <a:srgbClr val="6B7C72"/>
              </a:buClr>
              <a:buFont typeface="Quattrocento"/>
              <a:buNone/>
              <a:defRPr sz="3500" cap="small" baseline="0">
                <a:solidFill>
                  <a:srgbClr val="6B7C72"/>
                </a:solidFill>
                <a:latin typeface="Quattrocento"/>
                <a:ea typeface="Quattrocento"/>
                <a:cs typeface="Quattrocento"/>
                <a:sym typeface="Quattrocento"/>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30" name="Shape 30"/>
          <p:cNvSpPr txBox="1">
            <a:spLocks noGrp="1"/>
          </p:cNvSpPr>
          <p:nvPr>
            <p:ph type="body" idx="1"/>
          </p:nvPr>
        </p:nvSpPr>
        <p:spPr>
          <a:xfrm>
            <a:off x="457200" y="1752600"/>
            <a:ext cx="8229600" cy="4373563"/>
          </a:xfrm>
          <a:prstGeom prst="rect">
            <a:avLst/>
          </a:prstGeom>
          <a:noFill/>
          <a:ln>
            <a:noFill/>
          </a:ln>
        </p:spPr>
        <p:txBody>
          <a:bodyPr lIns="91425" tIns="91425" rIns="91425" bIns="91425" anchor="t" anchorCtr="0"/>
          <a:lstStyle>
            <a:lvl1pPr marL="342900" indent="-136525" algn="l" rtl="0">
              <a:spcBef>
                <a:spcPts val="480"/>
              </a:spcBef>
              <a:buClr>
                <a:schemeClr val="accent1"/>
              </a:buClr>
              <a:buFont typeface="Arial"/>
              <a:buChar char="•"/>
              <a:defRPr sz="2400">
                <a:solidFill>
                  <a:schemeClr val="dk2"/>
                </a:solidFill>
                <a:latin typeface="Questrial"/>
                <a:ea typeface="Questrial"/>
                <a:cs typeface="Questrial"/>
                <a:sym typeface="Questrial"/>
              </a:defRPr>
            </a:lvl1pPr>
            <a:lvl2pPr marL="640080" indent="-157480" algn="l" rtl="0">
              <a:spcBef>
                <a:spcPts val="400"/>
              </a:spcBef>
              <a:buClr>
                <a:schemeClr val="accent2"/>
              </a:buClr>
              <a:buFont typeface="Arial"/>
              <a:buChar char="•"/>
              <a:defRPr sz="2000">
                <a:solidFill>
                  <a:schemeClr val="dk2"/>
                </a:solidFill>
                <a:latin typeface="Questrial"/>
                <a:ea typeface="Questrial"/>
                <a:cs typeface="Questrial"/>
                <a:sym typeface="Questrial"/>
              </a:defRPr>
            </a:lvl2pPr>
            <a:lvl3pPr marL="914400" indent="-158750" algn="l" rtl="0">
              <a:spcBef>
                <a:spcPts val="360"/>
              </a:spcBef>
              <a:buClr>
                <a:schemeClr val="accent3"/>
              </a:buClr>
              <a:buFont typeface="Arial"/>
              <a:buChar char="•"/>
              <a:defRPr sz="1800">
                <a:solidFill>
                  <a:schemeClr val="dk2"/>
                </a:solidFill>
                <a:latin typeface="Questrial"/>
                <a:ea typeface="Questrial"/>
                <a:cs typeface="Questrial"/>
                <a:sym typeface="Questrial"/>
              </a:defRPr>
            </a:lvl3pPr>
            <a:lvl4pPr marL="1280160" indent="-178435" algn="l" rtl="0">
              <a:spcBef>
                <a:spcPts val="320"/>
              </a:spcBef>
              <a:buClr>
                <a:schemeClr val="accent4"/>
              </a:buClr>
              <a:buFont typeface="Arial"/>
              <a:buChar char="•"/>
              <a:defRPr sz="1600">
                <a:solidFill>
                  <a:schemeClr val="dk2"/>
                </a:solidFill>
                <a:latin typeface="Questrial"/>
                <a:ea typeface="Questrial"/>
                <a:cs typeface="Questrial"/>
                <a:sym typeface="Questrial"/>
              </a:defRPr>
            </a:lvl4pPr>
            <a:lvl5pPr marL="1554480" indent="-173355" algn="l" rtl="0">
              <a:spcBef>
                <a:spcPts val="320"/>
              </a:spcBef>
              <a:buClr>
                <a:schemeClr val="accent5"/>
              </a:buClr>
              <a:buFont typeface="Arial"/>
              <a:buChar char="•"/>
              <a:defRPr sz="1600" baseline="0">
                <a:solidFill>
                  <a:schemeClr val="dk2"/>
                </a:solidFill>
                <a:latin typeface="Questrial"/>
                <a:ea typeface="Questrial"/>
                <a:cs typeface="Questrial"/>
                <a:sym typeface="Questrial"/>
              </a:defRPr>
            </a:lvl5pPr>
            <a:lvl6pPr marL="1737360" indent="-133985" algn="l" rtl="0">
              <a:spcBef>
                <a:spcPts val="280"/>
              </a:spcBef>
              <a:buClr>
                <a:schemeClr val="accent1"/>
              </a:buClr>
              <a:buFont typeface="Arial"/>
              <a:buChar char="•"/>
              <a:defRPr sz="1400">
                <a:solidFill>
                  <a:schemeClr val="dk2"/>
                </a:solidFill>
                <a:latin typeface="Questrial"/>
                <a:ea typeface="Questrial"/>
                <a:cs typeface="Questrial"/>
                <a:sym typeface="Questrial"/>
              </a:defRPr>
            </a:lvl6pPr>
            <a:lvl7pPr marL="2011679" indent="-128904" algn="l" rtl="0">
              <a:spcBef>
                <a:spcPts val="280"/>
              </a:spcBef>
              <a:buClr>
                <a:schemeClr val="accent2"/>
              </a:buClr>
              <a:buFont typeface="Arial"/>
              <a:buChar char="•"/>
              <a:defRPr sz="1400">
                <a:solidFill>
                  <a:schemeClr val="dk2"/>
                </a:solidFill>
                <a:latin typeface="Questrial"/>
                <a:ea typeface="Questrial"/>
                <a:cs typeface="Questrial"/>
                <a:sym typeface="Questrial"/>
              </a:defRPr>
            </a:lvl7pPr>
            <a:lvl8pPr marL="2194560" indent="-133985" algn="l" rtl="0">
              <a:spcBef>
                <a:spcPts val="280"/>
              </a:spcBef>
              <a:buClr>
                <a:schemeClr val="accent3"/>
              </a:buClr>
              <a:buFont typeface="Arial"/>
              <a:buChar char="•"/>
              <a:defRPr sz="1400">
                <a:solidFill>
                  <a:schemeClr val="dk2"/>
                </a:solidFill>
                <a:latin typeface="Questrial"/>
                <a:ea typeface="Questrial"/>
                <a:cs typeface="Questrial"/>
                <a:sym typeface="Questrial"/>
              </a:defRPr>
            </a:lvl8pPr>
            <a:lvl9pPr marL="2377440" indent="-139064" algn="l" rtl="0">
              <a:spcBef>
                <a:spcPts val="280"/>
              </a:spcBef>
              <a:buClr>
                <a:schemeClr val="accent4"/>
              </a:buClr>
              <a:buFont typeface="Arial"/>
              <a:buChar char="•"/>
              <a:defRPr sz="1400">
                <a:solidFill>
                  <a:schemeClr val="dk2"/>
                </a:solidFill>
                <a:latin typeface="Questrial"/>
                <a:ea typeface="Questrial"/>
                <a:cs typeface="Questrial"/>
                <a:sym typeface="Questrial"/>
              </a:defRPr>
            </a:lvl9pPr>
          </a:lstStyle>
          <a:p>
            <a:endParaRPr/>
          </a:p>
        </p:txBody>
      </p:sp>
      <p:sp>
        <p:nvSpPr>
          <p:cNvPr id="31" name="Shape 31"/>
          <p:cNvSpPr txBox="1">
            <a:spLocks noGrp="1"/>
          </p:cNvSpPr>
          <p:nvPr>
            <p:ph type="dt" idx="10"/>
          </p:nvPr>
        </p:nvSpPr>
        <p:spPr>
          <a:xfrm>
            <a:off x="457200" y="6356350"/>
            <a:ext cx="2133599" cy="365125"/>
          </a:xfrm>
          <a:prstGeom prst="rect">
            <a:avLst/>
          </a:prstGeom>
          <a:noFill/>
          <a:ln>
            <a:noFill/>
          </a:ln>
        </p:spPr>
        <p:txBody>
          <a:bodyPr lIns="91425" tIns="91425" rIns="91425" bIns="91425" anchor="ctr" anchorCtr="0"/>
          <a:lstStyle>
            <a:lvl1pPr marL="0" marR="0" indent="0" algn="l"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32" name="Shape 32"/>
          <p:cNvSpPr txBox="1">
            <a:spLocks noGrp="1"/>
          </p:cNvSpPr>
          <p:nvPr>
            <p:ph type="ftr" idx="11"/>
          </p:nvPr>
        </p:nvSpPr>
        <p:spPr>
          <a:xfrm>
            <a:off x="3124200" y="6356350"/>
            <a:ext cx="2895600" cy="365125"/>
          </a:xfrm>
          <a:prstGeom prst="rect">
            <a:avLst/>
          </a:prstGeom>
          <a:noFill/>
          <a:ln>
            <a:noFill/>
          </a:ln>
        </p:spPr>
        <p:txBody>
          <a:bodyPr lIns="91425" tIns="91425" rIns="91425" bIns="91425" anchor="ctr" anchorCtr="0"/>
          <a:lstStyle>
            <a:lvl1pPr marL="0" marR="0" indent="0" algn="ct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33" name="Shape 33"/>
          <p:cNvSpPr txBox="1">
            <a:spLocks noGrp="1"/>
          </p:cNvSpPr>
          <p:nvPr>
            <p:ph type="sldNum" idx="12"/>
          </p:nvPr>
        </p:nvSpPr>
        <p:spPr>
          <a:xfrm>
            <a:off x="6553200" y="6356350"/>
            <a:ext cx="2133599" cy="365125"/>
          </a:xfrm>
          <a:prstGeom prst="rect">
            <a:avLst/>
          </a:prstGeom>
          <a:noFill/>
          <a:ln>
            <a:noFill/>
          </a:ln>
        </p:spPr>
        <p:txBody>
          <a:bodyPr lIns="91425" tIns="91425" rIns="91425" bIns="91425" anchor="ctr" anchorCtr="0"/>
          <a:lstStyle>
            <a:lvl1pPr marL="0" marR="0" indent="0" algn="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Head" type="secHead">
  <p:cSld name="secHead">
    <p:spTree>
      <p:nvGrpSpPr>
        <p:cNvPr id="1" name="Shape 34"/>
        <p:cNvGrpSpPr/>
        <p:nvPr/>
      </p:nvGrpSpPr>
      <p:grpSpPr>
        <a:xfrm>
          <a:off x="0" y="0"/>
          <a:ext cx="0" cy="0"/>
          <a:chOff x="0" y="0"/>
          <a:chExt cx="0" cy="0"/>
        </a:xfrm>
      </p:grpSpPr>
      <p:sp>
        <p:nvSpPr>
          <p:cNvPr id="35" name="Shape 35"/>
          <p:cNvSpPr/>
          <p:nvPr/>
        </p:nvSpPr>
        <p:spPr>
          <a:xfrm>
            <a:off x="0" y="0"/>
            <a:ext cx="9144000" cy="6858000"/>
          </a:xfrm>
          <a:prstGeom prst="rect">
            <a:avLst/>
          </a:prstGeom>
          <a:solidFill>
            <a:srgbClr val="FFFFFF"/>
          </a:solidFill>
          <a:ln>
            <a:noFill/>
          </a:ln>
        </p:spPr>
        <p:txBody>
          <a:bodyPr lIns="91425" tIns="45700" rIns="91425" bIns="45700" anchor="ctr" anchorCtr="0">
            <a:noAutofit/>
          </a:bodyPr>
          <a:lstStyle/>
          <a:p>
            <a:endParaRPr/>
          </a:p>
        </p:txBody>
      </p:sp>
      <p:sp>
        <p:nvSpPr>
          <p:cNvPr id="36" name="Shape 36"/>
          <p:cNvSpPr/>
          <p:nvPr/>
        </p:nvSpPr>
        <p:spPr>
          <a:xfrm>
            <a:off x="91440" y="101600"/>
            <a:ext cx="8961120" cy="6664959"/>
          </a:xfrm>
          <a:prstGeom prst="roundRect">
            <a:avLst>
              <a:gd name="adj" fmla="val 1735"/>
            </a:avLst>
          </a:prstGeom>
          <a:solidFill>
            <a:schemeClr val="accent1"/>
          </a:solidFill>
          <a:ln>
            <a:noFill/>
          </a:ln>
        </p:spPr>
        <p:txBody>
          <a:bodyPr lIns="91425" tIns="45700" rIns="91425" bIns="45700" anchor="ctr" anchorCtr="0">
            <a:noAutofit/>
          </a:bodyPr>
          <a:lstStyle/>
          <a:p>
            <a:endParaRPr/>
          </a:p>
        </p:txBody>
      </p:sp>
      <p:sp>
        <p:nvSpPr>
          <p:cNvPr id="37" name="Shape 37"/>
          <p:cNvSpPr txBox="1">
            <a:spLocks noGrp="1"/>
          </p:cNvSpPr>
          <p:nvPr>
            <p:ph type="dt" idx="10"/>
          </p:nvPr>
        </p:nvSpPr>
        <p:spPr>
          <a:xfrm>
            <a:off x="457200" y="6356350"/>
            <a:ext cx="2133599" cy="365125"/>
          </a:xfrm>
          <a:prstGeom prst="rect">
            <a:avLst/>
          </a:prstGeom>
          <a:noFill/>
          <a:ln>
            <a:noFill/>
          </a:ln>
        </p:spPr>
        <p:txBody>
          <a:bodyPr lIns="91425" tIns="91425" rIns="91425" bIns="91425" anchor="ctr" anchorCtr="0"/>
          <a:lstStyle>
            <a:lvl1pPr marL="0" marR="0" indent="0" algn="l"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38" name="Shape 38"/>
          <p:cNvSpPr/>
          <p:nvPr/>
        </p:nvSpPr>
        <p:spPr>
          <a:xfrm>
            <a:off x="451975" y="2946400"/>
            <a:ext cx="8265159" cy="2463799"/>
          </a:xfrm>
          <a:prstGeom prst="rect">
            <a:avLst/>
          </a:prstGeom>
          <a:solidFill>
            <a:srgbClr val="FFFFFF">
              <a:alpha val="82745"/>
            </a:srgbClr>
          </a:solidFill>
          <a:ln>
            <a:noFill/>
          </a:ln>
        </p:spPr>
        <p:txBody>
          <a:bodyPr lIns="91425" tIns="45700" rIns="91425" bIns="45700" anchor="ctr" anchorCtr="0">
            <a:noAutofit/>
          </a:bodyPr>
          <a:lstStyle/>
          <a:p>
            <a:endParaRPr/>
          </a:p>
        </p:txBody>
      </p:sp>
      <p:sp>
        <p:nvSpPr>
          <p:cNvPr id="39" name="Shape 39"/>
          <p:cNvSpPr/>
          <p:nvPr/>
        </p:nvSpPr>
        <p:spPr>
          <a:xfrm>
            <a:off x="567656" y="3048000"/>
            <a:ext cx="8033799" cy="2245359"/>
          </a:xfrm>
          <a:prstGeom prst="rect">
            <a:avLst/>
          </a:prstGeom>
          <a:solidFill>
            <a:srgbClr val="FFFFFF"/>
          </a:solidFill>
          <a:ln>
            <a:noFill/>
          </a:ln>
        </p:spPr>
        <p:txBody>
          <a:bodyPr lIns="91425" tIns="45700" rIns="91425" bIns="45700" anchor="ctr" anchorCtr="0">
            <a:noAutofit/>
          </a:bodyPr>
          <a:lstStyle/>
          <a:p>
            <a:endParaRPr/>
          </a:p>
        </p:txBody>
      </p:sp>
      <p:sp>
        <p:nvSpPr>
          <p:cNvPr id="40" name="Shape 40"/>
          <p:cNvSpPr txBox="1">
            <a:spLocks noGrp="1"/>
          </p:cNvSpPr>
          <p:nvPr>
            <p:ph type="ftr" idx="11"/>
          </p:nvPr>
        </p:nvSpPr>
        <p:spPr>
          <a:xfrm>
            <a:off x="3124200" y="6356350"/>
            <a:ext cx="2895600" cy="365125"/>
          </a:xfrm>
          <a:prstGeom prst="rect">
            <a:avLst/>
          </a:prstGeom>
          <a:noFill/>
          <a:ln>
            <a:noFill/>
          </a:ln>
        </p:spPr>
        <p:txBody>
          <a:bodyPr lIns="91425" tIns="91425" rIns="91425" bIns="91425" anchor="ctr" anchorCtr="0"/>
          <a:lstStyle>
            <a:lvl1pPr marL="0" marR="0" indent="0" algn="ct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41" name="Shape 41"/>
          <p:cNvSpPr txBox="1">
            <a:spLocks noGrp="1"/>
          </p:cNvSpPr>
          <p:nvPr>
            <p:ph type="sldNum" idx="12"/>
          </p:nvPr>
        </p:nvSpPr>
        <p:spPr>
          <a:xfrm>
            <a:off x="6553200" y="6356350"/>
            <a:ext cx="2133599" cy="365125"/>
          </a:xfrm>
          <a:prstGeom prst="rect">
            <a:avLst/>
          </a:prstGeom>
          <a:noFill/>
          <a:ln>
            <a:noFill/>
          </a:ln>
        </p:spPr>
        <p:txBody>
          <a:bodyPr lIns="91425" tIns="91425" rIns="91425" bIns="91425" anchor="ctr" anchorCtr="0"/>
          <a:lstStyle>
            <a:lvl1pPr marL="0" marR="0" indent="0" algn="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42" name="Shape 42"/>
          <p:cNvSpPr txBox="1">
            <a:spLocks noGrp="1"/>
          </p:cNvSpPr>
          <p:nvPr>
            <p:ph type="title"/>
          </p:nvPr>
        </p:nvSpPr>
        <p:spPr>
          <a:xfrm>
            <a:off x="736456" y="3200399"/>
            <a:ext cx="7696199" cy="1295401"/>
          </a:xfrm>
          <a:prstGeom prst="rect">
            <a:avLst/>
          </a:prstGeom>
          <a:noFill/>
          <a:ln>
            <a:noFill/>
          </a:ln>
        </p:spPr>
        <p:txBody>
          <a:bodyPr lIns="91425" tIns="91425" rIns="91425" bIns="91425" anchor="b" anchorCtr="0"/>
          <a:lstStyle>
            <a:lvl1pPr algn="ctr" rtl="0">
              <a:spcBef>
                <a:spcPts val="0"/>
              </a:spcBef>
              <a:buClr>
                <a:srgbClr val="47534C"/>
              </a:buClr>
              <a:buFont typeface="Quattrocento"/>
              <a:buNone/>
              <a:defRPr sz="4000" cap="small" baseline="0">
                <a:solidFill>
                  <a:srgbClr val="47534C"/>
                </a:solidFill>
                <a:latin typeface="Quattrocento"/>
                <a:ea typeface="Quattrocento"/>
                <a:cs typeface="Quattrocento"/>
                <a:sym typeface="Quattrocento"/>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43" name="Shape 43"/>
          <p:cNvSpPr/>
          <p:nvPr/>
        </p:nvSpPr>
        <p:spPr>
          <a:xfrm>
            <a:off x="675495" y="4541519"/>
            <a:ext cx="7818120" cy="664366"/>
          </a:xfrm>
          <a:prstGeom prst="rect">
            <a:avLst/>
          </a:prstGeom>
          <a:solidFill>
            <a:schemeClr val="accent1"/>
          </a:solidFill>
          <a:ln>
            <a:noFill/>
          </a:ln>
        </p:spPr>
        <p:txBody>
          <a:bodyPr lIns="91425" tIns="45700" rIns="91425" bIns="45700" anchor="ctr" anchorCtr="0">
            <a:noAutofit/>
          </a:bodyPr>
          <a:lstStyle/>
          <a:p>
            <a:endParaRPr/>
          </a:p>
        </p:txBody>
      </p:sp>
      <p:sp>
        <p:nvSpPr>
          <p:cNvPr id="44" name="Shape 44"/>
          <p:cNvSpPr txBox="1">
            <a:spLocks noGrp="1"/>
          </p:cNvSpPr>
          <p:nvPr>
            <p:ph type="body" idx="1"/>
          </p:nvPr>
        </p:nvSpPr>
        <p:spPr>
          <a:xfrm>
            <a:off x="736456" y="4607510"/>
            <a:ext cx="7696199" cy="523782"/>
          </a:xfrm>
          <a:prstGeom prst="rect">
            <a:avLst/>
          </a:prstGeom>
          <a:noFill/>
          <a:ln>
            <a:noFill/>
          </a:ln>
        </p:spPr>
        <p:txBody>
          <a:bodyPr lIns="91425" tIns="91425" rIns="91425" bIns="91425" anchor="ctr" anchorCtr="0"/>
          <a:lstStyle>
            <a:lvl1pPr marL="0" indent="0" algn="ctr" rtl="0">
              <a:buClr>
                <a:srgbClr val="FFFFFF"/>
              </a:buClr>
              <a:buFont typeface="Questrial"/>
              <a:buNone/>
              <a:defRPr sz="2000" cap="small" baseline="0">
                <a:solidFill>
                  <a:srgbClr val="FFFFFF"/>
                </a:solidFill>
              </a:defRPr>
            </a:lvl1pPr>
            <a:lvl2pPr marL="457200" indent="0" rtl="0">
              <a:buClr>
                <a:srgbClr val="888888"/>
              </a:buClr>
              <a:buFont typeface="Questrial"/>
              <a:buNone/>
              <a:defRPr sz="1800">
                <a:solidFill>
                  <a:srgbClr val="888888"/>
                </a:solidFill>
              </a:defRPr>
            </a:lvl2pPr>
            <a:lvl3pPr marL="914400" indent="0" rtl="0">
              <a:buClr>
                <a:srgbClr val="888888"/>
              </a:buClr>
              <a:buFont typeface="Questrial"/>
              <a:buNone/>
              <a:defRPr sz="1600">
                <a:solidFill>
                  <a:srgbClr val="888888"/>
                </a:solidFill>
              </a:defRPr>
            </a:lvl3pPr>
            <a:lvl4pPr marL="1371600" indent="0" rtl="0">
              <a:buClr>
                <a:srgbClr val="888888"/>
              </a:buClr>
              <a:buFont typeface="Questrial"/>
              <a:buNone/>
              <a:defRPr sz="1400">
                <a:solidFill>
                  <a:srgbClr val="888888"/>
                </a:solidFill>
              </a:defRPr>
            </a:lvl4pPr>
            <a:lvl5pPr marL="1828800" indent="0" rtl="0">
              <a:buClr>
                <a:srgbClr val="888888"/>
              </a:buClr>
              <a:buFont typeface="Questrial"/>
              <a:buNone/>
              <a:defRPr sz="1400">
                <a:solidFill>
                  <a:srgbClr val="888888"/>
                </a:solidFill>
              </a:defRPr>
            </a:lvl5pPr>
            <a:lvl6pPr marL="2286000" indent="0" rtl="0">
              <a:buClr>
                <a:srgbClr val="888888"/>
              </a:buClr>
              <a:buFont typeface="Questrial"/>
              <a:buNone/>
              <a:defRPr sz="1400">
                <a:solidFill>
                  <a:srgbClr val="888888"/>
                </a:solidFill>
              </a:defRPr>
            </a:lvl6pPr>
            <a:lvl7pPr marL="2743200" indent="0" rtl="0">
              <a:buClr>
                <a:srgbClr val="888888"/>
              </a:buClr>
              <a:buFont typeface="Questrial"/>
              <a:buNone/>
              <a:defRPr sz="1400">
                <a:solidFill>
                  <a:srgbClr val="888888"/>
                </a:solidFill>
              </a:defRPr>
            </a:lvl7pPr>
            <a:lvl8pPr marL="3200400" indent="0" rtl="0">
              <a:buClr>
                <a:srgbClr val="888888"/>
              </a:buClr>
              <a:buFont typeface="Questrial"/>
              <a:buNone/>
              <a:defRPr sz="1400">
                <a:solidFill>
                  <a:srgbClr val="888888"/>
                </a:solidFill>
              </a:defRPr>
            </a:lvl8pPr>
            <a:lvl9pPr marL="3657600" indent="0" rtl="0">
              <a:buClr>
                <a:srgbClr val="888888"/>
              </a:buClr>
              <a:buFont typeface="Questrial"/>
              <a:buNone/>
              <a:defRPr sz="1400">
                <a:solidFill>
                  <a:srgbClr val="888888"/>
                </a:solidFill>
              </a:defRPr>
            </a:lvl9pPr>
          </a:lstStyle>
          <a:p>
            <a:endParaRPr/>
          </a:p>
        </p:txBody>
      </p:sp>
      <p:sp>
        <p:nvSpPr>
          <p:cNvPr id="45" name="Shape 45"/>
          <p:cNvSpPr/>
          <p:nvPr/>
        </p:nvSpPr>
        <p:spPr>
          <a:xfrm>
            <a:off x="675756" y="3124200"/>
            <a:ext cx="7817599" cy="2077719"/>
          </a:xfrm>
          <a:prstGeom prst="rect">
            <a:avLst/>
          </a:prstGeom>
          <a:noFill/>
          <a:ln w="9525" cap="flat">
            <a:solidFill>
              <a:srgbClr val="6B7C72"/>
            </a:solidFill>
            <a:prstDash val="solid"/>
            <a:round/>
            <a:headEnd type="none" w="med" len="med"/>
            <a:tailEnd type="none" w="med" len="med"/>
          </a:ln>
        </p:spPr>
        <p:txBody>
          <a:bodyPr lIns="91425" tIns="45700" rIns="91425" bIns="45700" anchor="ctr" anchorCtr="0">
            <a:noAutofit/>
          </a:body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Obj" type="twoObj">
  <p:cSld name="twoObj">
    <p:spTree>
      <p:nvGrpSpPr>
        <p:cNvPr id="1" name="Shape 46"/>
        <p:cNvGrpSpPr/>
        <p:nvPr/>
      </p:nvGrpSpPr>
      <p:grpSpPr>
        <a:xfrm>
          <a:off x="0" y="0"/>
          <a:ext cx="0" cy="0"/>
          <a:chOff x="0" y="0"/>
          <a:chExt cx="0" cy="0"/>
        </a:xfrm>
      </p:grpSpPr>
      <p:sp>
        <p:nvSpPr>
          <p:cNvPr id="47" name="Shape 47"/>
          <p:cNvSpPr txBox="1">
            <a:spLocks noGrp="1"/>
          </p:cNvSpPr>
          <p:nvPr>
            <p:ph type="title"/>
          </p:nvPr>
        </p:nvSpPr>
        <p:spPr>
          <a:xfrm>
            <a:off x="426127" y="408371"/>
            <a:ext cx="8260672" cy="1039426"/>
          </a:xfrm>
          <a:prstGeom prst="rect">
            <a:avLst/>
          </a:prstGeom>
          <a:noFill/>
          <a:ln>
            <a:noFill/>
          </a:ln>
        </p:spPr>
        <p:txBody>
          <a:bodyPr lIns="91425" tIns="91425" rIns="91425" bIns="91425" anchor="ctr" anchorCtr="0"/>
          <a:lstStyle>
            <a:lvl1pPr algn="ctr" rtl="0">
              <a:spcBef>
                <a:spcPts val="0"/>
              </a:spcBef>
              <a:buClr>
                <a:srgbClr val="6B7C72"/>
              </a:buClr>
              <a:buFont typeface="Quattrocento"/>
              <a:buNone/>
              <a:defRPr sz="3500" cap="small" baseline="0">
                <a:solidFill>
                  <a:srgbClr val="6B7C72"/>
                </a:solidFill>
                <a:latin typeface="Quattrocento"/>
                <a:ea typeface="Quattrocento"/>
                <a:cs typeface="Quattrocento"/>
                <a:sym typeface="Quattrocento"/>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48" name="Shape 48"/>
          <p:cNvSpPr txBox="1">
            <a:spLocks noGrp="1"/>
          </p:cNvSpPr>
          <p:nvPr>
            <p:ph type="body" idx="1"/>
          </p:nvPr>
        </p:nvSpPr>
        <p:spPr>
          <a:xfrm>
            <a:off x="426127" y="1719071"/>
            <a:ext cx="4038599" cy="4407407"/>
          </a:xfrm>
          <a:prstGeom prst="rect">
            <a:avLst/>
          </a:prstGeom>
          <a:noFill/>
          <a:ln>
            <a:noFill/>
          </a:ln>
        </p:spPr>
        <p:txBody>
          <a:bodyPr lIns="91425" tIns="91425" rIns="91425" bIns="91425" anchor="t" anchorCtr="0"/>
          <a:lstStyle>
            <a:lvl1pPr rtl="0">
              <a:defRPr sz="2800"/>
            </a:lvl1pPr>
            <a:lvl2pPr rtl="0">
              <a:defRPr sz="2400"/>
            </a:lvl2pPr>
            <a:lvl3pPr rtl="0">
              <a:defRPr sz="2000"/>
            </a:lvl3pPr>
            <a:lvl4pPr rtl="0">
              <a:defRPr sz="1800"/>
            </a:lvl4pPr>
            <a:lvl5pPr rtl="0">
              <a:defRPr sz="1800"/>
            </a:lvl5pPr>
            <a:lvl6pPr rtl="0">
              <a:defRPr sz="1800"/>
            </a:lvl6pPr>
            <a:lvl7pPr rtl="0">
              <a:defRPr sz="1800"/>
            </a:lvl7pPr>
            <a:lvl8pPr rtl="0">
              <a:defRPr sz="1800"/>
            </a:lvl8pPr>
            <a:lvl9pPr rtl="0">
              <a:defRPr sz="1800"/>
            </a:lvl9pPr>
          </a:lstStyle>
          <a:p>
            <a:endParaRPr/>
          </a:p>
        </p:txBody>
      </p:sp>
      <p:sp>
        <p:nvSpPr>
          <p:cNvPr id="49" name="Shape 49"/>
          <p:cNvSpPr txBox="1">
            <a:spLocks noGrp="1"/>
          </p:cNvSpPr>
          <p:nvPr>
            <p:ph type="body" idx="2"/>
          </p:nvPr>
        </p:nvSpPr>
        <p:spPr>
          <a:xfrm>
            <a:off x="4648200" y="1719071"/>
            <a:ext cx="4038599" cy="4407407"/>
          </a:xfrm>
          <a:prstGeom prst="rect">
            <a:avLst/>
          </a:prstGeom>
          <a:noFill/>
          <a:ln>
            <a:noFill/>
          </a:ln>
        </p:spPr>
        <p:txBody>
          <a:bodyPr lIns="91425" tIns="91425" rIns="91425" bIns="91425" anchor="t" anchorCtr="0"/>
          <a:lstStyle>
            <a:lvl1pPr rtl="0">
              <a:defRPr sz="2800"/>
            </a:lvl1pPr>
            <a:lvl2pPr rtl="0">
              <a:defRPr sz="2400"/>
            </a:lvl2pPr>
            <a:lvl3pPr rtl="0">
              <a:defRPr sz="2000"/>
            </a:lvl3pPr>
            <a:lvl4pPr rtl="0">
              <a:defRPr sz="1800"/>
            </a:lvl4pPr>
            <a:lvl5pPr rtl="0">
              <a:defRPr sz="1800"/>
            </a:lvl5pPr>
            <a:lvl6pPr rtl="0">
              <a:defRPr sz="1800"/>
            </a:lvl6pPr>
            <a:lvl7pPr rtl="0">
              <a:defRPr sz="1800"/>
            </a:lvl7pPr>
            <a:lvl8pPr rtl="0">
              <a:defRPr sz="1800"/>
            </a:lvl8pPr>
            <a:lvl9pPr rtl="0">
              <a:defRPr sz="1800"/>
            </a:lvl9pPr>
          </a:lstStyle>
          <a:p>
            <a:endParaRPr/>
          </a:p>
        </p:txBody>
      </p:sp>
      <p:sp>
        <p:nvSpPr>
          <p:cNvPr id="50" name="Shape 50"/>
          <p:cNvSpPr txBox="1">
            <a:spLocks noGrp="1"/>
          </p:cNvSpPr>
          <p:nvPr>
            <p:ph type="dt" idx="10"/>
          </p:nvPr>
        </p:nvSpPr>
        <p:spPr>
          <a:xfrm>
            <a:off x="457200" y="6356350"/>
            <a:ext cx="2133599" cy="365125"/>
          </a:xfrm>
          <a:prstGeom prst="rect">
            <a:avLst/>
          </a:prstGeom>
          <a:noFill/>
          <a:ln>
            <a:noFill/>
          </a:ln>
        </p:spPr>
        <p:txBody>
          <a:bodyPr lIns="91425" tIns="91425" rIns="91425" bIns="91425" anchor="ctr" anchorCtr="0"/>
          <a:lstStyle>
            <a:lvl1pPr marL="0" marR="0" indent="0" algn="l"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51" name="Shape 51"/>
          <p:cNvSpPr txBox="1">
            <a:spLocks noGrp="1"/>
          </p:cNvSpPr>
          <p:nvPr>
            <p:ph type="ftr" idx="11"/>
          </p:nvPr>
        </p:nvSpPr>
        <p:spPr>
          <a:xfrm>
            <a:off x="3124200" y="6356350"/>
            <a:ext cx="2895600" cy="365125"/>
          </a:xfrm>
          <a:prstGeom prst="rect">
            <a:avLst/>
          </a:prstGeom>
          <a:noFill/>
          <a:ln>
            <a:noFill/>
          </a:ln>
        </p:spPr>
        <p:txBody>
          <a:bodyPr lIns="91425" tIns="91425" rIns="91425" bIns="91425" anchor="ctr" anchorCtr="0"/>
          <a:lstStyle>
            <a:lvl1pPr marL="0" marR="0" indent="0" algn="ct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52" name="Shape 52"/>
          <p:cNvSpPr txBox="1">
            <a:spLocks noGrp="1"/>
          </p:cNvSpPr>
          <p:nvPr>
            <p:ph type="sldNum" idx="12"/>
          </p:nvPr>
        </p:nvSpPr>
        <p:spPr>
          <a:xfrm>
            <a:off x="6553200" y="6356350"/>
            <a:ext cx="2133599" cy="365125"/>
          </a:xfrm>
          <a:prstGeom prst="rect">
            <a:avLst/>
          </a:prstGeom>
          <a:noFill/>
          <a:ln>
            <a:noFill/>
          </a:ln>
        </p:spPr>
        <p:txBody>
          <a:bodyPr lIns="91425" tIns="91425" rIns="91425" bIns="91425" anchor="ctr" anchorCtr="0"/>
          <a:lstStyle>
            <a:lvl1pPr marL="0" marR="0" indent="0" algn="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TxTwoObj" type="twoTxTwoObj">
  <p:cSld name="twoTxTwoObj">
    <p:spTree>
      <p:nvGrpSpPr>
        <p:cNvPr id="1" name="Shape 53"/>
        <p:cNvGrpSpPr/>
        <p:nvPr/>
      </p:nvGrpSpPr>
      <p:grpSpPr>
        <a:xfrm>
          <a:off x="0" y="0"/>
          <a:ext cx="0" cy="0"/>
          <a:chOff x="0" y="0"/>
          <a:chExt cx="0" cy="0"/>
        </a:xfrm>
      </p:grpSpPr>
      <p:sp>
        <p:nvSpPr>
          <p:cNvPr id="54" name="Shape 54"/>
          <p:cNvSpPr txBox="1">
            <a:spLocks noGrp="1"/>
          </p:cNvSpPr>
          <p:nvPr>
            <p:ph type="title"/>
          </p:nvPr>
        </p:nvSpPr>
        <p:spPr>
          <a:xfrm>
            <a:off x="426127" y="408371"/>
            <a:ext cx="8260672" cy="1039426"/>
          </a:xfrm>
          <a:prstGeom prst="rect">
            <a:avLst/>
          </a:prstGeom>
          <a:noFill/>
          <a:ln>
            <a:noFill/>
          </a:ln>
        </p:spPr>
        <p:txBody>
          <a:bodyPr lIns="91425" tIns="91425" rIns="91425" bIns="91425" anchor="ctr" anchorCtr="0"/>
          <a:lstStyle>
            <a:lvl1pPr rtl="0">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55" name="Shape 55"/>
          <p:cNvSpPr txBox="1">
            <a:spLocks noGrp="1"/>
          </p:cNvSpPr>
          <p:nvPr>
            <p:ph type="body" idx="1"/>
          </p:nvPr>
        </p:nvSpPr>
        <p:spPr>
          <a:xfrm>
            <a:off x="426127" y="1722438"/>
            <a:ext cx="4040187" cy="639762"/>
          </a:xfrm>
          <a:prstGeom prst="rect">
            <a:avLst/>
          </a:prstGeom>
          <a:noFill/>
          <a:ln>
            <a:noFill/>
          </a:ln>
        </p:spPr>
        <p:txBody>
          <a:bodyPr lIns="91425" tIns="91425" rIns="91425" bIns="91425" anchor="b" anchorCtr="0"/>
          <a:lstStyle>
            <a:lvl1pPr marL="0" indent="0" algn="ctr" rtl="0">
              <a:buFont typeface="Questrial"/>
              <a:buNone/>
              <a:defRPr sz="2200" b="1"/>
            </a:lvl1pPr>
            <a:lvl2pPr marL="457200" indent="0" rtl="0">
              <a:buFont typeface="Questrial"/>
              <a:buNone/>
              <a:defRPr sz="2000" b="1"/>
            </a:lvl2pPr>
            <a:lvl3pPr marL="914400" indent="0" rtl="0">
              <a:buFont typeface="Questrial"/>
              <a:buNone/>
              <a:defRPr sz="1800" b="1"/>
            </a:lvl3pPr>
            <a:lvl4pPr marL="1371600" indent="0" rtl="0">
              <a:buFont typeface="Questrial"/>
              <a:buNone/>
              <a:defRPr sz="1600" b="1"/>
            </a:lvl4pPr>
            <a:lvl5pPr marL="1828800" indent="0" rtl="0">
              <a:buFont typeface="Questrial"/>
              <a:buNone/>
              <a:defRPr sz="1600" b="1"/>
            </a:lvl5pPr>
            <a:lvl6pPr marL="2286000" indent="0" rtl="0">
              <a:buFont typeface="Questrial"/>
              <a:buNone/>
              <a:defRPr sz="1600" b="1"/>
            </a:lvl6pPr>
            <a:lvl7pPr marL="2743200" indent="0" rtl="0">
              <a:buFont typeface="Questrial"/>
              <a:buNone/>
              <a:defRPr sz="1600" b="1"/>
            </a:lvl7pPr>
            <a:lvl8pPr marL="3200400" indent="0" rtl="0">
              <a:buFont typeface="Questrial"/>
              <a:buNone/>
              <a:defRPr sz="1600" b="1"/>
            </a:lvl8pPr>
            <a:lvl9pPr marL="3657600" indent="0" rtl="0">
              <a:buFont typeface="Questrial"/>
              <a:buNone/>
              <a:defRPr sz="1600" b="1"/>
            </a:lvl9pPr>
          </a:lstStyle>
          <a:p>
            <a:endParaRPr/>
          </a:p>
        </p:txBody>
      </p:sp>
      <p:sp>
        <p:nvSpPr>
          <p:cNvPr id="56" name="Shape 56"/>
          <p:cNvSpPr txBox="1">
            <a:spLocks noGrp="1"/>
          </p:cNvSpPr>
          <p:nvPr>
            <p:ph type="body" idx="2"/>
          </p:nvPr>
        </p:nvSpPr>
        <p:spPr>
          <a:xfrm>
            <a:off x="426127" y="2438400"/>
            <a:ext cx="4040187" cy="3687762"/>
          </a:xfrm>
          <a:prstGeom prst="rect">
            <a:avLst/>
          </a:prstGeom>
          <a:noFill/>
          <a:ln>
            <a:noFill/>
          </a:ln>
        </p:spPr>
        <p:txBody>
          <a:bodyPr lIns="91425" tIns="91425" rIns="91425" bIns="91425" anchor="t" anchorCtr="0"/>
          <a:lstStyle>
            <a:lvl1pPr rtl="0">
              <a:defRPr sz="2400"/>
            </a:lvl1pPr>
            <a:lvl2pPr rtl="0">
              <a:defRPr sz="2000"/>
            </a:lvl2pPr>
            <a:lvl3pPr rtl="0">
              <a:defRPr sz="1800"/>
            </a:lvl3pPr>
            <a:lvl4pPr rtl="0">
              <a:defRPr sz="1600"/>
            </a:lvl4pPr>
            <a:lvl5pPr rtl="0">
              <a:defRPr sz="1600"/>
            </a:lvl5pPr>
            <a:lvl6pPr rtl="0">
              <a:defRPr sz="1600"/>
            </a:lvl6pPr>
            <a:lvl7pPr rtl="0">
              <a:defRPr sz="1600"/>
            </a:lvl7pPr>
            <a:lvl8pPr rtl="0">
              <a:defRPr sz="1600"/>
            </a:lvl8pPr>
            <a:lvl9pPr rtl="0">
              <a:defRPr sz="1600"/>
            </a:lvl9pPr>
          </a:lstStyle>
          <a:p>
            <a:endParaRPr/>
          </a:p>
        </p:txBody>
      </p:sp>
      <p:sp>
        <p:nvSpPr>
          <p:cNvPr id="57" name="Shape 57"/>
          <p:cNvSpPr txBox="1">
            <a:spLocks noGrp="1"/>
          </p:cNvSpPr>
          <p:nvPr>
            <p:ph type="body" idx="3"/>
          </p:nvPr>
        </p:nvSpPr>
        <p:spPr>
          <a:xfrm>
            <a:off x="4645025" y="1722438"/>
            <a:ext cx="4041774" cy="639762"/>
          </a:xfrm>
          <a:prstGeom prst="rect">
            <a:avLst/>
          </a:prstGeom>
          <a:noFill/>
          <a:ln>
            <a:noFill/>
          </a:ln>
        </p:spPr>
        <p:txBody>
          <a:bodyPr lIns="91425" tIns="91425" rIns="91425" bIns="91425" anchor="b" anchorCtr="0"/>
          <a:lstStyle>
            <a:lvl1pPr marL="0" indent="0" algn="ctr" rtl="0">
              <a:buFont typeface="Questrial"/>
              <a:buNone/>
              <a:defRPr sz="2200" b="1"/>
            </a:lvl1pPr>
            <a:lvl2pPr marL="457200" indent="0" rtl="0">
              <a:buFont typeface="Questrial"/>
              <a:buNone/>
              <a:defRPr sz="2000" b="1"/>
            </a:lvl2pPr>
            <a:lvl3pPr marL="914400" indent="0" rtl="0">
              <a:buFont typeface="Questrial"/>
              <a:buNone/>
              <a:defRPr sz="1800" b="1"/>
            </a:lvl3pPr>
            <a:lvl4pPr marL="1371600" indent="0" rtl="0">
              <a:buFont typeface="Questrial"/>
              <a:buNone/>
              <a:defRPr sz="1600" b="1"/>
            </a:lvl4pPr>
            <a:lvl5pPr marL="1828800" indent="0" rtl="0">
              <a:buFont typeface="Questrial"/>
              <a:buNone/>
              <a:defRPr sz="1600" b="1"/>
            </a:lvl5pPr>
            <a:lvl6pPr marL="2286000" indent="0" rtl="0">
              <a:buFont typeface="Questrial"/>
              <a:buNone/>
              <a:defRPr sz="1600" b="1"/>
            </a:lvl6pPr>
            <a:lvl7pPr marL="2743200" indent="0" rtl="0">
              <a:buFont typeface="Questrial"/>
              <a:buNone/>
              <a:defRPr sz="1600" b="1"/>
            </a:lvl7pPr>
            <a:lvl8pPr marL="3200400" indent="0" rtl="0">
              <a:buFont typeface="Questrial"/>
              <a:buNone/>
              <a:defRPr sz="1600" b="1"/>
            </a:lvl8pPr>
            <a:lvl9pPr marL="3657600" indent="0" rtl="0">
              <a:buFont typeface="Questrial"/>
              <a:buNone/>
              <a:defRPr sz="1600" b="1"/>
            </a:lvl9pPr>
          </a:lstStyle>
          <a:p>
            <a:endParaRPr/>
          </a:p>
        </p:txBody>
      </p:sp>
      <p:sp>
        <p:nvSpPr>
          <p:cNvPr id="58" name="Shape 58"/>
          <p:cNvSpPr txBox="1">
            <a:spLocks noGrp="1"/>
          </p:cNvSpPr>
          <p:nvPr>
            <p:ph type="body" idx="4"/>
          </p:nvPr>
        </p:nvSpPr>
        <p:spPr>
          <a:xfrm>
            <a:off x="4645025" y="2438400"/>
            <a:ext cx="4041774" cy="3687762"/>
          </a:xfrm>
          <a:prstGeom prst="rect">
            <a:avLst/>
          </a:prstGeom>
          <a:noFill/>
          <a:ln>
            <a:noFill/>
          </a:ln>
        </p:spPr>
        <p:txBody>
          <a:bodyPr lIns="91425" tIns="91425" rIns="91425" bIns="91425" anchor="t" anchorCtr="0"/>
          <a:lstStyle>
            <a:lvl1pPr rtl="0">
              <a:defRPr sz="2400"/>
            </a:lvl1pPr>
            <a:lvl2pPr rtl="0">
              <a:defRPr sz="2000"/>
            </a:lvl2pPr>
            <a:lvl3pPr rtl="0">
              <a:defRPr sz="1800"/>
            </a:lvl3pPr>
            <a:lvl4pPr rtl="0">
              <a:defRPr sz="1600"/>
            </a:lvl4pPr>
            <a:lvl5pPr rtl="0">
              <a:defRPr sz="1600"/>
            </a:lvl5pPr>
            <a:lvl6pPr rtl="0">
              <a:defRPr sz="1600"/>
            </a:lvl6pPr>
            <a:lvl7pPr rtl="0">
              <a:defRPr sz="1600"/>
            </a:lvl7pPr>
            <a:lvl8pPr rtl="0">
              <a:defRPr sz="1600"/>
            </a:lvl8pPr>
            <a:lvl9pPr rtl="0">
              <a:defRPr sz="1600"/>
            </a:lvl9pPr>
          </a:lstStyle>
          <a:p>
            <a:endParaRPr/>
          </a:p>
        </p:txBody>
      </p:sp>
      <p:sp>
        <p:nvSpPr>
          <p:cNvPr id="59" name="Shape 59"/>
          <p:cNvSpPr txBox="1">
            <a:spLocks noGrp="1"/>
          </p:cNvSpPr>
          <p:nvPr>
            <p:ph type="dt" idx="10"/>
          </p:nvPr>
        </p:nvSpPr>
        <p:spPr>
          <a:xfrm>
            <a:off x="457200" y="6356350"/>
            <a:ext cx="2133599" cy="365125"/>
          </a:xfrm>
          <a:prstGeom prst="rect">
            <a:avLst/>
          </a:prstGeom>
          <a:noFill/>
          <a:ln>
            <a:noFill/>
          </a:ln>
        </p:spPr>
        <p:txBody>
          <a:bodyPr lIns="91425" tIns="91425" rIns="91425" bIns="91425" anchor="ctr" anchorCtr="0"/>
          <a:lstStyle>
            <a:lvl1pPr marL="0" marR="0" indent="0" algn="l"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60" name="Shape 60"/>
          <p:cNvSpPr txBox="1">
            <a:spLocks noGrp="1"/>
          </p:cNvSpPr>
          <p:nvPr>
            <p:ph type="ftr" idx="11"/>
          </p:nvPr>
        </p:nvSpPr>
        <p:spPr>
          <a:xfrm>
            <a:off x="3124200" y="6356350"/>
            <a:ext cx="2895600" cy="365125"/>
          </a:xfrm>
          <a:prstGeom prst="rect">
            <a:avLst/>
          </a:prstGeom>
          <a:noFill/>
          <a:ln>
            <a:noFill/>
          </a:ln>
        </p:spPr>
        <p:txBody>
          <a:bodyPr lIns="91425" tIns="91425" rIns="91425" bIns="91425" anchor="ctr" anchorCtr="0"/>
          <a:lstStyle>
            <a:lvl1pPr marL="0" marR="0" indent="0" algn="ct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61" name="Shape 61"/>
          <p:cNvSpPr txBox="1">
            <a:spLocks noGrp="1"/>
          </p:cNvSpPr>
          <p:nvPr>
            <p:ph type="sldNum" idx="12"/>
          </p:nvPr>
        </p:nvSpPr>
        <p:spPr>
          <a:xfrm>
            <a:off x="6553200" y="6356350"/>
            <a:ext cx="2133599" cy="365125"/>
          </a:xfrm>
          <a:prstGeom prst="rect">
            <a:avLst/>
          </a:prstGeom>
          <a:noFill/>
          <a:ln>
            <a:noFill/>
          </a:ln>
        </p:spPr>
        <p:txBody>
          <a:bodyPr lIns="91425" tIns="91425" rIns="91425" bIns="91425" anchor="ctr" anchorCtr="0"/>
          <a:lstStyle>
            <a:lvl1pPr marL="0" marR="0" indent="0" algn="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Only" type="titleOnly">
  <p:cSld name="titleOnly">
    <p:spTree>
      <p:nvGrpSpPr>
        <p:cNvPr id="1" name="Shape 62"/>
        <p:cNvGrpSpPr/>
        <p:nvPr/>
      </p:nvGrpSpPr>
      <p:grpSpPr>
        <a:xfrm>
          <a:off x="0" y="0"/>
          <a:ext cx="0" cy="0"/>
          <a:chOff x="0" y="0"/>
          <a:chExt cx="0" cy="0"/>
        </a:xfrm>
      </p:grpSpPr>
      <p:sp>
        <p:nvSpPr>
          <p:cNvPr id="63" name="Shape 63"/>
          <p:cNvSpPr txBox="1">
            <a:spLocks noGrp="1"/>
          </p:cNvSpPr>
          <p:nvPr>
            <p:ph type="title"/>
          </p:nvPr>
        </p:nvSpPr>
        <p:spPr>
          <a:xfrm>
            <a:off x="426127" y="408371"/>
            <a:ext cx="8260672" cy="1039426"/>
          </a:xfrm>
          <a:prstGeom prst="rect">
            <a:avLst/>
          </a:prstGeom>
          <a:noFill/>
          <a:ln>
            <a:noFill/>
          </a:ln>
        </p:spPr>
        <p:txBody>
          <a:bodyPr lIns="91425" tIns="91425" rIns="91425" bIns="91425" anchor="ctr" anchorCtr="0"/>
          <a:lstStyle>
            <a:lvl1pPr algn="ctr" rtl="0">
              <a:spcBef>
                <a:spcPts val="0"/>
              </a:spcBef>
              <a:buClr>
                <a:srgbClr val="6B7C72"/>
              </a:buClr>
              <a:buFont typeface="Quattrocento"/>
              <a:buNone/>
              <a:defRPr sz="3500" cap="small" baseline="0">
                <a:solidFill>
                  <a:srgbClr val="6B7C72"/>
                </a:solidFill>
                <a:latin typeface="Quattrocento"/>
                <a:ea typeface="Quattrocento"/>
                <a:cs typeface="Quattrocento"/>
                <a:sym typeface="Quattrocento"/>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64" name="Shape 64"/>
          <p:cNvSpPr txBox="1">
            <a:spLocks noGrp="1"/>
          </p:cNvSpPr>
          <p:nvPr>
            <p:ph type="dt" idx="10"/>
          </p:nvPr>
        </p:nvSpPr>
        <p:spPr>
          <a:xfrm>
            <a:off x="457200" y="6356350"/>
            <a:ext cx="2133599" cy="365125"/>
          </a:xfrm>
          <a:prstGeom prst="rect">
            <a:avLst/>
          </a:prstGeom>
          <a:noFill/>
          <a:ln>
            <a:noFill/>
          </a:ln>
        </p:spPr>
        <p:txBody>
          <a:bodyPr lIns="91425" tIns="91425" rIns="91425" bIns="91425" anchor="ctr" anchorCtr="0"/>
          <a:lstStyle>
            <a:lvl1pPr marL="0" marR="0" indent="0" algn="l"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65" name="Shape 65"/>
          <p:cNvSpPr txBox="1">
            <a:spLocks noGrp="1"/>
          </p:cNvSpPr>
          <p:nvPr>
            <p:ph type="ftr" idx="11"/>
          </p:nvPr>
        </p:nvSpPr>
        <p:spPr>
          <a:xfrm>
            <a:off x="3124200" y="6356350"/>
            <a:ext cx="2895600" cy="365125"/>
          </a:xfrm>
          <a:prstGeom prst="rect">
            <a:avLst/>
          </a:prstGeom>
          <a:noFill/>
          <a:ln>
            <a:noFill/>
          </a:ln>
        </p:spPr>
        <p:txBody>
          <a:bodyPr lIns="91425" tIns="91425" rIns="91425" bIns="91425" anchor="ctr" anchorCtr="0"/>
          <a:lstStyle>
            <a:lvl1pPr marL="0" marR="0" indent="0" algn="ct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66" name="Shape 66"/>
          <p:cNvSpPr txBox="1">
            <a:spLocks noGrp="1"/>
          </p:cNvSpPr>
          <p:nvPr>
            <p:ph type="sldNum" idx="12"/>
          </p:nvPr>
        </p:nvSpPr>
        <p:spPr>
          <a:xfrm>
            <a:off x="6553200" y="6356350"/>
            <a:ext cx="2133599" cy="365125"/>
          </a:xfrm>
          <a:prstGeom prst="rect">
            <a:avLst/>
          </a:prstGeom>
          <a:noFill/>
          <a:ln>
            <a:noFill/>
          </a:ln>
        </p:spPr>
        <p:txBody>
          <a:bodyPr lIns="91425" tIns="91425" rIns="91425" bIns="91425" anchor="ctr" anchorCtr="0"/>
          <a:lstStyle>
            <a:lvl1pPr marL="0" marR="0" indent="0" algn="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7"/>
        <p:cNvGrpSpPr/>
        <p:nvPr/>
      </p:nvGrpSpPr>
      <p:grpSpPr>
        <a:xfrm>
          <a:off x="0" y="0"/>
          <a:ext cx="0" cy="0"/>
          <a:chOff x="0" y="0"/>
          <a:chExt cx="0" cy="0"/>
        </a:xfrm>
      </p:grpSpPr>
      <p:sp>
        <p:nvSpPr>
          <p:cNvPr id="68" name="Shape 68"/>
          <p:cNvSpPr/>
          <p:nvPr/>
        </p:nvSpPr>
        <p:spPr>
          <a:xfrm>
            <a:off x="0" y="0"/>
            <a:ext cx="9144000" cy="6858000"/>
          </a:xfrm>
          <a:prstGeom prst="rect">
            <a:avLst/>
          </a:prstGeom>
          <a:solidFill>
            <a:srgbClr val="FFFFFF"/>
          </a:solidFill>
          <a:ln>
            <a:noFill/>
          </a:ln>
        </p:spPr>
        <p:txBody>
          <a:bodyPr lIns="91425" tIns="45700" rIns="91425" bIns="45700" anchor="ctr" anchorCtr="0">
            <a:noAutofit/>
          </a:bodyPr>
          <a:lstStyle/>
          <a:p>
            <a:endParaRPr/>
          </a:p>
        </p:txBody>
      </p:sp>
      <p:sp>
        <p:nvSpPr>
          <p:cNvPr id="69" name="Shape 69"/>
          <p:cNvSpPr/>
          <p:nvPr/>
        </p:nvSpPr>
        <p:spPr>
          <a:xfrm>
            <a:off x="91440" y="101600"/>
            <a:ext cx="8961120" cy="6664959"/>
          </a:xfrm>
          <a:prstGeom prst="roundRect">
            <a:avLst>
              <a:gd name="adj" fmla="val 1735"/>
            </a:avLst>
          </a:prstGeom>
          <a:solidFill>
            <a:schemeClr val="accent1"/>
          </a:solidFill>
          <a:ln>
            <a:noFill/>
          </a:ln>
        </p:spPr>
        <p:txBody>
          <a:bodyPr lIns="91425" tIns="45700" rIns="91425" bIns="45700" anchor="ctr" anchorCtr="0">
            <a:noAutofit/>
          </a:bodyPr>
          <a:lstStyle/>
          <a:p>
            <a:endParaRPr/>
          </a:p>
        </p:txBody>
      </p:sp>
      <p:sp>
        <p:nvSpPr>
          <p:cNvPr id="70" name="Shape 70"/>
          <p:cNvSpPr txBox="1">
            <a:spLocks noGrp="1"/>
          </p:cNvSpPr>
          <p:nvPr>
            <p:ph type="dt" idx="10"/>
          </p:nvPr>
        </p:nvSpPr>
        <p:spPr>
          <a:xfrm>
            <a:off x="457200" y="6356350"/>
            <a:ext cx="2133599" cy="365125"/>
          </a:xfrm>
          <a:prstGeom prst="rect">
            <a:avLst/>
          </a:prstGeom>
          <a:noFill/>
          <a:ln>
            <a:noFill/>
          </a:ln>
        </p:spPr>
        <p:txBody>
          <a:bodyPr lIns="91425" tIns="91425" rIns="91425" bIns="91425" anchor="ctr" anchorCtr="0"/>
          <a:lstStyle>
            <a:lvl1pPr marL="0" marR="0" indent="0" algn="l"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71" name="Shape 71"/>
          <p:cNvSpPr txBox="1">
            <a:spLocks noGrp="1"/>
          </p:cNvSpPr>
          <p:nvPr>
            <p:ph type="ftr" idx="11"/>
          </p:nvPr>
        </p:nvSpPr>
        <p:spPr>
          <a:xfrm>
            <a:off x="3124200" y="6356350"/>
            <a:ext cx="2895600" cy="365125"/>
          </a:xfrm>
          <a:prstGeom prst="rect">
            <a:avLst/>
          </a:prstGeom>
          <a:noFill/>
          <a:ln>
            <a:noFill/>
          </a:ln>
        </p:spPr>
        <p:txBody>
          <a:bodyPr lIns="91425" tIns="91425" rIns="91425" bIns="91425" anchor="ctr" anchorCtr="0"/>
          <a:lstStyle>
            <a:lvl1pPr marL="0" marR="0" indent="0" algn="ct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72" name="Shape 72"/>
          <p:cNvSpPr txBox="1">
            <a:spLocks noGrp="1"/>
          </p:cNvSpPr>
          <p:nvPr>
            <p:ph type="sldNum" idx="12"/>
          </p:nvPr>
        </p:nvSpPr>
        <p:spPr>
          <a:xfrm>
            <a:off x="6553200" y="6356350"/>
            <a:ext cx="2133599" cy="365125"/>
          </a:xfrm>
          <a:prstGeom prst="rect">
            <a:avLst/>
          </a:prstGeom>
          <a:noFill/>
          <a:ln>
            <a:noFill/>
          </a:ln>
        </p:spPr>
        <p:txBody>
          <a:bodyPr lIns="91425" tIns="91425" rIns="91425" bIns="91425" anchor="ctr" anchorCtr="0"/>
          <a:lstStyle>
            <a:lvl1pPr marL="0" marR="0" indent="0" algn="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objTx" type="objTx">
  <p:cSld name="objTx">
    <p:spTree>
      <p:nvGrpSpPr>
        <p:cNvPr id="1" name="Shape 73"/>
        <p:cNvGrpSpPr/>
        <p:nvPr/>
      </p:nvGrpSpPr>
      <p:grpSpPr>
        <a:xfrm>
          <a:off x="0" y="0"/>
          <a:ext cx="0" cy="0"/>
          <a:chOff x="0" y="0"/>
          <a:chExt cx="0" cy="0"/>
        </a:xfrm>
      </p:grpSpPr>
      <p:sp>
        <p:nvSpPr>
          <p:cNvPr id="74" name="Shape 74"/>
          <p:cNvSpPr/>
          <p:nvPr/>
        </p:nvSpPr>
        <p:spPr>
          <a:xfrm>
            <a:off x="0" y="0"/>
            <a:ext cx="9144000" cy="6858000"/>
          </a:xfrm>
          <a:prstGeom prst="rect">
            <a:avLst/>
          </a:prstGeom>
          <a:solidFill>
            <a:srgbClr val="FFFFFF"/>
          </a:solidFill>
          <a:ln>
            <a:noFill/>
          </a:ln>
        </p:spPr>
        <p:txBody>
          <a:bodyPr lIns="91425" tIns="45700" rIns="91425" bIns="45700" anchor="ctr" anchorCtr="0">
            <a:noAutofit/>
          </a:bodyPr>
          <a:lstStyle/>
          <a:p>
            <a:endParaRPr/>
          </a:p>
        </p:txBody>
      </p:sp>
      <p:sp>
        <p:nvSpPr>
          <p:cNvPr id="75" name="Shape 75"/>
          <p:cNvSpPr/>
          <p:nvPr/>
        </p:nvSpPr>
        <p:spPr>
          <a:xfrm>
            <a:off x="91440" y="101600"/>
            <a:ext cx="8961120" cy="6664959"/>
          </a:xfrm>
          <a:prstGeom prst="roundRect">
            <a:avLst>
              <a:gd name="adj" fmla="val 1735"/>
            </a:avLst>
          </a:prstGeom>
          <a:solidFill>
            <a:schemeClr val="accent1"/>
          </a:solidFill>
          <a:ln>
            <a:noFill/>
          </a:ln>
        </p:spPr>
        <p:txBody>
          <a:bodyPr lIns="91425" tIns="45700" rIns="91425" bIns="45700" anchor="ctr" anchorCtr="0">
            <a:noAutofit/>
          </a:bodyPr>
          <a:lstStyle/>
          <a:p>
            <a:endParaRPr/>
          </a:p>
        </p:txBody>
      </p:sp>
      <p:sp>
        <p:nvSpPr>
          <p:cNvPr id="76" name="Shape 76"/>
          <p:cNvSpPr txBox="1">
            <a:spLocks noGrp="1"/>
          </p:cNvSpPr>
          <p:nvPr>
            <p:ph type="body" idx="1"/>
          </p:nvPr>
        </p:nvSpPr>
        <p:spPr>
          <a:xfrm>
            <a:off x="3886200" y="685800"/>
            <a:ext cx="4572000" cy="5257802"/>
          </a:xfrm>
          <a:prstGeom prst="rect">
            <a:avLst/>
          </a:prstGeom>
          <a:noFill/>
          <a:ln>
            <a:noFill/>
          </a:ln>
        </p:spPr>
        <p:txBody>
          <a:bodyPr lIns="91425" tIns="91425" rIns="91425" bIns="91425" anchor="t" anchorCtr="0"/>
          <a:lstStyle>
            <a:lvl1pPr rtl="0">
              <a:defRPr sz="3200"/>
            </a:lvl1pPr>
            <a:lvl2pPr rtl="0">
              <a:defRPr sz="2800"/>
            </a:lvl2pPr>
            <a:lvl3pPr rtl="0">
              <a:defRPr sz="2400"/>
            </a:lvl3pPr>
            <a:lvl4pPr rtl="0">
              <a:defRPr sz="2000"/>
            </a:lvl4pPr>
            <a:lvl5pPr rtl="0">
              <a:defRPr sz="2000"/>
            </a:lvl5pPr>
            <a:lvl6pPr rtl="0">
              <a:defRPr sz="2000"/>
            </a:lvl6pPr>
            <a:lvl7pPr rtl="0">
              <a:defRPr sz="2000"/>
            </a:lvl7pPr>
            <a:lvl8pPr rtl="0">
              <a:defRPr sz="2000"/>
            </a:lvl8pPr>
            <a:lvl9pPr rtl="0">
              <a:defRPr sz="2000"/>
            </a:lvl9pPr>
          </a:lstStyle>
          <a:p>
            <a:endParaRPr/>
          </a:p>
        </p:txBody>
      </p:sp>
      <p:sp>
        <p:nvSpPr>
          <p:cNvPr id="77" name="Shape 77"/>
          <p:cNvSpPr txBox="1">
            <a:spLocks noGrp="1"/>
          </p:cNvSpPr>
          <p:nvPr>
            <p:ph type="dt" idx="10"/>
          </p:nvPr>
        </p:nvSpPr>
        <p:spPr>
          <a:xfrm>
            <a:off x="457200" y="6356350"/>
            <a:ext cx="2133599" cy="365125"/>
          </a:xfrm>
          <a:prstGeom prst="rect">
            <a:avLst/>
          </a:prstGeom>
          <a:noFill/>
          <a:ln>
            <a:noFill/>
          </a:ln>
        </p:spPr>
        <p:txBody>
          <a:bodyPr lIns="91425" tIns="91425" rIns="91425" bIns="91425" anchor="ctr" anchorCtr="0"/>
          <a:lstStyle>
            <a:lvl1pPr marL="0" marR="0" indent="0" algn="l"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78" name="Shape 78"/>
          <p:cNvSpPr txBox="1">
            <a:spLocks noGrp="1"/>
          </p:cNvSpPr>
          <p:nvPr>
            <p:ph type="ftr" idx="11"/>
          </p:nvPr>
        </p:nvSpPr>
        <p:spPr>
          <a:xfrm>
            <a:off x="3124200" y="6356350"/>
            <a:ext cx="2895600" cy="365125"/>
          </a:xfrm>
          <a:prstGeom prst="rect">
            <a:avLst/>
          </a:prstGeom>
          <a:noFill/>
          <a:ln>
            <a:noFill/>
          </a:ln>
        </p:spPr>
        <p:txBody>
          <a:bodyPr lIns="91425" tIns="91425" rIns="91425" bIns="91425" anchor="ctr" anchorCtr="0"/>
          <a:lstStyle>
            <a:lvl1pPr marL="0" marR="0" indent="0" algn="ct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79" name="Shape 79"/>
          <p:cNvSpPr txBox="1">
            <a:spLocks noGrp="1"/>
          </p:cNvSpPr>
          <p:nvPr>
            <p:ph type="sldNum" idx="12"/>
          </p:nvPr>
        </p:nvSpPr>
        <p:spPr>
          <a:xfrm>
            <a:off x="6553200" y="6356350"/>
            <a:ext cx="2133599" cy="365125"/>
          </a:xfrm>
          <a:prstGeom prst="rect">
            <a:avLst/>
          </a:prstGeom>
          <a:noFill/>
          <a:ln>
            <a:noFill/>
          </a:ln>
        </p:spPr>
        <p:txBody>
          <a:bodyPr lIns="91425" tIns="91425" rIns="91425" bIns="91425" anchor="ctr" anchorCtr="0"/>
          <a:lstStyle>
            <a:lvl1pPr marL="0" marR="0" indent="0" algn="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80" name="Shape 80"/>
          <p:cNvSpPr/>
          <p:nvPr/>
        </p:nvSpPr>
        <p:spPr>
          <a:xfrm>
            <a:off x="560033" y="1505712"/>
            <a:ext cx="2716565" cy="3523488"/>
          </a:xfrm>
          <a:prstGeom prst="rect">
            <a:avLst/>
          </a:prstGeom>
          <a:solidFill>
            <a:srgbClr val="FFFFFF">
              <a:alpha val="82745"/>
            </a:srgbClr>
          </a:solidFill>
          <a:ln>
            <a:noFill/>
          </a:ln>
        </p:spPr>
        <p:txBody>
          <a:bodyPr lIns="91425" tIns="45700" rIns="91425" bIns="45700" anchor="ctr" anchorCtr="0">
            <a:noAutofit/>
          </a:bodyPr>
          <a:lstStyle/>
          <a:p>
            <a:endParaRPr/>
          </a:p>
        </p:txBody>
      </p:sp>
      <p:sp>
        <p:nvSpPr>
          <p:cNvPr id="81" name="Shape 81"/>
          <p:cNvSpPr/>
          <p:nvPr/>
        </p:nvSpPr>
        <p:spPr>
          <a:xfrm>
            <a:off x="676689" y="1642472"/>
            <a:ext cx="2483254" cy="3234328"/>
          </a:xfrm>
          <a:prstGeom prst="rect">
            <a:avLst/>
          </a:prstGeom>
          <a:solidFill>
            <a:srgbClr val="FFFFFF"/>
          </a:solidFill>
          <a:ln w="9525" cap="flat">
            <a:solidFill>
              <a:srgbClr val="6B7C72"/>
            </a:solidFill>
            <a:prstDash val="solid"/>
            <a:round/>
            <a:headEnd type="none" w="med" len="med"/>
            <a:tailEnd type="none" w="med" len="med"/>
          </a:ln>
        </p:spPr>
        <p:txBody>
          <a:bodyPr lIns="91425" tIns="45700" rIns="91425" bIns="45700" anchor="ctr" anchorCtr="0">
            <a:noAutofit/>
          </a:bodyPr>
          <a:lstStyle/>
          <a:p>
            <a:endParaRPr/>
          </a:p>
        </p:txBody>
      </p:sp>
      <p:sp>
        <p:nvSpPr>
          <p:cNvPr id="82" name="Shape 82"/>
          <p:cNvSpPr txBox="1">
            <a:spLocks noGrp="1"/>
          </p:cNvSpPr>
          <p:nvPr>
            <p:ph type="body" idx="2"/>
          </p:nvPr>
        </p:nvSpPr>
        <p:spPr>
          <a:xfrm>
            <a:off x="769000" y="2971800"/>
            <a:ext cx="2298633" cy="1752600"/>
          </a:xfrm>
          <a:prstGeom prst="rect">
            <a:avLst/>
          </a:prstGeom>
          <a:noFill/>
          <a:ln>
            <a:noFill/>
          </a:ln>
        </p:spPr>
        <p:txBody>
          <a:bodyPr lIns="91425" tIns="91425" rIns="91425" bIns="91425" anchor="t" anchorCtr="0"/>
          <a:lstStyle>
            <a:lvl1pPr marL="0" indent="0" rtl="0">
              <a:spcBef>
                <a:spcPts val="400"/>
              </a:spcBef>
              <a:buClr>
                <a:srgbClr val="47534C"/>
              </a:buClr>
              <a:buFont typeface="Questrial"/>
              <a:buNone/>
              <a:defRPr sz="1400">
                <a:solidFill>
                  <a:srgbClr val="47534C"/>
                </a:solidFill>
              </a:defRPr>
            </a:lvl1pPr>
            <a:lvl2pPr marL="457200" indent="0" rtl="0">
              <a:buFont typeface="Questrial"/>
              <a:buNone/>
              <a:defRPr sz="1200"/>
            </a:lvl2pPr>
            <a:lvl3pPr marL="914400" indent="0" rtl="0">
              <a:buFont typeface="Questrial"/>
              <a:buNone/>
              <a:defRPr sz="1000"/>
            </a:lvl3pPr>
            <a:lvl4pPr marL="1371600" indent="0" rtl="0">
              <a:buFont typeface="Questrial"/>
              <a:buNone/>
              <a:defRPr sz="900"/>
            </a:lvl4pPr>
            <a:lvl5pPr marL="1828800" indent="0" rtl="0">
              <a:buFont typeface="Questrial"/>
              <a:buNone/>
              <a:defRPr sz="900"/>
            </a:lvl5pPr>
            <a:lvl6pPr marL="2286000" indent="0" rtl="0">
              <a:buFont typeface="Questrial"/>
              <a:buNone/>
              <a:defRPr sz="900"/>
            </a:lvl6pPr>
            <a:lvl7pPr marL="2743200" indent="0" rtl="0">
              <a:buFont typeface="Questrial"/>
              <a:buNone/>
              <a:defRPr sz="900"/>
            </a:lvl7pPr>
            <a:lvl8pPr marL="3200400" indent="0" rtl="0">
              <a:buFont typeface="Questrial"/>
              <a:buNone/>
              <a:defRPr sz="900"/>
            </a:lvl8pPr>
            <a:lvl9pPr marL="3657600" indent="0" rtl="0">
              <a:buFont typeface="Questrial"/>
              <a:buNone/>
              <a:defRPr sz="900"/>
            </a:lvl9pPr>
          </a:lstStyle>
          <a:p>
            <a:endParaRPr/>
          </a:p>
        </p:txBody>
      </p:sp>
      <p:sp>
        <p:nvSpPr>
          <p:cNvPr id="83" name="Shape 83"/>
          <p:cNvSpPr txBox="1">
            <a:spLocks noGrp="1"/>
          </p:cNvSpPr>
          <p:nvPr>
            <p:ph type="title"/>
          </p:nvPr>
        </p:nvSpPr>
        <p:spPr>
          <a:xfrm>
            <a:off x="769000" y="1734311"/>
            <a:ext cx="2298633" cy="1191619"/>
          </a:xfrm>
          <a:prstGeom prst="rect">
            <a:avLst/>
          </a:prstGeom>
          <a:noFill/>
          <a:ln>
            <a:noFill/>
          </a:ln>
        </p:spPr>
        <p:txBody>
          <a:bodyPr lIns="91425" tIns="91425" rIns="91425" bIns="91425" anchor="b" anchorCtr="0"/>
          <a:lstStyle>
            <a:lvl1pPr algn="l" rtl="0">
              <a:defRPr sz="2000" b="0">
                <a:solidFill>
                  <a:srgbClr val="6B7C72"/>
                </a:solidFill>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x" type="picTx">
  <p:cSld name="picTx">
    <p:spTree>
      <p:nvGrpSpPr>
        <p:cNvPr id="1" name="Shape 84"/>
        <p:cNvGrpSpPr/>
        <p:nvPr/>
      </p:nvGrpSpPr>
      <p:grpSpPr>
        <a:xfrm>
          <a:off x="0" y="0"/>
          <a:ext cx="0" cy="0"/>
          <a:chOff x="0" y="0"/>
          <a:chExt cx="0" cy="0"/>
        </a:xfrm>
      </p:grpSpPr>
      <p:sp>
        <p:nvSpPr>
          <p:cNvPr id="85" name="Shape 85"/>
          <p:cNvSpPr/>
          <p:nvPr/>
        </p:nvSpPr>
        <p:spPr>
          <a:xfrm>
            <a:off x="0" y="0"/>
            <a:ext cx="9144000" cy="6858000"/>
          </a:xfrm>
          <a:prstGeom prst="rect">
            <a:avLst/>
          </a:prstGeom>
          <a:solidFill>
            <a:srgbClr val="FFFFFF"/>
          </a:solidFill>
          <a:ln>
            <a:noFill/>
          </a:ln>
        </p:spPr>
        <p:txBody>
          <a:bodyPr lIns="91425" tIns="45700" rIns="91425" bIns="45700" anchor="ctr" anchorCtr="0">
            <a:noAutofit/>
          </a:bodyPr>
          <a:lstStyle/>
          <a:p>
            <a:endParaRPr/>
          </a:p>
        </p:txBody>
      </p:sp>
      <p:sp>
        <p:nvSpPr>
          <p:cNvPr id="86" name="Shape 86"/>
          <p:cNvSpPr/>
          <p:nvPr/>
        </p:nvSpPr>
        <p:spPr>
          <a:xfrm>
            <a:off x="91440" y="101600"/>
            <a:ext cx="8961120" cy="6664959"/>
          </a:xfrm>
          <a:prstGeom prst="roundRect">
            <a:avLst>
              <a:gd name="adj" fmla="val 1735"/>
            </a:avLst>
          </a:prstGeom>
          <a:solidFill>
            <a:schemeClr val="accent1"/>
          </a:solidFill>
          <a:ln>
            <a:noFill/>
          </a:ln>
        </p:spPr>
        <p:txBody>
          <a:bodyPr lIns="91425" tIns="45700" rIns="91425" bIns="45700" anchor="ctr" anchorCtr="0">
            <a:noAutofit/>
          </a:bodyPr>
          <a:lstStyle/>
          <a:p>
            <a:endParaRPr/>
          </a:p>
        </p:txBody>
      </p:sp>
      <p:sp>
        <p:nvSpPr>
          <p:cNvPr id="87" name="Shape 87"/>
          <p:cNvSpPr>
            <a:spLocks noGrp="1"/>
          </p:cNvSpPr>
          <p:nvPr>
            <p:ph type="pic" idx="2"/>
          </p:nvPr>
        </p:nvSpPr>
        <p:spPr>
          <a:xfrm>
            <a:off x="685800" y="621437"/>
            <a:ext cx="7772400" cy="4331564"/>
          </a:xfrm>
          <a:prstGeom prst="rect">
            <a:avLst/>
          </a:prstGeom>
          <a:solidFill>
            <a:schemeClr val="lt2"/>
          </a:solidFill>
          <a:ln>
            <a:noFill/>
          </a:ln>
        </p:spPr>
        <p:txBody>
          <a:bodyPr lIns="91425" tIns="91425" rIns="91425" bIns="91425" anchor="ctr" anchorCtr="0"/>
          <a:lstStyle>
            <a:lvl1pPr marL="0" marR="0" indent="0" algn="l" rtl="0">
              <a:buClr>
                <a:schemeClr val="dk2"/>
              </a:buClr>
              <a:buFont typeface="Questrial"/>
              <a:buNone/>
              <a:defRPr sz="3200" b="0" i="0" u="none" strike="noStrike" cap="none" baseline="0">
                <a:solidFill>
                  <a:schemeClr val="dk2"/>
                </a:solidFill>
                <a:latin typeface="Questrial"/>
                <a:ea typeface="Questrial"/>
                <a:cs typeface="Questrial"/>
                <a:sym typeface="Questrial"/>
              </a:defRPr>
            </a:lvl1pPr>
            <a:lvl2pPr marL="457200" marR="0" indent="0" algn="l" rtl="0">
              <a:buClr>
                <a:schemeClr val="dk1"/>
              </a:buClr>
              <a:buFont typeface="Questrial"/>
              <a:buNone/>
              <a:defRPr sz="2800" b="0" i="0" u="none" strike="noStrike" cap="none" baseline="0">
                <a:solidFill>
                  <a:schemeClr val="dk1"/>
                </a:solidFill>
                <a:latin typeface="Questrial"/>
                <a:ea typeface="Questrial"/>
                <a:cs typeface="Questrial"/>
                <a:sym typeface="Questrial"/>
              </a:defRPr>
            </a:lvl2pPr>
            <a:lvl3pPr marL="914400" marR="0" indent="0" algn="l" rtl="0">
              <a:buClr>
                <a:schemeClr val="dk1"/>
              </a:buClr>
              <a:buFont typeface="Questrial"/>
              <a:buNone/>
              <a:defRPr sz="2400" b="0" i="0" u="none" strike="noStrike" cap="none" baseline="0">
                <a:solidFill>
                  <a:schemeClr val="dk1"/>
                </a:solidFill>
                <a:latin typeface="Questrial"/>
                <a:ea typeface="Questrial"/>
                <a:cs typeface="Questrial"/>
                <a:sym typeface="Questrial"/>
              </a:defRPr>
            </a:lvl3pPr>
            <a:lvl4pPr marL="1371600" marR="0" indent="0" algn="l" rtl="0">
              <a:buClr>
                <a:schemeClr val="dk1"/>
              </a:buClr>
              <a:buFont typeface="Questrial"/>
              <a:buNone/>
              <a:defRPr sz="2000" b="0" i="0" u="none" strike="noStrike" cap="none" baseline="0">
                <a:solidFill>
                  <a:schemeClr val="dk1"/>
                </a:solidFill>
                <a:latin typeface="Questrial"/>
                <a:ea typeface="Questrial"/>
                <a:cs typeface="Questrial"/>
                <a:sym typeface="Questrial"/>
              </a:defRPr>
            </a:lvl4pPr>
            <a:lvl5pPr marL="1828800" marR="0" indent="0" algn="l" rtl="0">
              <a:buClr>
                <a:schemeClr val="dk1"/>
              </a:buClr>
              <a:buFont typeface="Questrial"/>
              <a:buNone/>
              <a:defRPr sz="2000" b="0" i="0" u="none" strike="noStrike" cap="none" baseline="0">
                <a:solidFill>
                  <a:schemeClr val="dk1"/>
                </a:solidFill>
                <a:latin typeface="Questrial"/>
                <a:ea typeface="Questrial"/>
                <a:cs typeface="Questrial"/>
                <a:sym typeface="Questrial"/>
              </a:defRPr>
            </a:lvl5pPr>
            <a:lvl6pPr marL="2286000" marR="0" indent="0" algn="l" rtl="0">
              <a:buClr>
                <a:schemeClr val="dk1"/>
              </a:buClr>
              <a:buFont typeface="Questrial"/>
              <a:buNone/>
              <a:defRPr sz="2000" b="0" i="0" u="none" strike="noStrike" cap="none" baseline="0">
                <a:solidFill>
                  <a:schemeClr val="dk1"/>
                </a:solidFill>
                <a:latin typeface="Questrial"/>
                <a:ea typeface="Questrial"/>
                <a:cs typeface="Questrial"/>
                <a:sym typeface="Questrial"/>
              </a:defRPr>
            </a:lvl6pPr>
            <a:lvl7pPr marL="2743200" marR="0" indent="0" algn="l" rtl="0">
              <a:buClr>
                <a:schemeClr val="dk1"/>
              </a:buClr>
              <a:buFont typeface="Questrial"/>
              <a:buNone/>
              <a:defRPr sz="2000" b="0" i="0" u="none" strike="noStrike" cap="none" baseline="0">
                <a:solidFill>
                  <a:schemeClr val="dk1"/>
                </a:solidFill>
                <a:latin typeface="Questrial"/>
                <a:ea typeface="Questrial"/>
                <a:cs typeface="Questrial"/>
                <a:sym typeface="Questrial"/>
              </a:defRPr>
            </a:lvl7pPr>
            <a:lvl8pPr marL="3200400" marR="0" indent="0" algn="l" rtl="0">
              <a:buClr>
                <a:schemeClr val="dk1"/>
              </a:buClr>
              <a:buFont typeface="Questrial"/>
              <a:buNone/>
              <a:defRPr sz="2000" b="0" i="0" u="none" strike="noStrike" cap="none" baseline="0">
                <a:solidFill>
                  <a:schemeClr val="dk1"/>
                </a:solidFill>
                <a:latin typeface="Questrial"/>
                <a:ea typeface="Questrial"/>
                <a:cs typeface="Questrial"/>
                <a:sym typeface="Questrial"/>
              </a:defRPr>
            </a:lvl8pPr>
            <a:lvl9pPr marL="3657600" marR="0" indent="0" algn="l" rtl="0">
              <a:buClr>
                <a:schemeClr val="dk1"/>
              </a:buClr>
              <a:buFont typeface="Questrial"/>
              <a:buNone/>
              <a:defRPr sz="2000" b="0" i="0" u="none" strike="noStrike" cap="none" baseline="0">
                <a:solidFill>
                  <a:schemeClr val="dk1"/>
                </a:solidFill>
                <a:latin typeface="Questrial"/>
                <a:ea typeface="Questrial"/>
                <a:cs typeface="Questrial"/>
                <a:sym typeface="Questrial"/>
              </a:defRPr>
            </a:lvl9pPr>
          </a:lstStyle>
          <a:p>
            <a:endParaRPr/>
          </a:p>
        </p:txBody>
      </p:sp>
      <p:sp>
        <p:nvSpPr>
          <p:cNvPr id="88" name="Shape 88"/>
          <p:cNvSpPr txBox="1">
            <a:spLocks noGrp="1"/>
          </p:cNvSpPr>
          <p:nvPr>
            <p:ph type="dt" idx="10"/>
          </p:nvPr>
        </p:nvSpPr>
        <p:spPr>
          <a:xfrm>
            <a:off x="457200" y="6356350"/>
            <a:ext cx="2133599" cy="365125"/>
          </a:xfrm>
          <a:prstGeom prst="rect">
            <a:avLst/>
          </a:prstGeom>
          <a:noFill/>
          <a:ln>
            <a:noFill/>
          </a:ln>
        </p:spPr>
        <p:txBody>
          <a:bodyPr lIns="91425" tIns="91425" rIns="91425" bIns="91425" anchor="ctr" anchorCtr="0"/>
          <a:lstStyle>
            <a:lvl1pPr marL="0" marR="0" indent="0" algn="l"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89" name="Shape 89"/>
          <p:cNvSpPr txBox="1">
            <a:spLocks noGrp="1"/>
          </p:cNvSpPr>
          <p:nvPr>
            <p:ph type="sldNum" idx="12"/>
          </p:nvPr>
        </p:nvSpPr>
        <p:spPr>
          <a:xfrm>
            <a:off x="6553200" y="6356350"/>
            <a:ext cx="2133599" cy="365125"/>
          </a:xfrm>
          <a:prstGeom prst="rect">
            <a:avLst/>
          </a:prstGeom>
          <a:noFill/>
          <a:ln>
            <a:noFill/>
          </a:ln>
        </p:spPr>
        <p:txBody>
          <a:bodyPr lIns="91425" tIns="91425" rIns="91425" bIns="91425" anchor="ctr" anchorCtr="0"/>
          <a:lstStyle>
            <a:lvl1pPr marL="0" marR="0" indent="0" algn="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90" name="Shape 90"/>
          <p:cNvSpPr/>
          <p:nvPr/>
        </p:nvSpPr>
        <p:spPr>
          <a:xfrm>
            <a:off x="685800" y="4953000"/>
            <a:ext cx="7772400" cy="1371599"/>
          </a:xfrm>
          <a:prstGeom prst="rect">
            <a:avLst/>
          </a:prstGeom>
          <a:solidFill>
            <a:srgbClr val="FFFFFF">
              <a:alpha val="82745"/>
            </a:srgbClr>
          </a:solidFill>
          <a:ln>
            <a:noFill/>
          </a:ln>
        </p:spPr>
        <p:txBody>
          <a:bodyPr lIns="91425" tIns="45700" rIns="91425" bIns="45700" anchor="ctr" anchorCtr="0">
            <a:noAutofit/>
          </a:bodyPr>
          <a:lstStyle/>
          <a:p>
            <a:endParaRPr/>
          </a:p>
        </p:txBody>
      </p:sp>
      <p:sp>
        <p:nvSpPr>
          <p:cNvPr id="91" name="Shape 91"/>
          <p:cNvSpPr/>
          <p:nvPr/>
        </p:nvSpPr>
        <p:spPr>
          <a:xfrm>
            <a:off x="761999" y="5029200"/>
            <a:ext cx="7600765" cy="1202923"/>
          </a:xfrm>
          <a:prstGeom prst="rect">
            <a:avLst/>
          </a:prstGeom>
          <a:solidFill>
            <a:srgbClr val="FFFFFF"/>
          </a:solidFill>
          <a:ln>
            <a:noFill/>
          </a:ln>
        </p:spPr>
        <p:txBody>
          <a:bodyPr lIns="91425" tIns="45700" rIns="91425" bIns="45700" anchor="ctr" anchorCtr="0">
            <a:noAutofit/>
          </a:bodyPr>
          <a:lstStyle/>
          <a:p>
            <a:endParaRPr/>
          </a:p>
        </p:txBody>
      </p:sp>
      <p:sp>
        <p:nvSpPr>
          <p:cNvPr id="92" name="Shape 92"/>
          <p:cNvSpPr txBox="1">
            <a:spLocks noGrp="1"/>
          </p:cNvSpPr>
          <p:nvPr>
            <p:ph type="ftr" idx="11"/>
          </p:nvPr>
        </p:nvSpPr>
        <p:spPr>
          <a:xfrm>
            <a:off x="3124200" y="6356350"/>
            <a:ext cx="2895600" cy="365125"/>
          </a:xfrm>
          <a:prstGeom prst="rect">
            <a:avLst/>
          </a:prstGeom>
          <a:noFill/>
          <a:ln>
            <a:noFill/>
          </a:ln>
        </p:spPr>
        <p:txBody>
          <a:bodyPr lIns="91425" tIns="91425" rIns="91425" bIns="91425" anchor="ctr" anchorCtr="0"/>
          <a:lstStyle>
            <a:lvl1pPr marL="0" marR="0" indent="0" algn="ct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93" name="Shape 93"/>
          <p:cNvSpPr/>
          <p:nvPr/>
        </p:nvSpPr>
        <p:spPr>
          <a:xfrm>
            <a:off x="914400" y="5638800"/>
            <a:ext cx="7328513" cy="451695"/>
          </a:xfrm>
          <a:prstGeom prst="rect">
            <a:avLst/>
          </a:prstGeom>
          <a:solidFill>
            <a:schemeClr val="accent1"/>
          </a:solidFill>
          <a:ln>
            <a:noFill/>
          </a:ln>
        </p:spPr>
        <p:txBody>
          <a:bodyPr lIns="91425" tIns="45700" rIns="91425" bIns="45700" anchor="ctr" anchorCtr="0">
            <a:noAutofit/>
          </a:bodyPr>
          <a:lstStyle/>
          <a:p>
            <a:endParaRPr/>
          </a:p>
        </p:txBody>
      </p:sp>
      <p:sp>
        <p:nvSpPr>
          <p:cNvPr id="94" name="Shape 94"/>
          <p:cNvSpPr/>
          <p:nvPr/>
        </p:nvSpPr>
        <p:spPr>
          <a:xfrm>
            <a:off x="605589" y="5074919"/>
            <a:ext cx="7946135" cy="1097279"/>
          </a:xfrm>
          <a:prstGeom prst="rect">
            <a:avLst/>
          </a:prstGeom>
          <a:noFill/>
          <a:ln>
            <a:noFill/>
          </a:ln>
        </p:spPr>
        <p:txBody>
          <a:bodyPr lIns="91425" tIns="45700" rIns="91425" bIns="45700" anchor="ctr" anchorCtr="0">
            <a:noAutofit/>
          </a:bodyPr>
          <a:lstStyle/>
          <a:p>
            <a:endParaRPr/>
          </a:p>
        </p:txBody>
      </p:sp>
      <p:sp>
        <p:nvSpPr>
          <p:cNvPr id="95" name="Shape 95"/>
          <p:cNvSpPr txBox="1">
            <a:spLocks noGrp="1"/>
          </p:cNvSpPr>
          <p:nvPr>
            <p:ph type="body" idx="1"/>
          </p:nvPr>
        </p:nvSpPr>
        <p:spPr>
          <a:xfrm>
            <a:off x="956288" y="5656555"/>
            <a:ext cx="7244735" cy="401714"/>
          </a:xfrm>
          <a:prstGeom prst="rect">
            <a:avLst/>
          </a:prstGeom>
          <a:noFill/>
          <a:ln>
            <a:noFill/>
          </a:ln>
        </p:spPr>
        <p:txBody>
          <a:bodyPr lIns="91425" tIns="91425" rIns="91425" bIns="91425" anchor="ctr" anchorCtr="0"/>
          <a:lstStyle>
            <a:lvl1pPr marL="0" indent="0" algn="ctr" rtl="0">
              <a:buClr>
                <a:srgbClr val="FFFFFF"/>
              </a:buClr>
              <a:buFont typeface="Questrial"/>
              <a:buNone/>
              <a:defRPr sz="1500" cap="small" baseline="0">
                <a:solidFill>
                  <a:srgbClr val="FFFFFF"/>
                </a:solidFill>
              </a:defRPr>
            </a:lvl1pPr>
            <a:lvl2pPr marL="457200" indent="0" rtl="0">
              <a:buFont typeface="Questrial"/>
              <a:buNone/>
              <a:defRPr sz="1200"/>
            </a:lvl2pPr>
            <a:lvl3pPr marL="914400" indent="0" rtl="0">
              <a:buFont typeface="Questrial"/>
              <a:buNone/>
              <a:defRPr sz="1000"/>
            </a:lvl3pPr>
            <a:lvl4pPr marL="1371600" indent="0" rtl="0">
              <a:buFont typeface="Questrial"/>
              <a:buNone/>
              <a:defRPr sz="900"/>
            </a:lvl4pPr>
            <a:lvl5pPr marL="1828800" indent="0" rtl="0">
              <a:buFont typeface="Questrial"/>
              <a:buNone/>
              <a:defRPr sz="900"/>
            </a:lvl5pPr>
            <a:lvl6pPr marL="2286000" indent="0" rtl="0">
              <a:buFont typeface="Questrial"/>
              <a:buNone/>
              <a:defRPr sz="900"/>
            </a:lvl6pPr>
            <a:lvl7pPr marL="2743200" indent="0" rtl="0">
              <a:buFont typeface="Questrial"/>
              <a:buNone/>
              <a:defRPr sz="900"/>
            </a:lvl7pPr>
            <a:lvl8pPr marL="3200400" indent="0" rtl="0">
              <a:buFont typeface="Questrial"/>
              <a:buNone/>
              <a:defRPr sz="900"/>
            </a:lvl8pPr>
            <a:lvl9pPr marL="3657600" indent="0" rtl="0">
              <a:buFont typeface="Questrial"/>
              <a:buNone/>
              <a:defRPr sz="900"/>
            </a:lvl9pPr>
          </a:lstStyle>
          <a:p>
            <a:endParaRPr/>
          </a:p>
        </p:txBody>
      </p:sp>
      <p:sp>
        <p:nvSpPr>
          <p:cNvPr id="96" name="Shape 96"/>
          <p:cNvSpPr txBox="1">
            <a:spLocks noGrp="1"/>
          </p:cNvSpPr>
          <p:nvPr>
            <p:ph type="title"/>
          </p:nvPr>
        </p:nvSpPr>
        <p:spPr>
          <a:xfrm>
            <a:off x="914400" y="5105400"/>
            <a:ext cx="7328513" cy="523043"/>
          </a:xfrm>
          <a:prstGeom prst="rect">
            <a:avLst/>
          </a:prstGeom>
          <a:noFill/>
          <a:ln>
            <a:noFill/>
          </a:ln>
        </p:spPr>
        <p:txBody>
          <a:bodyPr lIns="91425" tIns="91425" rIns="91425" bIns="91425" anchor="ctr" anchorCtr="0"/>
          <a:lstStyle>
            <a:lvl1pPr algn="ctr" rtl="0">
              <a:defRPr sz="2000" b="0">
                <a:solidFill>
                  <a:srgbClr val="6B7C72"/>
                </a:solidFill>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Tx" type="vertTx">
  <p:cSld name="vertTx">
    <p:spTree>
      <p:nvGrpSpPr>
        <p:cNvPr id="1" name="Shape 97"/>
        <p:cNvGrpSpPr/>
        <p:nvPr/>
      </p:nvGrpSpPr>
      <p:grpSpPr>
        <a:xfrm>
          <a:off x="0" y="0"/>
          <a:ext cx="0" cy="0"/>
          <a:chOff x="0" y="0"/>
          <a:chExt cx="0" cy="0"/>
        </a:xfrm>
      </p:grpSpPr>
      <p:sp>
        <p:nvSpPr>
          <p:cNvPr id="98" name="Shape 98"/>
          <p:cNvSpPr txBox="1">
            <a:spLocks noGrp="1"/>
          </p:cNvSpPr>
          <p:nvPr>
            <p:ph type="title"/>
          </p:nvPr>
        </p:nvSpPr>
        <p:spPr>
          <a:xfrm>
            <a:off x="426127" y="408371"/>
            <a:ext cx="8260672" cy="1039426"/>
          </a:xfrm>
          <a:prstGeom prst="rect">
            <a:avLst/>
          </a:prstGeom>
          <a:noFill/>
          <a:ln>
            <a:noFill/>
          </a:ln>
        </p:spPr>
        <p:txBody>
          <a:bodyPr lIns="91425" tIns="91425" rIns="91425" bIns="91425" anchor="ctr" anchorCtr="0"/>
          <a:lstStyle>
            <a:lvl1pPr algn="ctr" rtl="0">
              <a:spcBef>
                <a:spcPts val="0"/>
              </a:spcBef>
              <a:buClr>
                <a:srgbClr val="6B7C72"/>
              </a:buClr>
              <a:buFont typeface="Quattrocento"/>
              <a:buNone/>
              <a:defRPr sz="3500" cap="small" baseline="0">
                <a:solidFill>
                  <a:srgbClr val="6B7C72"/>
                </a:solidFill>
                <a:latin typeface="Quattrocento"/>
                <a:ea typeface="Quattrocento"/>
                <a:cs typeface="Quattrocento"/>
                <a:sym typeface="Quattrocento"/>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99" name="Shape 99"/>
          <p:cNvSpPr txBox="1">
            <a:spLocks noGrp="1"/>
          </p:cNvSpPr>
          <p:nvPr>
            <p:ph type="body" idx="1"/>
          </p:nvPr>
        </p:nvSpPr>
        <p:spPr>
          <a:xfrm rot="5400000">
            <a:off x="2385218" y="-175418"/>
            <a:ext cx="4373563" cy="8229600"/>
          </a:xfrm>
          <a:prstGeom prst="rect">
            <a:avLst/>
          </a:prstGeom>
          <a:noFill/>
          <a:ln>
            <a:noFill/>
          </a:ln>
        </p:spPr>
        <p:txBody>
          <a:bodyPr lIns="91425" tIns="91425" rIns="91425" bIns="91425" anchor="t" anchorCtr="0"/>
          <a:lstStyle>
            <a:lvl1pPr marL="342900" indent="-136525" algn="l" rtl="0">
              <a:spcBef>
                <a:spcPts val="480"/>
              </a:spcBef>
              <a:buClr>
                <a:schemeClr val="accent1"/>
              </a:buClr>
              <a:buFont typeface="Arial"/>
              <a:buChar char="•"/>
              <a:defRPr sz="2400">
                <a:solidFill>
                  <a:schemeClr val="dk2"/>
                </a:solidFill>
                <a:latin typeface="Questrial"/>
                <a:ea typeface="Questrial"/>
                <a:cs typeface="Questrial"/>
                <a:sym typeface="Questrial"/>
              </a:defRPr>
            </a:lvl1pPr>
            <a:lvl2pPr marL="640080" indent="-157480" algn="l" rtl="0">
              <a:spcBef>
                <a:spcPts val="400"/>
              </a:spcBef>
              <a:buClr>
                <a:schemeClr val="accent2"/>
              </a:buClr>
              <a:buFont typeface="Arial"/>
              <a:buChar char="•"/>
              <a:defRPr sz="2000">
                <a:solidFill>
                  <a:schemeClr val="dk2"/>
                </a:solidFill>
                <a:latin typeface="Questrial"/>
                <a:ea typeface="Questrial"/>
                <a:cs typeface="Questrial"/>
                <a:sym typeface="Questrial"/>
              </a:defRPr>
            </a:lvl2pPr>
            <a:lvl3pPr marL="914400" indent="-158750" algn="l" rtl="0">
              <a:spcBef>
                <a:spcPts val="360"/>
              </a:spcBef>
              <a:buClr>
                <a:schemeClr val="accent3"/>
              </a:buClr>
              <a:buFont typeface="Arial"/>
              <a:buChar char="•"/>
              <a:defRPr sz="1800">
                <a:solidFill>
                  <a:schemeClr val="dk2"/>
                </a:solidFill>
                <a:latin typeface="Questrial"/>
                <a:ea typeface="Questrial"/>
                <a:cs typeface="Questrial"/>
                <a:sym typeface="Questrial"/>
              </a:defRPr>
            </a:lvl3pPr>
            <a:lvl4pPr marL="1280160" indent="-178435" algn="l" rtl="0">
              <a:spcBef>
                <a:spcPts val="320"/>
              </a:spcBef>
              <a:buClr>
                <a:schemeClr val="accent4"/>
              </a:buClr>
              <a:buFont typeface="Arial"/>
              <a:buChar char="•"/>
              <a:defRPr sz="1600">
                <a:solidFill>
                  <a:schemeClr val="dk2"/>
                </a:solidFill>
                <a:latin typeface="Questrial"/>
                <a:ea typeface="Questrial"/>
                <a:cs typeface="Questrial"/>
                <a:sym typeface="Questrial"/>
              </a:defRPr>
            </a:lvl4pPr>
            <a:lvl5pPr marL="1554480" indent="-173355" algn="l" rtl="0">
              <a:spcBef>
                <a:spcPts val="320"/>
              </a:spcBef>
              <a:buClr>
                <a:schemeClr val="accent5"/>
              </a:buClr>
              <a:buFont typeface="Arial"/>
              <a:buChar char="•"/>
              <a:defRPr sz="1600" baseline="0">
                <a:solidFill>
                  <a:schemeClr val="dk2"/>
                </a:solidFill>
                <a:latin typeface="Questrial"/>
                <a:ea typeface="Questrial"/>
                <a:cs typeface="Questrial"/>
                <a:sym typeface="Questrial"/>
              </a:defRPr>
            </a:lvl5pPr>
            <a:lvl6pPr marL="1737360" indent="-133985" algn="l" rtl="0">
              <a:spcBef>
                <a:spcPts val="280"/>
              </a:spcBef>
              <a:buClr>
                <a:schemeClr val="accent1"/>
              </a:buClr>
              <a:buFont typeface="Arial"/>
              <a:buChar char="•"/>
              <a:defRPr sz="1400">
                <a:solidFill>
                  <a:schemeClr val="dk2"/>
                </a:solidFill>
                <a:latin typeface="Questrial"/>
                <a:ea typeface="Questrial"/>
                <a:cs typeface="Questrial"/>
                <a:sym typeface="Questrial"/>
              </a:defRPr>
            </a:lvl6pPr>
            <a:lvl7pPr marL="2011679" indent="-128904" algn="l" rtl="0">
              <a:spcBef>
                <a:spcPts val="280"/>
              </a:spcBef>
              <a:buClr>
                <a:schemeClr val="accent2"/>
              </a:buClr>
              <a:buFont typeface="Arial"/>
              <a:buChar char="•"/>
              <a:defRPr sz="1400">
                <a:solidFill>
                  <a:schemeClr val="dk2"/>
                </a:solidFill>
                <a:latin typeface="Questrial"/>
                <a:ea typeface="Questrial"/>
                <a:cs typeface="Questrial"/>
                <a:sym typeface="Questrial"/>
              </a:defRPr>
            </a:lvl7pPr>
            <a:lvl8pPr marL="2194560" indent="-133985" algn="l" rtl="0">
              <a:spcBef>
                <a:spcPts val="280"/>
              </a:spcBef>
              <a:buClr>
                <a:schemeClr val="accent3"/>
              </a:buClr>
              <a:buFont typeface="Arial"/>
              <a:buChar char="•"/>
              <a:defRPr sz="1400">
                <a:solidFill>
                  <a:schemeClr val="dk2"/>
                </a:solidFill>
                <a:latin typeface="Questrial"/>
                <a:ea typeface="Questrial"/>
                <a:cs typeface="Questrial"/>
                <a:sym typeface="Questrial"/>
              </a:defRPr>
            </a:lvl8pPr>
            <a:lvl9pPr marL="2377440" indent="-139064" algn="l" rtl="0">
              <a:spcBef>
                <a:spcPts val="280"/>
              </a:spcBef>
              <a:buClr>
                <a:schemeClr val="accent4"/>
              </a:buClr>
              <a:buFont typeface="Arial"/>
              <a:buChar char="•"/>
              <a:defRPr sz="1400">
                <a:solidFill>
                  <a:schemeClr val="dk2"/>
                </a:solidFill>
                <a:latin typeface="Questrial"/>
                <a:ea typeface="Questrial"/>
                <a:cs typeface="Questrial"/>
                <a:sym typeface="Questrial"/>
              </a:defRPr>
            </a:lvl9pPr>
          </a:lstStyle>
          <a:p>
            <a:endParaRPr/>
          </a:p>
        </p:txBody>
      </p:sp>
      <p:sp>
        <p:nvSpPr>
          <p:cNvPr id="100" name="Shape 100"/>
          <p:cNvSpPr txBox="1">
            <a:spLocks noGrp="1"/>
          </p:cNvSpPr>
          <p:nvPr>
            <p:ph type="dt" idx="10"/>
          </p:nvPr>
        </p:nvSpPr>
        <p:spPr>
          <a:xfrm>
            <a:off x="457200" y="6356350"/>
            <a:ext cx="2133599" cy="365125"/>
          </a:xfrm>
          <a:prstGeom prst="rect">
            <a:avLst/>
          </a:prstGeom>
          <a:noFill/>
          <a:ln>
            <a:noFill/>
          </a:ln>
        </p:spPr>
        <p:txBody>
          <a:bodyPr lIns="91425" tIns="91425" rIns="91425" bIns="91425" anchor="ctr" anchorCtr="0"/>
          <a:lstStyle>
            <a:lvl1pPr marL="0" marR="0" indent="0" algn="l"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101" name="Shape 101"/>
          <p:cNvSpPr txBox="1">
            <a:spLocks noGrp="1"/>
          </p:cNvSpPr>
          <p:nvPr>
            <p:ph type="ftr" idx="11"/>
          </p:nvPr>
        </p:nvSpPr>
        <p:spPr>
          <a:xfrm>
            <a:off x="3124200" y="6356350"/>
            <a:ext cx="2895600" cy="365125"/>
          </a:xfrm>
          <a:prstGeom prst="rect">
            <a:avLst/>
          </a:prstGeom>
          <a:noFill/>
          <a:ln>
            <a:noFill/>
          </a:ln>
        </p:spPr>
        <p:txBody>
          <a:bodyPr lIns="91425" tIns="91425" rIns="91425" bIns="91425" anchor="ctr" anchorCtr="0"/>
          <a:lstStyle>
            <a:lvl1pPr marL="0" marR="0" indent="0" algn="ct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102" name="Shape 102"/>
          <p:cNvSpPr txBox="1">
            <a:spLocks noGrp="1"/>
          </p:cNvSpPr>
          <p:nvPr>
            <p:ph type="sldNum" idx="12"/>
          </p:nvPr>
        </p:nvSpPr>
        <p:spPr>
          <a:xfrm>
            <a:off x="6553200" y="6356350"/>
            <a:ext cx="2133599" cy="365125"/>
          </a:xfrm>
          <a:prstGeom prst="rect">
            <a:avLst/>
          </a:prstGeom>
          <a:noFill/>
          <a:ln>
            <a:noFill/>
          </a:ln>
        </p:spPr>
        <p:txBody>
          <a:bodyPr lIns="91425" tIns="91425" rIns="91425" bIns="91425" anchor="ctr" anchorCtr="0"/>
          <a:lstStyle>
            <a:lvl1pPr marL="0" marR="0" indent="0" algn="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TitleAndTx" type="vertTitleAndTx">
  <p:cSld name="vertTitleAndTx">
    <p:spTree>
      <p:nvGrpSpPr>
        <p:cNvPr id="1" name="Shape 103"/>
        <p:cNvGrpSpPr/>
        <p:nvPr/>
      </p:nvGrpSpPr>
      <p:grpSpPr>
        <a:xfrm>
          <a:off x="0" y="0"/>
          <a:ext cx="0" cy="0"/>
          <a:chOff x="0" y="0"/>
          <a:chExt cx="0" cy="0"/>
        </a:xfrm>
      </p:grpSpPr>
      <p:sp>
        <p:nvSpPr>
          <p:cNvPr id="104" name="Shape 104"/>
          <p:cNvSpPr/>
          <p:nvPr/>
        </p:nvSpPr>
        <p:spPr>
          <a:xfrm>
            <a:off x="6861702" y="228600"/>
            <a:ext cx="1859279" cy="6122634"/>
          </a:xfrm>
          <a:prstGeom prst="rect">
            <a:avLst/>
          </a:prstGeom>
          <a:solidFill>
            <a:srgbClr val="FFFFFF">
              <a:alpha val="84705"/>
            </a:srgbClr>
          </a:solidFill>
          <a:ln>
            <a:noFill/>
          </a:ln>
        </p:spPr>
        <p:txBody>
          <a:bodyPr lIns="91425" tIns="45700" rIns="91425" bIns="45700" anchor="ctr" anchorCtr="0">
            <a:noAutofit/>
          </a:bodyPr>
          <a:lstStyle/>
          <a:p>
            <a:endParaRPr/>
          </a:p>
        </p:txBody>
      </p:sp>
      <p:sp>
        <p:nvSpPr>
          <p:cNvPr id="105" name="Shape 105"/>
          <p:cNvSpPr/>
          <p:nvPr/>
        </p:nvSpPr>
        <p:spPr>
          <a:xfrm>
            <a:off x="6955225" y="351409"/>
            <a:ext cx="1672235" cy="5877017"/>
          </a:xfrm>
          <a:prstGeom prst="rect">
            <a:avLst/>
          </a:prstGeom>
          <a:solidFill>
            <a:srgbClr val="FFFFFF"/>
          </a:solidFill>
          <a:ln>
            <a:noFill/>
          </a:ln>
        </p:spPr>
        <p:txBody>
          <a:bodyPr lIns="91425" tIns="45700" rIns="91425" bIns="45700" anchor="ctr" anchorCtr="0">
            <a:noAutofit/>
          </a:bodyPr>
          <a:lstStyle/>
          <a:p>
            <a:endParaRPr/>
          </a:p>
        </p:txBody>
      </p:sp>
      <p:sp>
        <p:nvSpPr>
          <p:cNvPr id="106" name="Shape 106"/>
          <p:cNvSpPr txBox="1">
            <a:spLocks noGrp="1"/>
          </p:cNvSpPr>
          <p:nvPr>
            <p:ph type="title"/>
          </p:nvPr>
        </p:nvSpPr>
        <p:spPr>
          <a:xfrm rot="5400000">
            <a:off x="4896851" y="2547151"/>
            <a:ext cx="5788980" cy="1485531"/>
          </a:xfrm>
          <a:prstGeom prst="rect">
            <a:avLst/>
          </a:prstGeom>
          <a:noFill/>
          <a:ln>
            <a:noFill/>
          </a:ln>
        </p:spPr>
        <p:txBody>
          <a:bodyPr lIns="91425" tIns="91425" rIns="91425" bIns="91425" anchor="ctr" anchorCtr="0"/>
          <a:lstStyle>
            <a:lvl1pPr algn="ctr" rtl="0">
              <a:spcBef>
                <a:spcPts val="0"/>
              </a:spcBef>
              <a:buClr>
                <a:srgbClr val="6B7C72"/>
              </a:buClr>
              <a:buFont typeface="Quattrocento"/>
              <a:buNone/>
              <a:defRPr sz="3500" cap="small" baseline="0">
                <a:solidFill>
                  <a:srgbClr val="6B7C72"/>
                </a:solidFill>
                <a:latin typeface="Quattrocento"/>
                <a:ea typeface="Quattrocento"/>
                <a:cs typeface="Quattrocento"/>
                <a:sym typeface="Quattrocento"/>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107" name="Shape 107"/>
          <p:cNvSpPr txBox="1">
            <a:spLocks noGrp="1"/>
          </p:cNvSpPr>
          <p:nvPr>
            <p:ph type="body" idx="1"/>
          </p:nvPr>
        </p:nvSpPr>
        <p:spPr>
          <a:xfrm rot="5400000">
            <a:off x="647699" y="190499"/>
            <a:ext cx="5791201" cy="6172199"/>
          </a:xfrm>
          <a:prstGeom prst="rect">
            <a:avLst/>
          </a:prstGeom>
          <a:noFill/>
          <a:ln>
            <a:noFill/>
          </a:ln>
        </p:spPr>
        <p:txBody>
          <a:bodyPr lIns="91425" tIns="91425" rIns="91425" bIns="91425" anchor="t" anchorCtr="0"/>
          <a:lstStyle>
            <a:lvl1pPr marL="342900" indent="-136525" algn="l" rtl="0">
              <a:spcBef>
                <a:spcPts val="480"/>
              </a:spcBef>
              <a:buClr>
                <a:schemeClr val="accent1"/>
              </a:buClr>
              <a:buFont typeface="Arial"/>
              <a:buChar char="•"/>
              <a:defRPr sz="2400">
                <a:solidFill>
                  <a:schemeClr val="dk2"/>
                </a:solidFill>
                <a:latin typeface="Questrial"/>
                <a:ea typeface="Questrial"/>
                <a:cs typeface="Questrial"/>
                <a:sym typeface="Questrial"/>
              </a:defRPr>
            </a:lvl1pPr>
            <a:lvl2pPr marL="640080" indent="-157480" algn="l" rtl="0">
              <a:spcBef>
                <a:spcPts val="400"/>
              </a:spcBef>
              <a:buClr>
                <a:schemeClr val="accent2"/>
              </a:buClr>
              <a:buFont typeface="Arial"/>
              <a:buChar char="•"/>
              <a:defRPr sz="2000">
                <a:solidFill>
                  <a:schemeClr val="dk2"/>
                </a:solidFill>
                <a:latin typeface="Questrial"/>
                <a:ea typeface="Questrial"/>
                <a:cs typeface="Questrial"/>
                <a:sym typeface="Questrial"/>
              </a:defRPr>
            </a:lvl2pPr>
            <a:lvl3pPr marL="914400" indent="-158750" algn="l" rtl="0">
              <a:spcBef>
                <a:spcPts val="360"/>
              </a:spcBef>
              <a:buClr>
                <a:schemeClr val="accent3"/>
              </a:buClr>
              <a:buFont typeface="Arial"/>
              <a:buChar char="•"/>
              <a:defRPr sz="1800">
                <a:solidFill>
                  <a:schemeClr val="dk2"/>
                </a:solidFill>
                <a:latin typeface="Questrial"/>
                <a:ea typeface="Questrial"/>
                <a:cs typeface="Questrial"/>
                <a:sym typeface="Questrial"/>
              </a:defRPr>
            </a:lvl3pPr>
            <a:lvl4pPr marL="1280160" indent="-178435" algn="l" rtl="0">
              <a:spcBef>
                <a:spcPts val="320"/>
              </a:spcBef>
              <a:buClr>
                <a:schemeClr val="accent4"/>
              </a:buClr>
              <a:buFont typeface="Arial"/>
              <a:buChar char="•"/>
              <a:defRPr sz="1600">
                <a:solidFill>
                  <a:schemeClr val="dk2"/>
                </a:solidFill>
                <a:latin typeface="Questrial"/>
                <a:ea typeface="Questrial"/>
                <a:cs typeface="Questrial"/>
                <a:sym typeface="Questrial"/>
              </a:defRPr>
            </a:lvl4pPr>
            <a:lvl5pPr marL="1554480" indent="-173355" algn="l" rtl="0">
              <a:spcBef>
                <a:spcPts val="320"/>
              </a:spcBef>
              <a:buClr>
                <a:schemeClr val="accent5"/>
              </a:buClr>
              <a:buFont typeface="Arial"/>
              <a:buChar char="•"/>
              <a:defRPr sz="1600" baseline="0">
                <a:solidFill>
                  <a:schemeClr val="dk2"/>
                </a:solidFill>
                <a:latin typeface="Questrial"/>
                <a:ea typeface="Questrial"/>
                <a:cs typeface="Questrial"/>
                <a:sym typeface="Questrial"/>
              </a:defRPr>
            </a:lvl5pPr>
            <a:lvl6pPr marL="1737360" indent="-133985" algn="l" rtl="0">
              <a:spcBef>
                <a:spcPts val="280"/>
              </a:spcBef>
              <a:buClr>
                <a:schemeClr val="accent1"/>
              </a:buClr>
              <a:buFont typeface="Arial"/>
              <a:buChar char="•"/>
              <a:defRPr sz="1400">
                <a:solidFill>
                  <a:schemeClr val="dk2"/>
                </a:solidFill>
                <a:latin typeface="Questrial"/>
                <a:ea typeface="Questrial"/>
                <a:cs typeface="Questrial"/>
                <a:sym typeface="Questrial"/>
              </a:defRPr>
            </a:lvl6pPr>
            <a:lvl7pPr marL="2011679" indent="-128904" algn="l" rtl="0">
              <a:spcBef>
                <a:spcPts val="280"/>
              </a:spcBef>
              <a:buClr>
                <a:schemeClr val="accent2"/>
              </a:buClr>
              <a:buFont typeface="Arial"/>
              <a:buChar char="•"/>
              <a:defRPr sz="1400">
                <a:solidFill>
                  <a:schemeClr val="dk2"/>
                </a:solidFill>
                <a:latin typeface="Questrial"/>
                <a:ea typeface="Questrial"/>
                <a:cs typeface="Questrial"/>
                <a:sym typeface="Questrial"/>
              </a:defRPr>
            </a:lvl7pPr>
            <a:lvl8pPr marL="2194560" indent="-133985" algn="l" rtl="0">
              <a:spcBef>
                <a:spcPts val="280"/>
              </a:spcBef>
              <a:buClr>
                <a:schemeClr val="accent3"/>
              </a:buClr>
              <a:buFont typeface="Arial"/>
              <a:buChar char="•"/>
              <a:defRPr sz="1400">
                <a:solidFill>
                  <a:schemeClr val="dk2"/>
                </a:solidFill>
                <a:latin typeface="Questrial"/>
                <a:ea typeface="Questrial"/>
                <a:cs typeface="Questrial"/>
                <a:sym typeface="Questrial"/>
              </a:defRPr>
            </a:lvl8pPr>
            <a:lvl9pPr marL="2377440" indent="-139064" algn="l" rtl="0">
              <a:spcBef>
                <a:spcPts val="280"/>
              </a:spcBef>
              <a:buClr>
                <a:schemeClr val="accent4"/>
              </a:buClr>
              <a:buFont typeface="Arial"/>
              <a:buChar char="•"/>
              <a:defRPr sz="1400">
                <a:solidFill>
                  <a:schemeClr val="dk2"/>
                </a:solidFill>
                <a:latin typeface="Questrial"/>
                <a:ea typeface="Questrial"/>
                <a:cs typeface="Questrial"/>
                <a:sym typeface="Questrial"/>
              </a:defRPr>
            </a:lvl9pPr>
          </a:lstStyle>
          <a:p>
            <a:endParaRPr/>
          </a:p>
        </p:txBody>
      </p:sp>
      <p:sp>
        <p:nvSpPr>
          <p:cNvPr id="108" name="Shape 108"/>
          <p:cNvSpPr txBox="1">
            <a:spLocks noGrp="1"/>
          </p:cNvSpPr>
          <p:nvPr>
            <p:ph type="dt" idx="10"/>
          </p:nvPr>
        </p:nvSpPr>
        <p:spPr>
          <a:xfrm>
            <a:off x="457200" y="6356350"/>
            <a:ext cx="2133599" cy="365125"/>
          </a:xfrm>
          <a:prstGeom prst="rect">
            <a:avLst/>
          </a:prstGeom>
          <a:noFill/>
          <a:ln>
            <a:noFill/>
          </a:ln>
        </p:spPr>
        <p:txBody>
          <a:bodyPr lIns="91425" tIns="91425" rIns="91425" bIns="91425" anchor="ctr" anchorCtr="0"/>
          <a:lstStyle>
            <a:lvl1pPr marL="0" marR="0" indent="0" algn="l"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109" name="Shape 109"/>
          <p:cNvSpPr txBox="1">
            <a:spLocks noGrp="1"/>
          </p:cNvSpPr>
          <p:nvPr>
            <p:ph type="ftr" idx="11"/>
          </p:nvPr>
        </p:nvSpPr>
        <p:spPr>
          <a:xfrm>
            <a:off x="3124200" y="6356350"/>
            <a:ext cx="2895600" cy="365125"/>
          </a:xfrm>
          <a:prstGeom prst="rect">
            <a:avLst/>
          </a:prstGeom>
          <a:noFill/>
          <a:ln>
            <a:noFill/>
          </a:ln>
        </p:spPr>
        <p:txBody>
          <a:bodyPr lIns="91425" tIns="91425" rIns="91425" bIns="91425" anchor="ctr" anchorCtr="0"/>
          <a:lstStyle>
            <a:lvl1pPr marL="0" marR="0" indent="0" algn="ct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110" name="Shape 110"/>
          <p:cNvSpPr txBox="1">
            <a:spLocks noGrp="1"/>
          </p:cNvSpPr>
          <p:nvPr>
            <p:ph type="sldNum" idx="12"/>
          </p:nvPr>
        </p:nvSpPr>
        <p:spPr>
          <a:xfrm>
            <a:off x="6553200" y="6356350"/>
            <a:ext cx="2133599" cy="365125"/>
          </a:xfrm>
          <a:prstGeom prst="rect">
            <a:avLst/>
          </a:prstGeom>
          <a:noFill/>
          <a:ln>
            <a:noFill/>
          </a:ln>
        </p:spPr>
        <p:txBody>
          <a:bodyPr lIns="91425" tIns="91425" rIns="91425" bIns="91425" anchor="ctr" anchorCtr="0"/>
          <a:lstStyle>
            <a:lvl1pPr marL="0" marR="0" indent="0" algn="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stretch>
            <a:fillRect/>
          </a:stretch>
        </a:blipFill>
        <a:effectLst/>
      </p:bgPr>
    </p:bg>
    <p:spTree>
      <p:nvGrpSpPr>
        <p:cNvPr id="1" name="Shape 4"/>
        <p:cNvGrpSpPr/>
        <p:nvPr/>
      </p:nvGrpSpPr>
      <p:grpSpPr>
        <a:xfrm>
          <a:off x="0" y="0"/>
          <a:ext cx="0" cy="0"/>
          <a:chOff x="0" y="0"/>
          <a:chExt cx="0" cy="0"/>
        </a:xfrm>
      </p:grpSpPr>
      <p:sp>
        <p:nvSpPr>
          <p:cNvPr id="5" name="Shape 5"/>
          <p:cNvSpPr/>
          <p:nvPr/>
        </p:nvSpPr>
        <p:spPr>
          <a:xfrm>
            <a:off x="0" y="0"/>
            <a:ext cx="9144000" cy="6858000"/>
          </a:xfrm>
          <a:prstGeom prst="rect">
            <a:avLst/>
          </a:prstGeom>
          <a:solidFill>
            <a:srgbClr val="FFFFFF"/>
          </a:solidFill>
          <a:ln>
            <a:noFill/>
          </a:ln>
        </p:spPr>
        <p:txBody>
          <a:bodyPr lIns="91425" tIns="45700" rIns="91425" bIns="45700" anchor="ctr" anchorCtr="0">
            <a:noAutofit/>
          </a:bodyPr>
          <a:lstStyle/>
          <a:p>
            <a:endParaRPr/>
          </a:p>
        </p:txBody>
      </p:sp>
      <p:sp>
        <p:nvSpPr>
          <p:cNvPr id="6" name="Shape 6"/>
          <p:cNvSpPr/>
          <p:nvPr/>
        </p:nvSpPr>
        <p:spPr>
          <a:xfrm>
            <a:off x="91440" y="101600"/>
            <a:ext cx="8961120" cy="6664959"/>
          </a:xfrm>
          <a:prstGeom prst="roundRect">
            <a:avLst>
              <a:gd name="adj" fmla="val 1735"/>
            </a:avLst>
          </a:prstGeom>
          <a:solidFill>
            <a:schemeClr val="accent1"/>
          </a:solidFill>
          <a:ln>
            <a:noFill/>
          </a:ln>
        </p:spPr>
        <p:txBody>
          <a:bodyPr lIns="91425" tIns="45700" rIns="91425" bIns="45700" anchor="ctr" anchorCtr="0">
            <a:noAutofit/>
          </a:bodyPr>
          <a:lstStyle/>
          <a:p>
            <a:endParaRPr/>
          </a:p>
        </p:txBody>
      </p:sp>
      <p:sp>
        <p:nvSpPr>
          <p:cNvPr id="7" name="Shape 7"/>
          <p:cNvSpPr txBox="1">
            <a:spLocks noGrp="1"/>
          </p:cNvSpPr>
          <p:nvPr>
            <p:ph type="body" idx="1"/>
          </p:nvPr>
        </p:nvSpPr>
        <p:spPr>
          <a:xfrm>
            <a:off x="457200" y="1752600"/>
            <a:ext cx="8229600" cy="4373563"/>
          </a:xfrm>
          <a:prstGeom prst="rect">
            <a:avLst/>
          </a:prstGeom>
          <a:noFill/>
          <a:ln>
            <a:noFill/>
          </a:ln>
        </p:spPr>
        <p:txBody>
          <a:bodyPr lIns="91425" tIns="91425" rIns="91425" bIns="91425" anchor="t" anchorCtr="0"/>
          <a:lstStyle>
            <a:lvl1pPr marL="342900" marR="0" indent="-136525" algn="l" rtl="0">
              <a:spcBef>
                <a:spcPts val="480"/>
              </a:spcBef>
              <a:buClr>
                <a:schemeClr val="accent1"/>
              </a:buClr>
              <a:buFont typeface="Arial"/>
              <a:buChar char="•"/>
              <a:defRPr sz="2400" b="0" i="0" u="none" strike="noStrike" cap="none" baseline="0">
                <a:solidFill>
                  <a:schemeClr val="dk2"/>
                </a:solidFill>
                <a:latin typeface="Questrial"/>
                <a:ea typeface="Questrial"/>
                <a:cs typeface="Questrial"/>
                <a:sym typeface="Questrial"/>
              </a:defRPr>
            </a:lvl1pPr>
            <a:lvl2pPr marL="640080" marR="0" indent="-157480" algn="l" rtl="0">
              <a:spcBef>
                <a:spcPts val="400"/>
              </a:spcBef>
              <a:buClr>
                <a:schemeClr val="accent2"/>
              </a:buClr>
              <a:buFont typeface="Arial"/>
              <a:buChar char="•"/>
              <a:defRPr sz="2000" b="0" i="0" u="none" strike="noStrike" cap="none" baseline="0">
                <a:solidFill>
                  <a:schemeClr val="dk2"/>
                </a:solidFill>
                <a:latin typeface="Questrial"/>
                <a:ea typeface="Questrial"/>
                <a:cs typeface="Questrial"/>
                <a:sym typeface="Questrial"/>
              </a:defRPr>
            </a:lvl2pPr>
            <a:lvl3pPr marL="914400" marR="0" indent="-158750" algn="l" rtl="0">
              <a:spcBef>
                <a:spcPts val="360"/>
              </a:spcBef>
              <a:buClr>
                <a:schemeClr val="accent3"/>
              </a:buClr>
              <a:buFont typeface="Arial"/>
              <a:buChar char="•"/>
              <a:defRPr sz="1800" b="0" i="0" u="none" strike="noStrike" cap="none" baseline="0">
                <a:solidFill>
                  <a:schemeClr val="dk2"/>
                </a:solidFill>
                <a:latin typeface="Questrial"/>
                <a:ea typeface="Questrial"/>
                <a:cs typeface="Questrial"/>
                <a:sym typeface="Questrial"/>
              </a:defRPr>
            </a:lvl3pPr>
            <a:lvl4pPr marL="1280160" marR="0" indent="-178435" algn="l" rtl="0">
              <a:spcBef>
                <a:spcPts val="320"/>
              </a:spcBef>
              <a:buClr>
                <a:schemeClr val="accent4"/>
              </a:buClr>
              <a:buFont typeface="Arial"/>
              <a:buChar char="•"/>
              <a:defRPr sz="1600" b="0" i="0" u="none" strike="noStrike" cap="none" baseline="0">
                <a:solidFill>
                  <a:schemeClr val="dk2"/>
                </a:solidFill>
                <a:latin typeface="Questrial"/>
                <a:ea typeface="Questrial"/>
                <a:cs typeface="Questrial"/>
                <a:sym typeface="Questrial"/>
              </a:defRPr>
            </a:lvl4pPr>
            <a:lvl5pPr marL="1554480" marR="0" indent="-173355" algn="l" rtl="0">
              <a:spcBef>
                <a:spcPts val="320"/>
              </a:spcBef>
              <a:buClr>
                <a:schemeClr val="accent5"/>
              </a:buClr>
              <a:buFont typeface="Arial"/>
              <a:buChar char="•"/>
              <a:defRPr sz="1600" b="0" i="0" u="none" strike="noStrike" cap="none" baseline="0">
                <a:solidFill>
                  <a:schemeClr val="dk2"/>
                </a:solidFill>
                <a:latin typeface="Questrial"/>
                <a:ea typeface="Questrial"/>
                <a:cs typeface="Questrial"/>
                <a:sym typeface="Questrial"/>
              </a:defRPr>
            </a:lvl5pPr>
            <a:lvl6pPr marL="1737360" marR="0" indent="-133985" algn="l" rtl="0">
              <a:spcBef>
                <a:spcPts val="280"/>
              </a:spcBef>
              <a:buClr>
                <a:schemeClr val="accent1"/>
              </a:buClr>
              <a:buFont typeface="Arial"/>
              <a:buChar char="•"/>
              <a:defRPr sz="1400" b="0" i="0" u="none" strike="noStrike" cap="none" baseline="0">
                <a:solidFill>
                  <a:schemeClr val="dk2"/>
                </a:solidFill>
                <a:latin typeface="Questrial"/>
                <a:ea typeface="Questrial"/>
                <a:cs typeface="Questrial"/>
                <a:sym typeface="Questrial"/>
              </a:defRPr>
            </a:lvl6pPr>
            <a:lvl7pPr marL="2011679" marR="0" indent="-128904" algn="l" rtl="0">
              <a:spcBef>
                <a:spcPts val="280"/>
              </a:spcBef>
              <a:buClr>
                <a:schemeClr val="accent2"/>
              </a:buClr>
              <a:buFont typeface="Arial"/>
              <a:buChar char="•"/>
              <a:defRPr sz="1400" b="0" i="0" u="none" strike="noStrike" cap="none" baseline="0">
                <a:solidFill>
                  <a:schemeClr val="dk2"/>
                </a:solidFill>
                <a:latin typeface="Questrial"/>
                <a:ea typeface="Questrial"/>
                <a:cs typeface="Questrial"/>
                <a:sym typeface="Questrial"/>
              </a:defRPr>
            </a:lvl7pPr>
            <a:lvl8pPr marL="2194560" marR="0" indent="-133985" algn="l" rtl="0">
              <a:spcBef>
                <a:spcPts val="280"/>
              </a:spcBef>
              <a:buClr>
                <a:schemeClr val="accent3"/>
              </a:buClr>
              <a:buFont typeface="Arial"/>
              <a:buChar char="•"/>
              <a:defRPr sz="1400" b="0" i="0" u="none" strike="noStrike" cap="none" baseline="0">
                <a:solidFill>
                  <a:schemeClr val="dk2"/>
                </a:solidFill>
                <a:latin typeface="Questrial"/>
                <a:ea typeface="Questrial"/>
                <a:cs typeface="Questrial"/>
                <a:sym typeface="Questrial"/>
              </a:defRPr>
            </a:lvl8pPr>
            <a:lvl9pPr marL="2377440" marR="0" indent="-139064" algn="l" rtl="0">
              <a:spcBef>
                <a:spcPts val="280"/>
              </a:spcBef>
              <a:buClr>
                <a:schemeClr val="accent4"/>
              </a:buClr>
              <a:buFont typeface="Arial"/>
              <a:buChar char="•"/>
              <a:defRPr sz="1400" b="0" i="0" u="none" strike="noStrike" cap="none" baseline="0">
                <a:solidFill>
                  <a:schemeClr val="dk2"/>
                </a:solidFill>
                <a:latin typeface="Questrial"/>
                <a:ea typeface="Questrial"/>
                <a:cs typeface="Questrial"/>
                <a:sym typeface="Questrial"/>
              </a:defRPr>
            </a:lvl9pPr>
          </a:lstStyle>
          <a:p>
            <a:endParaRPr/>
          </a:p>
        </p:txBody>
      </p:sp>
      <p:sp>
        <p:nvSpPr>
          <p:cNvPr id="8" name="Shape 8"/>
          <p:cNvSpPr txBox="1">
            <a:spLocks noGrp="1"/>
          </p:cNvSpPr>
          <p:nvPr>
            <p:ph type="dt" idx="10"/>
          </p:nvPr>
        </p:nvSpPr>
        <p:spPr>
          <a:xfrm>
            <a:off x="457200" y="6356350"/>
            <a:ext cx="2133599" cy="365125"/>
          </a:xfrm>
          <a:prstGeom prst="rect">
            <a:avLst/>
          </a:prstGeom>
          <a:noFill/>
          <a:ln>
            <a:noFill/>
          </a:ln>
        </p:spPr>
        <p:txBody>
          <a:bodyPr lIns="91425" tIns="91425" rIns="91425" bIns="91425" anchor="ctr" anchorCtr="0"/>
          <a:lstStyle>
            <a:lvl1pPr marL="0" marR="0" indent="0" algn="l"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9" name="Shape 9"/>
          <p:cNvSpPr txBox="1">
            <a:spLocks noGrp="1"/>
          </p:cNvSpPr>
          <p:nvPr>
            <p:ph type="ftr" idx="11"/>
          </p:nvPr>
        </p:nvSpPr>
        <p:spPr>
          <a:xfrm>
            <a:off x="3124200" y="6356350"/>
            <a:ext cx="2895600" cy="365125"/>
          </a:xfrm>
          <a:prstGeom prst="rect">
            <a:avLst/>
          </a:prstGeom>
          <a:noFill/>
          <a:ln>
            <a:noFill/>
          </a:ln>
        </p:spPr>
        <p:txBody>
          <a:bodyPr lIns="91425" tIns="91425" rIns="91425" bIns="91425" anchor="ctr" anchorCtr="0"/>
          <a:lstStyle>
            <a:lvl1pPr marL="0" marR="0" indent="0" algn="ct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10" name="Shape 10"/>
          <p:cNvSpPr txBox="1">
            <a:spLocks noGrp="1"/>
          </p:cNvSpPr>
          <p:nvPr>
            <p:ph type="sldNum" idx="12"/>
          </p:nvPr>
        </p:nvSpPr>
        <p:spPr>
          <a:xfrm>
            <a:off x="6553200" y="6356350"/>
            <a:ext cx="2133599" cy="365125"/>
          </a:xfrm>
          <a:prstGeom prst="rect">
            <a:avLst/>
          </a:prstGeom>
          <a:noFill/>
          <a:ln>
            <a:noFill/>
          </a:ln>
        </p:spPr>
        <p:txBody>
          <a:bodyPr lIns="91425" tIns="91425" rIns="91425" bIns="91425" anchor="ctr" anchorCtr="0"/>
          <a:lstStyle>
            <a:lvl1pPr marL="0" marR="0" indent="0" algn="r" rtl="0">
              <a:defRPr sz="1200" b="0" i="0" u="none" strike="noStrike" cap="none" baseline="0">
                <a:solidFill>
                  <a:schemeClr val="dk2"/>
                </a:solidFill>
                <a:latin typeface="Questrial"/>
                <a:ea typeface="Questrial"/>
                <a:cs typeface="Questrial"/>
                <a:sym typeface="Questrial"/>
              </a:defRPr>
            </a:lvl1pPr>
            <a:lvl2pPr marL="457200" marR="0" indent="0" algn="l" rtl="0">
              <a:defRPr sz="1800" b="0" i="0" u="none" strike="noStrike" cap="none" baseline="0">
                <a:solidFill>
                  <a:schemeClr val="dk1"/>
                </a:solidFill>
                <a:latin typeface="Questrial"/>
                <a:ea typeface="Questrial"/>
                <a:cs typeface="Questrial"/>
                <a:sym typeface="Questrial"/>
              </a:defRPr>
            </a:lvl2pPr>
            <a:lvl3pPr marL="914400" marR="0" indent="0" algn="l" rtl="0">
              <a:defRPr sz="1800" b="0" i="0" u="none" strike="noStrike" cap="none" baseline="0">
                <a:solidFill>
                  <a:schemeClr val="dk1"/>
                </a:solidFill>
                <a:latin typeface="Questrial"/>
                <a:ea typeface="Questrial"/>
                <a:cs typeface="Questrial"/>
                <a:sym typeface="Questrial"/>
              </a:defRPr>
            </a:lvl3pPr>
            <a:lvl4pPr marL="1371600" marR="0" indent="0" algn="l" rtl="0">
              <a:defRPr sz="1800" b="0" i="0" u="none" strike="noStrike" cap="none" baseline="0">
                <a:solidFill>
                  <a:schemeClr val="dk1"/>
                </a:solidFill>
                <a:latin typeface="Questrial"/>
                <a:ea typeface="Questrial"/>
                <a:cs typeface="Questrial"/>
                <a:sym typeface="Questrial"/>
              </a:defRPr>
            </a:lvl4pPr>
            <a:lvl5pPr marL="1828800" marR="0" indent="0" algn="l" rtl="0">
              <a:defRPr sz="1800" b="0" i="0" u="none" strike="noStrike" cap="none" baseline="0">
                <a:solidFill>
                  <a:schemeClr val="dk1"/>
                </a:solidFill>
                <a:latin typeface="Questrial"/>
                <a:ea typeface="Questrial"/>
                <a:cs typeface="Questrial"/>
                <a:sym typeface="Questrial"/>
              </a:defRPr>
            </a:lvl5pPr>
            <a:lvl6pPr marL="2286000" marR="0" indent="0" algn="l" rtl="0">
              <a:defRPr sz="1800" b="0" i="0" u="none" strike="noStrike" cap="none" baseline="0">
                <a:solidFill>
                  <a:schemeClr val="dk1"/>
                </a:solidFill>
                <a:latin typeface="Questrial"/>
                <a:ea typeface="Questrial"/>
                <a:cs typeface="Questrial"/>
                <a:sym typeface="Questrial"/>
              </a:defRPr>
            </a:lvl6pPr>
            <a:lvl7pPr marL="2743200" marR="0" indent="0" algn="l" rtl="0">
              <a:defRPr sz="1800" b="0" i="0" u="none" strike="noStrike" cap="none" baseline="0">
                <a:solidFill>
                  <a:schemeClr val="dk1"/>
                </a:solidFill>
                <a:latin typeface="Questrial"/>
                <a:ea typeface="Questrial"/>
                <a:cs typeface="Questrial"/>
                <a:sym typeface="Questrial"/>
              </a:defRPr>
            </a:lvl7pPr>
            <a:lvl8pPr marL="3200400" marR="0" indent="0" algn="l" rtl="0">
              <a:defRPr sz="1800" b="0" i="0" u="none" strike="noStrike" cap="none" baseline="0">
                <a:solidFill>
                  <a:schemeClr val="dk1"/>
                </a:solidFill>
                <a:latin typeface="Questrial"/>
                <a:ea typeface="Questrial"/>
                <a:cs typeface="Questrial"/>
                <a:sym typeface="Questrial"/>
              </a:defRPr>
            </a:lvl8pPr>
            <a:lvl9pPr marL="3657600" marR="0" indent="0" algn="l" rtl="0">
              <a:defRPr sz="1800" b="0" i="0" u="none" strike="noStrike" cap="none" baseline="0">
                <a:solidFill>
                  <a:schemeClr val="dk1"/>
                </a:solidFill>
                <a:latin typeface="Questrial"/>
                <a:ea typeface="Questrial"/>
                <a:cs typeface="Questrial"/>
                <a:sym typeface="Questrial"/>
              </a:defRPr>
            </a:lvl9pPr>
          </a:lstStyle>
          <a:p>
            <a:endParaRPr/>
          </a:p>
        </p:txBody>
      </p:sp>
      <p:sp>
        <p:nvSpPr>
          <p:cNvPr id="11" name="Shape 11"/>
          <p:cNvSpPr/>
          <p:nvPr/>
        </p:nvSpPr>
        <p:spPr>
          <a:xfrm>
            <a:off x="274319" y="278165"/>
            <a:ext cx="8595359" cy="1325880"/>
          </a:xfrm>
          <a:prstGeom prst="rect">
            <a:avLst/>
          </a:prstGeom>
          <a:solidFill>
            <a:srgbClr val="FFFFFF">
              <a:alpha val="82745"/>
            </a:srgbClr>
          </a:solidFill>
          <a:ln>
            <a:noFill/>
          </a:ln>
        </p:spPr>
        <p:txBody>
          <a:bodyPr lIns="91425" tIns="45700" rIns="91425" bIns="45700" anchor="ctr" anchorCtr="0">
            <a:noAutofit/>
          </a:bodyPr>
          <a:lstStyle/>
          <a:p>
            <a:endParaRPr/>
          </a:p>
        </p:txBody>
      </p:sp>
      <p:sp>
        <p:nvSpPr>
          <p:cNvPr id="12" name="Shape 12"/>
          <p:cNvSpPr/>
          <p:nvPr/>
        </p:nvSpPr>
        <p:spPr>
          <a:xfrm>
            <a:off x="372862" y="372862"/>
            <a:ext cx="8380519" cy="1118587"/>
          </a:xfrm>
          <a:prstGeom prst="rect">
            <a:avLst/>
          </a:prstGeom>
          <a:solidFill>
            <a:srgbClr val="FFFFFF"/>
          </a:solidFill>
          <a:ln>
            <a:noFill/>
          </a:ln>
        </p:spPr>
        <p:txBody>
          <a:bodyPr lIns="91425" tIns="45700" rIns="91425" bIns="45700" anchor="ctr" anchorCtr="0">
            <a:noAutofit/>
          </a:bodyPr>
          <a:lstStyle/>
          <a:p>
            <a:endParaRPr/>
          </a:p>
        </p:txBody>
      </p:sp>
      <p:sp>
        <p:nvSpPr>
          <p:cNvPr id="13" name="Shape 13"/>
          <p:cNvSpPr txBox="1">
            <a:spLocks noGrp="1"/>
          </p:cNvSpPr>
          <p:nvPr>
            <p:ph type="title"/>
          </p:nvPr>
        </p:nvSpPr>
        <p:spPr>
          <a:xfrm>
            <a:off x="426127" y="408371"/>
            <a:ext cx="8260672" cy="1039426"/>
          </a:xfrm>
          <a:prstGeom prst="rect">
            <a:avLst/>
          </a:prstGeom>
          <a:noFill/>
          <a:ln>
            <a:noFill/>
          </a:ln>
        </p:spPr>
        <p:txBody>
          <a:bodyPr lIns="91425" tIns="91425" rIns="91425" bIns="91425" anchor="ctr" anchorCtr="0"/>
          <a:lstStyle>
            <a:lvl1pPr marL="0" marR="0" indent="0" algn="ctr" rtl="0">
              <a:spcBef>
                <a:spcPts val="0"/>
              </a:spcBef>
              <a:buClr>
                <a:srgbClr val="6B7C72"/>
              </a:buClr>
              <a:buFont typeface="Quattrocento"/>
              <a:buNone/>
              <a:defRPr sz="3500" b="0" i="0" u="none" strike="noStrike" cap="small" baseline="0">
                <a:solidFill>
                  <a:srgbClr val="6B7C72"/>
                </a:solidFill>
                <a:latin typeface="Quattrocento"/>
                <a:ea typeface="Quattrocento"/>
                <a:cs typeface="Quattrocento"/>
                <a:sym typeface="Quattrocento"/>
              </a:defRPr>
            </a:lvl1pPr>
            <a:lvl2pPr marL="0" marR="0" indent="0" algn="l" rtl="0">
              <a:defRPr/>
            </a:lvl2pPr>
            <a:lvl3pPr marL="0" marR="0" indent="0" algn="l" rtl="0">
              <a:defRPr/>
            </a:lvl3pPr>
            <a:lvl4pPr marL="0" marR="0" indent="0" algn="l" rtl="0">
              <a:defRPr/>
            </a:lvl4pPr>
            <a:lvl5pPr marL="0" marR="0" indent="0" algn="l" rtl="0">
              <a:defRPr/>
            </a:lvl5pPr>
            <a:lvl6pPr marL="0" marR="0" indent="0" algn="l" rtl="0">
              <a:defRPr/>
            </a:lvl6pPr>
            <a:lvl7pPr marL="0" marR="0" indent="0" algn="l" rtl="0">
              <a:defRPr/>
            </a:lvl7pPr>
            <a:lvl8pPr marL="0" marR="0" indent="0" algn="l" rtl="0">
              <a:defRPr/>
            </a:lvl8pPr>
            <a:lvl9pPr marL="0" marR="0" indent="0" algn="l" rtl="0">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useconomy.about.com/od/glossary/g/Quantitative-Easing.htm"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hyperlink" Target="http://useconomy.about.com/od/fiscalpolicydefinitions/p/10-Year-Treasury.htm" TargetMode="External"/><Relationship Id="rId4" Type="http://schemas.openxmlformats.org/officeDocument/2006/relationships/hyperlink" Target="http://useconomy.about.com/od/governmentagencies/p/fed.htm"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useconomy.about.com/od/glossary/g/mortgage_securi.htm"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useconomy.about.com/od/monetarypolicy/a/fed_funds_rate.htm" TargetMode="External"/><Relationship Id="rId5" Type="http://schemas.openxmlformats.org/officeDocument/2006/relationships/hyperlink" Target="http://useconomy.about.com/od/economicindicators/tp/Subprime-Mortgage-Primer.htm" TargetMode="External"/><Relationship Id="rId4" Type="http://schemas.openxmlformats.org/officeDocument/2006/relationships/hyperlink" Target="http://useconomy.about.com/od/glossary/g/Central-Banks.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subTitle" idx="1"/>
          </p:nvPr>
        </p:nvSpPr>
        <p:spPr>
          <a:xfrm>
            <a:off x="642804" y="4648200"/>
            <a:ext cx="6553200" cy="457200"/>
          </a:xfrm>
          <a:prstGeom prst="rect">
            <a:avLst/>
          </a:prstGeom>
          <a:noFill/>
          <a:ln>
            <a:noFill/>
          </a:ln>
        </p:spPr>
        <p:txBody>
          <a:bodyPr lIns="91425" tIns="45700" rIns="91425" bIns="45700" anchor="t" anchorCtr="0">
            <a:noAutofit/>
          </a:bodyPr>
          <a:lstStyle/>
          <a:p>
            <a:endParaRPr/>
          </a:p>
        </p:txBody>
      </p:sp>
      <p:sp>
        <p:nvSpPr>
          <p:cNvPr id="113" name="Shape 113"/>
          <p:cNvSpPr txBox="1">
            <a:spLocks noGrp="1"/>
          </p:cNvSpPr>
          <p:nvPr>
            <p:ph type="ctrTitle"/>
          </p:nvPr>
        </p:nvSpPr>
        <p:spPr>
          <a:xfrm>
            <a:off x="604704" y="3227033"/>
            <a:ext cx="6629400" cy="1219200"/>
          </a:xfrm>
          <a:prstGeom prst="rect">
            <a:avLst/>
          </a:prstGeom>
          <a:noFill/>
          <a:ln>
            <a:noFill/>
          </a:ln>
        </p:spPr>
        <p:txBody>
          <a:bodyPr lIns="91425" tIns="45700" rIns="91425" bIns="45700" anchor="b" anchorCtr="0">
            <a:noAutofit/>
          </a:bodyPr>
          <a:lstStyle/>
          <a:p>
            <a:pPr marL="0" marR="0" lvl="0" indent="0" algn="ctr" rtl="0">
              <a:spcBef>
                <a:spcPts val="0"/>
              </a:spcBef>
              <a:buClr>
                <a:srgbClr val="47534C"/>
              </a:buClr>
              <a:buSzPct val="25000"/>
              <a:buFont typeface="Quattrocento"/>
              <a:buNone/>
            </a:pPr>
            <a:r>
              <a:rPr lang="en-US" sz="4000" b="0" i="0" u="none" strike="noStrike" cap="small" baseline="0">
                <a:solidFill>
                  <a:srgbClr val="47534C"/>
                </a:solidFill>
                <a:latin typeface="Quattrocento"/>
                <a:ea typeface="Quattrocento"/>
                <a:cs typeface="Quattrocento"/>
                <a:sym typeface="Quattrocento"/>
              </a:rPr>
              <a:t>QE 1 2 3 Operational Twist</a:t>
            </a:r>
          </a:p>
        </p:txBody>
      </p:sp>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Shape 118"/>
          <p:cNvSpPr txBox="1">
            <a:spLocks noGrp="1"/>
          </p:cNvSpPr>
          <p:nvPr>
            <p:ph type="title"/>
          </p:nvPr>
        </p:nvSpPr>
        <p:spPr>
          <a:xfrm>
            <a:off x="426127" y="408371"/>
            <a:ext cx="8260672" cy="1039426"/>
          </a:xfrm>
          <a:prstGeom prst="rect">
            <a:avLst/>
          </a:prstGeom>
          <a:noFill/>
          <a:ln>
            <a:noFill/>
          </a:ln>
        </p:spPr>
        <p:txBody>
          <a:bodyPr lIns="91425" tIns="45700" rIns="91425" bIns="45700" anchor="ctr" anchorCtr="0">
            <a:noAutofit/>
          </a:bodyPr>
          <a:lstStyle/>
          <a:p>
            <a:pPr marL="0" marR="0" lvl="0" indent="0" algn="ctr" rtl="0">
              <a:spcBef>
                <a:spcPts val="0"/>
              </a:spcBef>
              <a:buClr>
                <a:srgbClr val="6B7C72"/>
              </a:buClr>
              <a:buSzPct val="25000"/>
              <a:buFont typeface="Quattrocento"/>
              <a:buNone/>
            </a:pPr>
            <a:r>
              <a:rPr lang="en-US" sz="3500" b="0" i="0" u="none" strike="noStrike" cap="small" baseline="0">
                <a:solidFill>
                  <a:srgbClr val="6B7C72"/>
                </a:solidFill>
                <a:latin typeface="Quattrocento"/>
                <a:ea typeface="Quattrocento"/>
                <a:cs typeface="Quattrocento"/>
                <a:sym typeface="Quattrocento"/>
              </a:rPr>
              <a:t>What is QE 1</a:t>
            </a:r>
          </a:p>
        </p:txBody>
      </p:sp>
      <p:sp>
        <p:nvSpPr>
          <p:cNvPr id="119" name="Shape 119"/>
          <p:cNvSpPr txBox="1">
            <a:spLocks noGrp="1"/>
          </p:cNvSpPr>
          <p:nvPr>
            <p:ph type="body" idx="1"/>
          </p:nvPr>
        </p:nvSpPr>
        <p:spPr>
          <a:xfrm>
            <a:off x="457200" y="1752600"/>
            <a:ext cx="8229600" cy="4373563"/>
          </a:xfrm>
          <a:prstGeom prst="rect">
            <a:avLst/>
          </a:prstGeom>
          <a:noFill/>
          <a:ln>
            <a:noFill/>
          </a:ln>
        </p:spPr>
        <p:txBody>
          <a:bodyPr lIns="91425" tIns="45700" rIns="91425" bIns="45700" anchor="t" anchorCtr="0">
            <a:noAutofit/>
          </a:bodyPr>
          <a:lstStyle/>
          <a:p>
            <a:pPr marL="342900" marR="0" lvl="0" indent="-228600" algn="l" rtl="0">
              <a:spcBef>
                <a:spcPts val="480"/>
              </a:spcBef>
              <a:buClr>
                <a:schemeClr val="accent1"/>
              </a:buClr>
              <a:buSzPct val="134259"/>
              <a:buFont typeface="Arial"/>
              <a:buChar char="•"/>
            </a:pPr>
            <a:r>
              <a:rPr lang="en-US" sz="1800" b="0" i="0" u="none" strike="noStrike" cap="none" baseline="0">
                <a:solidFill>
                  <a:schemeClr val="dk2"/>
                </a:solidFill>
                <a:latin typeface="Questrial"/>
                <a:ea typeface="Questrial"/>
                <a:cs typeface="Questrial"/>
                <a:sym typeface="Questrial"/>
              </a:rPr>
              <a:t>
</a:t>
            </a:r>
            <a:r>
              <a:rPr lang="en-US" sz="2400" b="0" i="0" u="none" strike="noStrike" cap="none" baseline="0">
                <a:solidFill>
                  <a:schemeClr val="dk2"/>
                </a:solidFill>
                <a:latin typeface="Questrial"/>
                <a:ea typeface="Questrial"/>
                <a:cs typeface="Questrial"/>
                <a:sym typeface="Questrial"/>
              </a:rPr>
              <a:t>Quantitative Easing </a:t>
            </a:r>
          </a:p>
          <a:p>
            <a:pPr marL="640080" marR="0" lvl="1" indent="-233680" algn="l" rtl="0">
              <a:spcBef>
                <a:spcPts val="400"/>
              </a:spcBef>
              <a:buClr>
                <a:schemeClr val="accent2"/>
              </a:buClr>
              <a:buSzPct val="100000"/>
              <a:buFont typeface="Arial"/>
              <a:buChar char="•"/>
            </a:pPr>
            <a:r>
              <a:rPr lang="en-US" sz="2000" b="0" i="0" u="none" strike="noStrike" cap="none" baseline="0">
                <a:solidFill>
                  <a:schemeClr val="dk2"/>
                </a:solidFill>
                <a:latin typeface="Questrial"/>
                <a:ea typeface="Questrial"/>
                <a:cs typeface="Questrial"/>
                <a:sym typeface="Questrial"/>
              </a:rPr>
              <a:t>Measure from the Federal Reserve to counter 2008 subprime mortgage crisis</a:t>
            </a:r>
          </a:p>
          <a:p>
            <a:pPr marL="640080" marR="0" lvl="1" indent="-233680" algn="l" rtl="0">
              <a:spcBef>
                <a:spcPts val="400"/>
              </a:spcBef>
              <a:buClr>
                <a:schemeClr val="accent2"/>
              </a:buClr>
              <a:buSzPct val="100000"/>
              <a:buFont typeface="Arial"/>
              <a:buChar char="•"/>
            </a:pPr>
            <a:r>
              <a:rPr lang="en-US" sz="2000" b="0" i="0" u="none" strike="noStrike" cap="none" baseline="0">
                <a:solidFill>
                  <a:schemeClr val="dk2"/>
                </a:solidFill>
                <a:latin typeface="Questrial"/>
                <a:ea typeface="Questrial"/>
                <a:cs typeface="Questrial"/>
                <a:sym typeface="Questrial"/>
              </a:rPr>
              <a:t>Last from December 2008 until March 2010</a:t>
            </a:r>
          </a:p>
          <a:p>
            <a:endParaRPr/>
          </a:p>
        </p:txBody>
      </p: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Shape 124"/>
          <p:cNvSpPr txBox="1">
            <a:spLocks noGrp="1"/>
          </p:cNvSpPr>
          <p:nvPr>
            <p:ph type="title"/>
          </p:nvPr>
        </p:nvSpPr>
        <p:spPr>
          <a:xfrm>
            <a:off x="426127" y="408371"/>
            <a:ext cx="8260672" cy="1039426"/>
          </a:xfrm>
          <a:prstGeom prst="rect">
            <a:avLst/>
          </a:prstGeom>
          <a:noFill/>
          <a:ln>
            <a:noFill/>
          </a:ln>
        </p:spPr>
        <p:txBody>
          <a:bodyPr lIns="91425" tIns="45700" rIns="91425" bIns="45700" anchor="ctr" anchorCtr="0">
            <a:noAutofit/>
          </a:bodyPr>
          <a:lstStyle/>
          <a:p>
            <a:pPr marL="0" marR="0" lvl="0" indent="0" algn="ctr" rtl="0">
              <a:spcBef>
                <a:spcPts val="0"/>
              </a:spcBef>
              <a:buClr>
                <a:srgbClr val="6B7C72"/>
              </a:buClr>
              <a:buSzPct val="25000"/>
              <a:buFont typeface="Quattrocento"/>
              <a:buNone/>
            </a:pPr>
            <a:r>
              <a:rPr lang="en-US" sz="3500" b="0" i="0" u="none" strike="noStrike" cap="small" baseline="0">
                <a:solidFill>
                  <a:srgbClr val="6B7C72"/>
                </a:solidFill>
                <a:latin typeface="Quattrocento"/>
                <a:ea typeface="Quattrocento"/>
                <a:cs typeface="Quattrocento"/>
                <a:sym typeface="Quattrocento"/>
              </a:rPr>
              <a:t>Why QE1</a:t>
            </a:r>
          </a:p>
        </p:txBody>
      </p:sp>
      <p:sp>
        <p:nvSpPr>
          <p:cNvPr id="125" name="Shape 125"/>
          <p:cNvSpPr txBox="1">
            <a:spLocks noGrp="1"/>
          </p:cNvSpPr>
          <p:nvPr>
            <p:ph type="body" idx="1"/>
          </p:nvPr>
        </p:nvSpPr>
        <p:spPr>
          <a:xfrm>
            <a:off x="457200" y="1752600"/>
            <a:ext cx="8229600" cy="4373563"/>
          </a:xfrm>
          <a:prstGeom prst="rect">
            <a:avLst/>
          </a:prstGeom>
          <a:noFill/>
          <a:ln>
            <a:noFill/>
          </a:ln>
        </p:spPr>
        <p:txBody>
          <a:bodyPr lIns="91425" tIns="45700" rIns="91425" bIns="45700" anchor="t" anchorCtr="0">
            <a:noAutofit/>
          </a:bodyPr>
          <a:lstStyle/>
          <a:p>
            <a:pPr marL="342900" marR="0" lvl="0" indent="-228600" algn="l" rtl="0">
              <a:spcBef>
                <a:spcPts val="480"/>
              </a:spcBef>
              <a:buClr>
                <a:schemeClr val="accent1"/>
              </a:buClr>
              <a:buSzPct val="100694"/>
              <a:buFont typeface="Arial"/>
              <a:buChar char="•"/>
            </a:pPr>
            <a:r>
              <a:rPr lang="en-US" sz="2400" b="0" i="0" u="none" strike="noStrike" cap="none" baseline="0">
                <a:solidFill>
                  <a:schemeClr val="dk2"/>
                </a:solidFill>
                <a:latin typeface="Questrial"/>
                <a:ea typeface="Questrial"/>
                <a:cs typeface="Questrial"/>
                <a:sym typeface="Questrial"/>
              </a:rPr>
              <a:t>Fed other monetary tools was reaching their limit</a:t>
            </a:r>
          </a:p>
          <a:p>
            <a:pPr marL="640080" marR="0" lvl="1" indent="-233680" algn="l" rtl="0">
              <a:spcBef>
                <a:spcPts val="400"/>
              </a:spcBef>
              <a:buClr>
                <a:schemeClr val="accent2"/>
              </a:buClr>
              <a:buSzPct val="100000"/>
              <a:buFont typeface="Arial"/>
              <a:buChar char="•"/>
            </a:pPr>
            <a:r>
              <a:rPr lang="en-US" sz="2000" b="0" i="0" u="none" strike="noStrike" cap="none" baseline="0">
                <a:solidFill>
                  <a:schemeClr val="dk2"/>
                </a:solidFill>
                <a:latin typeface="Questrial"/>
                <a:ea typeface="Questrial"/>
                <a:cs typeface="Questrial"/>
                <a:sym typeface="Questrial"/>
              </a:rPr>
              <a:t>Fed Fund Rate</a:t>
            </a:r>
          </a:p>
          <a:p>
            <a:pPr marL="640080" marR="0" lvl="1" indent="-233680" algn="l" rtl="0">
              <a:spcBef>
                <a:spcPts val="400"/>
              </a:spcBef>
              <a:buClr>
                <a:schemeClr val="accent2"/>
              </a:buClr>
              <a:buSzPct val="100000"/>
              <a:buFont typeface="Arial"/>
              <a:buChar char="•"/>
            </a:pPr>
            <a:r>
              <a:rPr lang="en-US" sz="2000" b="0" i="0" u="none" strike="noStrike" cap="none" baseline="0">
                <a:solidFill>
                  <a:schemeClr val="dk2"/>
                </a:solidFill>
                <a:latin typeface="Questrial"/>
                <a:ea typeface="Questrial"/>
                <a:cs typeface="Questrial"/>
                <a:sym typeface="Questrial"/>
              </a:rPr>
              <a:t>Discount Rate</a:t>
            </a:r>
          </a:p>
          <a:p>
            <a:pPr marL="640080" marR="0" lvl="1" indent="-233680" algn="l" rtl="0">
              <a:spcBef>
                <a:spcPts val="400"/>
              </a:spcBef>
              <a:buClr>
                <a:schemeClr val="accent2"/>
              </a:buClr>
              <a:buSzPct val="100000"/>
              <a:buFont typeface="Arial"/>
              <a:buChar char="•"/>
            </a:pPr>
            <a:r>
              <a:rPr lang="en-US" sz="2000" b="0" i="0" u="none" strike="noStrike" cap="none" baseline="0">
                <a:solidFill>
                  <a:schemeClr val="dk2"/>
                </a:solidFill>
                <a:latin typeface="Questrial"/>
                <a:ea typeface="Questrial"/>
                <a:cs typeface="Questrial"/>
                <a:sym typeface="Questrial"/>
              </a:rPr>
              <a:t>Giving Interest to reserve requirement</a:t>
            </a:r>
          </a:p>
        </p:txBody>
      </p:sp>
    </p:spTree>
  </p:cSld>
  <p:clrMapOvr>
    <a:masterClrMapping/>
  </p:clrMapOvr>
  <p:transition spd="slow">
    <p:cu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26127" y="408371"/>
            <a:ext cx="8260672" cy="1039426"/>
          </a:xfrm>
          <a:prstGeom prst="rect">
            <a:avLst/>
          </a:prstGeom>
          <a:noFill/>
          <a:ln>
            <a:noFill/>
          </a:ln>
        </p:spPr>
        <p:txBody>
          <a:bodyPr lIns="91425" tIns="45700" rIns="91425" bIns="45700" anchor="ctr" anchorCtr="0">
            <a:noAutofit/>
          </a:bodyPr>
          <a:lstStyle/>
          <a:p>
            <a:pPr marL="0" marR="0" lvl="0" indent="0" algn="ctr" rtl="0">
              <a:spcBef>
                <a:spcPts val="0"/>
              </a:spcBef>
              <a:buClr>
                <a:srgbClr val="6B7C72"/>
              </a:buClr>
              <a:buSzPct val="25000"/>
              <a:buFont typeface="Quattrocento"/>
              <a:buNone/>
            </a:pPr>
            <a:r>
              <a:rPr lang="en-US" sz="3500" b="0" i="0" u="none" strike="noStrike" cap="small" baseline="0">
                <a:solidFill>
                  <a:srgbClr val="6B7C72"/>
                </a:solidFill>
                <a:latin typeface="Quattrocento"/>
                <a:ea typeface="Quattrocento"/>
                <a:cs typeface="Quattrocento"/>
                <a:sym typeface="Quattrocento"/>
              </a:rPr>
              <a:t>How QE1</a:t>
            </a:r>
          </a:p>
        </p:txBody>
      </p:sp>
      <p:sp>
        <p:nvSpPr>
          <p:cNvPr id="131" name="Shape 131"/>
          <p:cNvSpPr txBox="1">
            <a:spLocks noGrp="1"/>
          </p:cNvSpPr>
          <p:nvPr>
            <p:ph type="body" idx="1"/>
          </p:nvPr>
        </p:nvSpPr>
        <p:spPr>
          <a:xfrm>
            <a:off x="457200" y="1752600"/>
            <a:ext cx="8229600" cy="4373563"/>
          </a:xfrm>
          <a:prstGeom prst="rect">
            <a:avLst/>
          </a:prstGeom>
          <a:noFill/>
          <a:ln>
            <a:noFill/>
          </a:ln>
        </p:spPr>
        <p:txBody>
          <a:bodyPr lIns="91425" tIns="45700" rIns="91425" bIns="45700" anchor="t" anchorCtr="0">
            <a:noAutofit/>
          </a:bodyPr>
          <a:lstStyle/>
          <a:p>
            <a:pPr marL="342900" marR="0" lvl="0" indent="-228600" algn="l" rtl="0">
              <a:spcBef>
                <a:spcPts val="480"/>
              </a:spcBef>
              <a:buClr>
                <a:schemeClr val="accent1"/>
              </a:buClr>
              <a:buSzPct val="100694"/>
              <a:buFont typeface="Arial"/>
              <a:buChar char="•"/>
            </a:pPr>
            <a:r>
              <a:rPr lang="en-US" sz="2400" b="0" i="0" u="none" strike="noStrike" cap="none" baseline="0">
                <a:solidFill>
                  <a:schemeClr val="dk2"/>
                </a:solidFill>
                <a:latin typeface="Questrial"/>
                <a:ea typeface="Questrial"/>
                <a:cs typeface="Questrial"/>
                <a:sym typeface="Questrial"/>
              </a:rPr>
              <a:t>In Nov 2008, Fed began buying $600 billion in MBS, and $100 billion in other debt, all of which were backed by Fannie Mae, Freddie Mac, Ginnie Mae and the Federal Home Loan Banks.</a:t>
            </a:r>
          </a:p>
          <a:p>
            <a:pPr marL="342900" marR="0" lvl="0" indent="-228600" algn="l" rtl="0">
              <a:spcBef>
                <a:spcPts val="480"/>
              </a:spcBef>
              <a:buClr>
                <a:schemeClr val="accent1"/>
              </a:buClr>
              <a:buSzPct val="100694"/>
              <a:buFont typeface="Arial"/>
              <a:buChar char="•"/>
            </a:pPr>
            <a:r>
              <a:rPr lang="en-US" sz="2400" b="0" i="0" u="none" strike="noStrike" cap="none" baseline="0">
                <a:solidFill>
                  <a:schemeClr val="dk2"/>
                </a:solidFill>
                <a:latin typeface="Questrial"/>
                <a:ea typeface="Questrial"/>
                <a:cs typeface="Questrial"/>
                <a:sym typeface="Questrial"/>
              </a:rPr>
              <a:t>In March 2009,It announced it would buy $750 billion more in MBS, $100 billion in Fannie and Freddie debt, and $300 billion of longer-term Treasuries over the next six months.</a:t>
            </a:r>
          </a:p>
        </p:txBody>
      </p:sp>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Shape 136"/>
          <p:cNvSpPr txBox="1">
            <a:spLocks noGrp="1"/>
          </p:cNvSpPr>
          <p:nvPr>
            <p:ph type="title"/>
          </p:nvPr>
        </p:nvSpPr>
        <p:spPr>
          <a:xfrm>
            <a:off x="426127" y="408371"/>
            <a:ext cx="8260672" cy="1039426"/>
          </a:xfrm>
          <a:prstGeom prst="rect">
            <a:avLst/>
          </a:prstGeom>
          <a:noFill/>
          <a:ln>
            <a:noFill/>
          </a:ln>
        </p:spPr>
        <p:txBody>
          <a:bodyPr lIns="91425" tIns="45700" rIns="91425" bIns="45700" anchor="ctr" anchorCtr="0">
            <a:noAutofit/>
          </a:bodyPr>
          <a:lstStyle/>
          <a:p>
            <a:pPr marL="0" marR="0" lvl="0" indent="0" algn="ctr" rtl="0">
              <a:spcBef>
                <a:spcPts val="0"/>
              </a:spcBef>
              <a:buClr>
                <a:srgbClr val="6B7C72"/>
              </a:buClr>
              <a:buSzPct val="25000"/>
              <a:buFont typeface="Quattrocento"/>
              <a:buNone/>
            </a:pPr>
            <a:r>
              <a:rPr lang="en-US" sz="3500" b="0" i="0" u="none" strike="noStrike" cap="small" baseline="0">
                <a:solidFill>
                  <a:srgbClr val="6B7C72"/>
                </a:solidFill>
                <a:latin typeface="Quattrocento"/>
                <a:ea typeface="Quattrocento"/>
                <a:cs typeface="Quattrocento"/>
                <a:sym typeface="Quattrocento"/>
              </a:rPr>
              <a:t>Drawback &amp; Result</a:t>
            </a:r>
          </a:p>
        </p:txBody>
      </p:sp>
      <p:sp>
        <p:nvSpPr>
          <p:cNvPr id="137" name="Shape 137"/>
          <p:cNvSpPr txBox="1">
            <a:spLocks noGrp="1"/>
          </p:cNvSpPr>
          <p:nvPr>
            <p:ph type="body" idx="1"/>
          </p:nvPr>
        </p:nvSpPr>
        <p:spPr>
          <a:xfrm>
            <a:off x="457200" y="1752600"/>
            <a:ext cx="8229600" cy="4373563"/>
          </a:xfrm>
          <a:prstGeom prst="rect">
            <a:avLst/>
          </a:prstGeom>
          <a:noFill/>
          <a:ln>
            <a:noFill/>
          </a:ln>
        </p:spPr>
        <p:txBody>
          <a:bodyPr lIns="91425" tIns="45700" rIns="91425" bIns="45700" anchor="t" anchorCtr="0">
            <a:noAutofit/>
          </a:bodyPr>
          <a:lstStyle/>
          <a:p>
            <a:pPr marL="342900" marR="0" lvl="0" indent="-228600" algn="l" rtl="0">
              <a:spcBef>
                <a:spcPts val="480"/>
              </a:spcBef>
              <a:buClr>
                <a:schemeClr val="accent1"/>
              </a:buClr>
              <a:buSzPct val="100694"/>
              <a:buFont typeface="Arial"/>
              <a:buChar char="•"/>
            </a:pPr>
            <a:r>
              <a:rPr lang="en-US" sz="2400" b="0" i="0" u="none" strike="noStrike" cap="none" baseline="0">
                <a:solidFill>
                  <a:schemeClr val="dk2"/>
                </a:solidFill>
                <a:latin typeface="Questrial"/>
                <a:ea typeface="Questrial"/>
                <a:cs typeface="Questrial"/>
                <a:sym typeface="Questrial"/>
              </a:rPr>
              <a:t>the bank did not lend as much as Fed expected</a:t>
            </a:r>
          </a:p>
          <a:p>
            <a:pPr marL="342900" marR="0" lvl="0" indent="-228600" algn="l" rtl="0">
              <a:spcBef>
                <a:spcPts val="480"/>
              </a:spcBef>
              <a:buClr>
                <a:schemeClr val="accent1"/>
              </a:buClr>
              <a:buSzPct val="100694"/>
              <a:buFont typeface="Arial"/>
              <a:buChar char="•"/>
            </a:pPr>
            <a:r>
              <a:rPr lang="en-US" sz="2400" b="0" i="0" u="none" strike="noStrike" cap="none" baseline="0">
                <a:solidFill>
                  <a:schemeClr val="dk2"/>
                </a:solidFill>
                <a:latin typeface="Questrial"/>
                <a:ea typeface="Questrial"/>
                <a:cs typeface="Questrial"/>
                <a:sym typeface="Questrial"/>
              </a:rPr>
              <a:t>Lower interest rate from 6.33% in November 2010 to 5.23% in March 2011 in housing market</a:t>
            </a:r>
          </a:p>
          <a:p>
            <a:pPr marL="342900" marR="0" lvl="0" indent="-228600" algn="l" rtl="0">
              <a:spcBef>
                <a:spcPts val="480"/>
              </a:spcBef>
              <a:buClr>
                <a:schemeClr val="accent1"/>
              </a:buClr>
              <a:buSzPct val="100694"/>
              <a:buFont typeface="Arial"/>
              <a:buChar char="•"/>
            </a:pPr>
            <a:r>
              <a:rPr lang="en-US" sz="2400" b="0" i="0" u="none" strike="noStrike" cap="none" baseline="0">
                <a:solidFill>
                  <a:schemeClr val="dk2"/>
                </a:solidFill>
                <a:latin typeface="Questrial"/>
                <a:ea typeface="Questrial"/>
                <a:cs typeface="Questrial"/>
                <a:sym typeface="Questrial"/>
              </a:rPr>
              <a:t>Low interest rate give fuel for US economy to recover</a:t>
            </a:r>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Shape 142"/>
          <p:cNvSpPr txBox="1">
            <a:spLocks noGrp="1"/>
          </p:cNvSpPr>
          <p:nvPr>
            <p:ph type="title"/>
          </p:nvPr>
        </p:nvSpPr>
        <p:spPr>
          <a:xfrm>
            <a:off x="426127" y="408371"/>
            <a:ext cx="8260672" cy="1039426"/>
          </a:xfrm>
          <a:prstGeom prst="rect">
            <a:avLst/>
          </a:prstGeom>
          <a:noFill/>
          <a:ln>
            <a:noFill/>
          </a:ln>
        </p:spPr>
        <p:txBody>
          <a:bodyPr lIns="91425" tIns="45700" rIns="91425" bIns="45700" anchor="ctr" anchorCtr="0">
            <a:noAutofit/>
          </a:bodyPr>
          <a:lstStyle/>
          <a:p>
            <a:pPr marL="0" marR="0" lvl="0" indent="0" algn="ctr" rtl="0">
              <a:spcBef>
                <a:spcPts val="0"/>
              </a:spcBef>
              <a:buClr>
                <a:srgbClr val="6B7C72"/>
              </a:buClr>
              <a:buSzPct val="25000"/>
              <a:buFont typeface="Quattrocento"/>
              <a:buNone/>
            </a:pPr>
            <a:r>
              <a:rPr lang="en-US" sz="3500" b="0" i="0" u="none" strike="noStrike" cap="small" baseline="0">
                <a:solidFill>
                  <a:srgbClr val="6B7C72"/>
                </a:solidFill>
                <a:latin typeface="Quattrocento"/>
                <a:ea typeface="Quattrocento"/>
                <a:cs typeface="Quattrocento"/>
                <a:sym typeface="Quattrocento"/>
              </a:rPr>
              <a:t>Why Qe2</a:t>
            </a:r>
          </a:p>
        </p:txBody>
      </p:sp>
      <p:sp>
        <p:nvSpPr>
          <p:cNvPr id="143" name="Shape 143"/>
          <p:cNvSpPr txBox="1">
            <a:spLocks noGrp="1"/>
          </p:cNvSpPr>
          <p:nvPr>
            <p:ph type="body" idx="1"/>
          </p:nvPr>
        </p:nvSpPr>
        <p:spPr>
          <a:xfrm>
            <a:off x="457200" y="1752600"/>
            <a:ext cx="8229600" cy="4373563"/>
          </a:xfrm>
          <a:prstGeom prst="rect">
            <a:avLst/>
          </a:prstGeom>
          <a:noFill/>
          <a:ln>
            <a:noFill/>
          </a:ln>
        </p:spPr>
        <p:txBody>
          <a:bodyPr lIns="91425" tIns="45700" rIns="91425" bIns="45700" anchor="t" anchorCtr="0">
            <a:noAutofit/>
          </a:bodyPr>
          <a:lstStyle/>
          <a:p>
            <a:pPr marL="342900" marR="0" lvl="0" indent="-228600" algn="l" rtl="0">
              <a:spcBef>
                <a:spcPts val="480"/>
              </a:spcBef>
              <a:buClr>
                <a:schemeClr val="accent1"/>
              </a:buClr>
              <a:buSzPct val="100694"/>
              <a:buFont typeface="Arial"/>
              <a:buChar char="•"/>
            </a:pPr>
            <a:r>
              <a:rPr lang="en-US" sz="2400" b="0" i="0" u="none" strike="noStrike" cap="none" baseline="0">
                <a:solidFill>
                  <a:schemeClr val="dk2"/>
                </a:solidFill>
                <a:latin typeface="Questrial"/>
                <a:ea typeface="Questrial"/>
                <a:cs typeface="Questrial"/>
                <a:sym typeface="Questrial"/>
              </a:rPr>
              <a:t>The Economy was doing better as a result of QE1 but the Fed saw that the bank was not lending that much and they saw opportunity to increase the opportunity even further</a:t>
            </a:r>
          </a:p>
        </p:txBody>
      </p: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Shape 148"/>
          <p:cNvSpPr txBox="1">
            <a:spLocks noGrp="1"/>
          </p:cNvSpPr>
          <p:nvPr>
            <p:ph type="title"/>
          </p:nvPr>
        </p:nvSpPr>
        <p:spPr>
          <a:xfrm>
            <a:off x="426127" y="408371"/>
            <a:ext cx="8260672" cy="1039426"/>
          </a:xfrm>
          <a:prstGeom prst="rect">
            <a:avLst/>
          </a:prstGeom>
          <a:noFill/>
          <a:ln>
            <a:noFill/>
          </a:ln>
        </p:spPr>
        <p:txBody>
          <a:bodyPr lIns="91425" tIns="45700" rIns="91425" bIns="45700" anchor="ctr" anchorCtr="0">
            <a:noAutofit/>
          </a:bodyPr>
          <a:lstStyle/>
          <a:p>
            <a:pPr marL="0" marR="0" lvl="0" indent="0" algn="ctr" rtl="0">
              <a:spcBef>
                <a:spcPts val="0"/>
              </a:spcBef>
              <a:buClr>
                <a:srgbClr val="6B7C72"/>
              </a:buClr>
              <a:buSzPct val="25000"/>
              <a:buFont typeface="Quattrocento"/>
              <a:buNone/>
            </a:pPr>
            <a:r>
              <a:rPr lang="en-US" sz="3500" b="0" i="0" u="none" strike="noStrike" cap="small" baseline="0">
                <a:solidFill>
                  <a:srgbClr val="6B7C72"/>
                </a:solidFill>
                <a:latin typeface="Quattrocento"/>
                <a:ea typeface="Quattrocento"/>
                <a:cs typeface="Quattrocento"/>
                <a:sym typeface="Quattrocento"/>
              </a:rPr>
              <a:t>What QE2</a:t>
            </a:r>
          </a:p>
        </p:txBody>
      </p:sp>
      <p:sp>
        <p:nvSpPr>
          <p:cNvPr id="149" name="Shape 149"/>
          <p:cNvSpPr txBox="1">
            <a:spLocks noGrp="1"/>
          </p:cNvSpPr>
          <p:nvPr>
            <p:ph type="body" idx="1"/>
          </p:nvPr>
        </p:nvSpPr>
        <p:spPr>
          <a:xfrm>
            <a:off x="457200" y="1752600"/>
            <a:ext cx="8229600" cy="4373563"/>
          </a:xfrm>
          <a:prstGeom prst="rect">
            <a:avLst/>
          </a:prstGeom>
          <a:noFill/>
          <a:ln>
            <a:noFill/>
          </a:ln>
        </p:spPr>
        <p:txBody>
          <a:bodyPr lIns="91425" tIns="45700" rIns="91425" bIns="45700" anchor="t" anchorCtr="0">
            <a:noAutofit/>
          </a:bodyPr>
          <a:lstStyle/>
          <a:p>
            <a:pPr marL="342900" marR="0" lvl="0" indent="-228600" algn="l" rtl="0">
              <a:spcBef>
                <a:spcPts val="480"/>
              </a:spcBef>
              <a:buClr>
                <a:schemeClr val="accent1"/>
              </a:buClr>
              <a:buSzPct val="100694"/>
              <a:buFont typeface="Arial"/>
              <a:buChar char="•"/>
            </a:pPr>
            <a:r>
              <a:rPr lang="en-US" sz="2400" b="0" i="0" u="none" strike="noStrike" cap="none" baseline="0">
                <a:solidFill>
                  <a:schemeClr val="dk2"/>
                </a:solidFill>
                <a:latin typeface="Questrial"/>
                <a:ea typeface="Questrial"/>
                <a:cs typeface="Questrial"/>
                <a:sym typeface="Questrial"/>
              </a:rPr>
              <a:t>It lasted seven months, from November 2010 to June 2011. When it was launched, the Fed announced it would buy $600 billion of Treasury bills, bonds and notes by March 2011</a:t>
            </a:r>
          </a:p>
          <a:p>
            <a:endParaRPr/>
          </a:p>
        </p:txBody>
      </p:sp>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Shape 154"/>
          <p:cNvSpPr txBox="1">
            <a:spLocks noGrp="1"/>
          </p:cNvSpPr>
          <p:nvPr>
            <p:ph type="title"/>
          </p:nvPr>
        </p:nvSpPr>
        <p:spPr>
          <a:xfrm>
            <a:off x="426127" y="408371"/>
            <a:ext cx="8260672" cy="1039426"/>
          </a:xfrm>
          <a:prstGeom prst="rect">
            <a:avLst/>
          </a:prstGeom>
          <a:noFill/>
          <a:ln>
            <a:noFill/>
          </a:ln>
        </p:spPr>
        <p:txBody>
          <a:bodyPr lIns="91425" tIns="45700" rIns="91425" bIns="45700" anchor="ctr" anchorCtr="0">
            <a:noAutofit/>
          </a:bodyPr>
          <a:lstStyle/>
          <a:p>
            <a:pPr marL="0" marR="0" lvl="0" indent="0" algn="ctr" rtl="0">
              <a:spcBef>
                <a:spcPts val="0"/>
              </a:spcBef>
              <a:buClr>
                <a:srgbClr val="6B7C72"/>
              </a:buClr>
              <a:buSzPct val="25000"/>
              <a:buFont typeface="Quattrocento"/>
              <a:buNone/>
            </a:pPr>
            <a:r>
              <a:rPr lang="en-US" sz="3500" b="0" i="0" u="none" strike="noStrike" cap="small" baseline="0">
                <a:solidFill>
                  <a:srgbClr val="6B7C72"/>
                </a:solidFill>
                <a:latin typeface="Quattrocento"/>
                <a:ea typeface="Quattrocento"/>
                <a:cs typeface="Quattrocento"/>
                <a:sym typeface="Quattrocento"/>
              </a:rPr>
              <a:t>Differences</a:t>
            </a:r>
          </a:p>
        </p:txBody>
      </p:sp>
      <p:sp>
        <p:nvSpPr>
          <p:cNvPr id="155" name="Shape 155"/>
          <p:cNvSpPr txBox="1">
            <a:spLocks noGrp="1"/>
          </p:cNvSpPr>
          <p:nvPr>
            <p:ph type="body" idx="1"/>
          </p:nvPr>
        </p:nvSpPr>
        <p:spPr>
          <a:xfrm>
            <a:off x="457200" y="1752600"/>
            <a:ext cx="8229600" cy="4373563"/>
          </a:xfrm>
          <a:prstGeom prst="rect">
            <a:avLst/>
          </a:prstGeom>
          <a:noFill/>
          <a:ln>
            <a:noFill/>
          </a:ln>
        </p:spPr>
        <p:txBody>
          <a:bodyPr lIns="91425" tIns="45700" rIns="91425" bIns="45700" anchor="t" anchorCtr="0">
            <a:noAutofit/>
          </a:bodyPr>
          <a:lstStyle/>
          <a:p>
            <a:pPr marL="342900" marR="0" lvl="0" indent="-228600" algn="l" rtl="0">
              <a:spcBef>
                <a:spcPts val="480"/>
              </a:spcBef>
              <a:buClr>
                <a:schemeClr val="accent1"/>
              </a:buClr>
              <a:buSzPct val="134259"/>
              <a:buFont typeface="Arial"/>
              <a:buChar char="•"/>
            </a:pPr>
            <a:r>
              <a:rPr lang="en-US" sz="1800" b="0" i="0" u="none" strike="noStrike" cap="none" baseline="0">
                <a:solidFill>
                  <a:schemeClr val="dk2"/>
                </a:solidFill>
                <a:latin typeface="Questrial"/>
                <a:ea typeface="Questrial"/>
                <a:cs typeface="Questrial"/>
                <a:sym typeface="Questrial"/>
              </a:rPr>
              <a:t>
</a:t>
            </a:r>
            <a:r>
              <a:rPr lang="en-US" sz="2400" b="0" i="0" u="none" strike="noStrike" cap="none" baseline="0">
                <a:solidFill>
                  <a:schemeClr val="dk2"/>
                </a:solidFill>
                <a:latin typeface="Questrial"/>
                <a:ea typeface="Questrial"/>
                <a:cs typeface="Questrial"/>
                <a:sym typeface="Questrial"/>
              </a:rPr>
              <a:t>Fed bought $30 billion a month in longer-term denominations, such as the 10 year treasury notes to decrease interest rate and force investor back to mortgages</a:t>
            </a:r>
          </a:p>
          <a:p>
            <a:endParaRPr/>
          </a:p>
          <a:p>
            <a:pPr marL="342900" marR="0" lvl="0" indent="-228600" algn="l" rtl="0">
              <a:spcBef>
                <a:spcPts val="480"/>
              </a:spcBef>
              <a:buClr>
                <a:schemeClr val="accent1"/>
              </a:buClr>
              <a:buSzPct val="100694"/>
              <a:buFont typeface="Arial"/>
              <a:buChar char="•"/>
            </a:pPr>
            <a:r>
              <a:rPr lang="en-US" sz="2400" b="0" i="0" u="none" strike="noStrike" cap="none" baseline="0">
                <a:solidFill>
                  <a:schemeClr val="dk2"/>
                </a:solidFill>
                <a:latin typeface="Questrial"/>
                <a:ea typeface="Questrial"/>
                <a:cs typeface="Questrial"/>
                <a:sym typeface="Questrial"/>
              </a:rPr>
              <a:t>Setting inflation target of 2%, Fed focus was to spur mild inflation to increase demand, since a deflation economy nobody wants to buy since the price would keep decreasing</a:t>
            </a:r>
          </a:p>
          <a:p>
            <a:endParaRPr/>
          </a:p>
        </p:txBody>
      </p:sp>
    </p:spTree>
  </p:cSld>
  <p:clrMapOvr>
    <a:masterClrMapping/>
  </p:clrMapOvr>
  <p:transition spd="slow">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Shape 160"/>
          <p:cNvSpPr txBox="1">
            <a:spLocks noGrp="1"/>
          </p:cNvSpPr>
          <p:nvPr>
            <p:ph type="title"/>
          </p:nvPr>
        </p:nvSpPr>
        <p:spPr>
          <a:xfrm>
            <a:off x="426127" y="408371"/>
            <a:ext cx="8260672" cy="1039426"/>
          </a:xfrm>
          <a:prstGeom prst="rect">
            <a:avLst/>
          </a:prstGeom>
          <a:noFill/>
          <a:ln>
            <a:noFill/>
          </a:ln>
        </p:spPr>
        <p:txBody>
          <a:bodyPr lIns="91425" tIns="45700" rIns="91425" bIns="45700" anchor="ctr" anchorCtr="0">
            <a:noAutofit/>
          </a:bodyPr>
          <a:lstStyle/>
          <a:p>
            <a:pPr marL="0" marR="0" lvl="0" indent="0" algn="ctr" rtl="0">
              <a:spcBef>
                <a:spcPts val="0"/>
              </a:spcBef>
              <a:buClr>
                <a:srgbClr val="6B7C72"/>
              </a:buClr>
              <a:buSzPct val="25000"/>
              <a:buFont typeface="Quattrocento"/>
              <a:buNone/>
            </a:pPr>
            <a:r>
              <a:rPr lang="en-US" sz="3500" b="0" i="0" u="none" strike="noStrike" cap="small" baseline="0">
                <a:solidFill>
                  <a:srgbClr val="6B7C72"/>
                </a:solidFill>
                <a:latin typeface="Quattrocento"/>
                <a:ea typeface="Quattrocento"/>
                <a:cs typeface="Quattrocento"/>
                <a:sym typeface="Quattrocento"/>
              </a:rPr>
              <a:t>result</a:t>
            </a:r>
          </a:p>
        </p:txBody>
      </p:sp>
      <p:sp>
        <p:nvSpPr>
          <p:cNvPr id="161" name="Shape 161"/>
          <p:cNvSpPr txBox="1">
            <a:spLocks noGrp="1"/>
          </p:cNvSpPr>
          <p:nvPr>
            <p:ph type="body" idx="1"/>
          </p:nvPr>
        </p:nvSpPr>
        <p:spPr>
          <a:xfrm>
            <a:off x="457200" y="1752600"/>
            <a:ext cx="8229600" cy="4373563"/>
          </a:xfrm>
          <a:prstGeom prst="rect">
            <a:avLst/>
          </a:prstGeom>
          <a:noFill/>
          <a:ln>
            <a:noFill/>
          </a:ln>
        </p:spPr>
        <p:txBody>
          <a:bodyPr lIns="91425" tIns="45700" rIns="91425" bIns="45700" anchor="t" anchorCtr="0">
            <a:noAutofit/>
          </a:bodyPr>
          <a:lstStyle/>
          <a:p>
            <a:pPr marL="342900" marR="0" lvl="0" indent="-228600" algn="l" rtl="0">
              <a:spcBef>
                <a:spcPts val="480"/>
              </a:spcBef>
              <a:buClr>
                <a:schemeClr val="accent1"/>
              </a:buClr>
              <a:buSzPct val="100694"/>
              <a:buFont typeface="Arial"/>
              <a:buChar char="•"/>
            </a:pPr>
            <a:r>
              <a:rPr lang="en-US" sz="2400" b="0" i="0" u="none" strike="noStrike" cap="none" baseline="0">
                <a:solidFill>
                  <a:schemeClr val="dk2"/>
                </a:solidFill>
                <a:latin typeface="Questrial"/>
                <a:ea typeface="Questrial"/>
                <a:cs typeface="Questrial"/>
                <a:sym typeface="Questrial"/>
              </a:rPr>
              <a:t>Many investor fear that the Fed would overshoot their inflation target this make many investor as a result, gold prices set new records to $1,825 an ounce</a:t>
            </a:r>
          </a:p>
          <a:p>
            <a:endParaRPr/>
          </a:p>
          <a:p>
            <a:endParaRPr/>
          </a:p>
        </p:txBody>
      </p:sp>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Shape 166"/>
          <p:cNvSpPr txBox="1">
            <a:spLocks noGrp="1"/>
          </p:cNvSpPr>
          <p:nvPr>
            <p:ph type="title"/>
          </p:nvPr>
        </p:nvSpPr>
        <p:spPr>
          <a:xfrm>
            <a:off x="426127" y="408371"/>
            <a:ext cx="8260799" cy="1039500"/>
          </a:xfrm>
          <a:prstGeom prst="rect">
            <a:avLst/>
          </a:prstGeom>
        </p:spPr>
        <p:txBody>
          <a:bodyPr lIns="91425" tIns="91425" rIns="91425" bIns="91425" anchor="ctr" anchorCtr="0">
            <a:noAutofit/>
          </a:bodyPr>
          <a:lstStyle/>
          <a:p>
            <a:pPr lvl="0" rtl="0">
              <a:buNone/>
            </a:pPr>
            <a:r>
              <a:rPr lang="en-US"/>
              <a:t>What QE3</a:t>
            </a:r>
          </a:p>
        </p:txBody>
      </p:sp>
      <p:sp>
        <p:nvSpPr>
          <p:cNvPr id="167" name="Shape 167"/>
          <p:cNvSpPr txBox="1">
            <a:spLocks noGrp="1"/>
          </p:cNvSpPr>
          <p:nvPr>
            <p:ph type="body" idx="1"/>
          </p:nvPr>
        </p:nvSpPr>
        <p:spPr>
          <a:xfrm>
            <a:off x="457200" y="1752600"/>
            <a:ext cx="8229600" cy="4373700"/>
          </a:xfrm>
          <a:prstGeom prst="rect">
            <a:avLst/>
          </a:prstGeom>
        </p:spPr>
        <p:txBody>
          <a:bodyPr lIns="91425" tIns="91425" rIns="91425" bIns="91425" anchor="t" anchorCtr="0">
            <a:noAutofit/>
          </a:bodyPr>
          <a:lstStyle/>
          <a:p>
            <a:pPr lvl="0" rtl="0">
              <a:buClr>
                <a:srgbClr val="000000"/>
              </a:buClr>
              <a:buSzPct val="45833"/>
              <a:buFont typeface="Arial"/>
              <a:buNone/>
            </a:pPr>
            <a:r>
              <a:rPr lang="en-US"/>
              <a:t>Third round of quantitative easing begun by the Federal Reserve on September 13, 2012 to December, 2012</a:t>
            </a:r>
          </a:p>
          <a:p>
            <a:pPr lvl="0" rtl="0">
              <a:buClr>
                <a:srgbClr val="000000"/>
              </a:buClr>
              <a:buSzPct val="45833"/>
              <a:buFont typeface="Arial"/>
              <a:buNone/>
            </a:pPr>
            <a:r>
              <a:rPr lang="en-US"/>
              <a:t>-maintain until jobs improved substantially</a:t>
            </a:r>
          </a:p>
          <a:p>
            <a:pPr lvl="0" rtl="0">
              <a:buClr>
                <a:srgbClr val="000000"/>
              </a:buClr>
              <a:buSzPct val="45833"/>
              <a:buFont typeface="Arial"/>
              <a:buNone/>
            </a:pPr>
            <a:r>
              <a:rPr lang="en-US"/>
              <a:t>-buy $40 billion mortgage-backed securities (MBS) from member Federal Reserve banks.</a:t>
            </a:r>
          </a:p>
          <a:p>
            <a:pPr lvl="0" rtl="0">
              <a:buClr>
                <a:srgbClr val="000000"/>
              </a:buClr>
              <a:buSzPct val="45833"/>
              <a:buFont typeface="Arial"/>
              <a:buNone/>
            </a:pPr>
            <a:r>
              <a:rPr lang="en-US"/>
              <a:t>-buy $45 billion of longer-dated Treasuries every month until employment and/or inflation reach an acceptable level.</a:t>
            </a:r>
          </a:p>
          <a:p>
            <a:pPr marL="0" lvl="0" indent="0" rtl="0">
              <a:buClr>
                <a:srgbClr val="000000"/>
              </a:buClr>
              <a:buSzPct val="45833"/>
              <a:buFont typeface="Arial"/>
              <a:buNone/>
            </a:pPr>
            <a:r>
              <a:rPr lang="en-US"/>
              <a:t>   </a:t>
            </a:r>
          </a:p>
        </p:txBody>
      </p:sp>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Shape 172"/>
          <p:cNvSpPr txBox="1">
            <a:spLocks noGrp="1"/>
          </p:cNvSpPr>
          <p:nvPr>
            <p:ph type="title"/>
          </p:nvPr>
        </p:nvSpPr>
        <p:spPr>
          <a:xfrm>
            <a:off x="426127" y="408371"/>
            <a:ext cx="8260799" cy="1039500"/>
          </a:xfrm>
          <a:prstGeom prst="rect">
            <a:avLst/>
          </a:prstGeom>
        </p:spPr>
        <p:txBody>
          <a:bodyPr lIns="91425" tIns="91425" rIns="91425" bIns="91425" anchor="ctr" anchorCtr="0">
            <a:noAutofit/>
          </a:bodyPr>
          <a:lstStyle/>
          <a:p>
            <a:pPr>
              <a:buNone/>
            </a:pPr>
            <a:r>
              <a:rPr lang="en-US"/>
              <a:t>Why QE3</a:t>
            </a:r>
          </a:p>
        </p:txBody>
      </p:sp>
      <p:sp>
        <p:nvSpPr>
          <p:cNvPr id="173" name="Shape 173"/>
          <p:cNvSpPr txBox="1">
            <a:spLocks noGrp="1"/>
          </p:cNvSpPr>
          <p:nvPr>
            <p:ph type="body" idx="1"/>
          </p:nvPr>
        </p:nvSpPr>
        <p:spPr>
          <a:xfrm>
            <a:off x="457200" y="1752600"/>
            <a:ext cx="8229600" cy="4373700"/>
          </a:xfrm>
          <a:prstGeom prst="rect">
            <a:avLst/>
          </a:prstGeom>
        </p:spPr>
        <p:txBody>
          <a:bodyPr lIns="91425" tIns="91425" rIns="91425" bIns="91425" anchor="t" anchorCtr="0">
            <a:noAutofit/>
          </a:bodyPr>
          <a:lstStyle/>
          <a:p>
            <a:pPr>
              <a:buNone/>
            </a:pPr>
            <a:r>
              <a:rPr lang="en-US"/>
              <a:t>-Fed chair shifted their focus from repairing damage from subprime mortgage crisis to boosting economic growth and job improvement</a:t>
            </a:r>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Shape 178"/>
          <p:cNvSpPr txBox="1">
            <a:spLocks noGrp="1"/>
          </p:cNvSpPr>
          <p:nvPr>
            <p:ph type="title"/>
          </p:nvPr>
        </p:nvSpPr>
        <p:spPr>
          <a:xfrm>
            <a:off x="426127" y="408371"/>
            <a:ext cx="8260799" cy="1039500"/>
          </a:xfrm>
          <a:prstGeom prst="rect">
            <a:avLst/>
          </a:prstGeom>
        </p:spPr>
        <p:txBody>
          <a:bodyPr lIns="91425" tIns="91425" rIns="91425" bIns="91425" anchor="ctr" anchorCtr="0">
            <a:noAutofit/>
          </a:bodyPr>
          <a:lstStyle/>
          <a:p>
            <a:pPr>
              <a:buNone/>
            </a:pPr>
            <a:r>
              <a:rPr lang="en-US"/>
              <a:t>Result</a:t>
            </a:r>
          </a:p>
        </p:txBody>
      </p:sp>
      <p:sp>
        <p:nvSpPr>
          <p:cNvPr id="179" name="Shape 179"/>
          <p:cNvSpPr txBox="1">
            <a:spLocks noGrp="1"/>
          </p:cNvSpPr>
          <p:nvPr>
            <p:ph type="body" idx="1"/>
          </p:nvPr>
        </p:nvSpPr>
        <p:spPr>
          <a:xfrm>
            <a:off x="457200" y="1752600"/>
            <a:ext cx="8229600" cy="4373700"/>
          </a:xfrm>
          <a:prstGeom prst="rect">
            <a:avLst/>
          </a:prstGeom>
        </p:spPr>
        <p:txBody>
          <a:bodyPr lIns="91425" tIns="91425" rIns="91425" bIns="91425" anchor="t" anchorCtr="0">
            <a:noAutofit/>
          </a:bodyPr>
          <a:lstStyle/>
          <a:p>
            <a:pPr lvl="0" rtl="0">
              <a:buNone/>
            </a:pPr>
            <a:r>
              <a:rPr lang="en-US"/>
              <a:t>-The extra funds allowed the banks to increase lending.</a:t>
            </a:r>
          </a:p>
          <a:p>
            <a:pPr lvl="0" rtl="0">
              <a:buClr>
                <a:srgbClr val="000000"/>
              </a:buClr>
              <a:buSzPct val="45833"/>
              <a:buFont typeface="Arial"/>
              <a:buNone/>
            </a:pPr>
            <a:r>
              <a:rPr lang="en-US"/>
              <a:t>-This expansion in the money supply had the added benefit of keeping the value of the dollar low.</a:t>
            </a:r>
          </a:p>
          <a:p>
            <a:pPr lvl="0" rtl="0">
              <a:buNone/>
            </a:pPr>
            <a:r>
              <a:rPr lang="en-US"/>
              <a:t>-ultimately increased U.S. exports</a:t>
            </a:r>
          </a:p>
        </p:txBody>
      </p:sp>
      <p:sp>
        <p:nvSpPr>
          <p:cNvPr id="180" name="Shape 180"/>
          <p:cNvSpPr/>
          <p:nvPr/>
        </p:nvSpPr>
        <p:spPr>
          <a:xfrm>
            <a:off x="1310074" y="3444000"/>
            <a:ext cx="6523850" cy="3089075"/>
          </a:xfrm>
          <a:prstGeom prst="rect">
            <a:avLst/>
          </a:prstGeom>
          <a:blipFill>
            <a:blip r:embed="rId3"/>
            <a:stretch>
              <a:fillRect/>
            </a:stretch>
          </a:blipFill>
        </p:spPr>
      </p:sp>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Shape 185"/>
          <p:cNvSpPr txBox="1">
            <a:spLocks noGrp="1"/>
          </p:cNvSpPr>
          <p:nvPr>
            <p:ph type="title"/>
          </p:nvPr>
        </p:nvSpPr>
        <p:spPr>
          <a:xfrm>
            <a:off x="426127" y="408371"/>
            <a:ext cx="8260799" cy="1039500"/>
          </a:xfrm>
          <a:prstGeom prst="rect">
            <a:avLst/>
          </a:prstGeom>
        </p:spPr>
        <p:txBody>
          <a:bodyPr lIns="91425" tIns="91425" rIns="91425" bIns="91425" anchor="ctr" anchorCtr="0">
            <a:noAutofit/>
          </a:bodyPr>
          <a:lstStyle/>
          <a:p>
            <a:pPr>
              <a:buNone/>
            </a:pPr>
            <a:r>
              <a:rPr lang="en-US" dirty="0" smtClean="0"/>
              <a:t>Operation </a:t>
            </a:r>
            <a:r>
              <a:rPr lang="en-US" dirty="0"/>
              <a:t>Twist</a:t>
            </a:r>
          </a:p>
        </p:txBody>
      </p:sp>
      <p:sp>
        <p:nvSpPr>
          <p:cNvPr id="186" name="Shape 186"/>
          <p:cNvSpPr txBox="1">
            <a:spLocks noGrp="1"/>
          </p:cNvSpPr>
          <p:nvPr>
            <p:ph type="body" idx="1"/>
          </p:nvPr>
        </p:nvSpPr>
        <p:spPr>
          <a:xfrm>
            <a:off x="457200" y="1752600"/>
            <a:ext cx="8229600" cy="4373700"/>
          </a:xfrm>
          <a:prstGeom prst="rect">
            <a:avLst/>
          </a:prstGeom>
        </p:spPr>
        <p:txBody>
          <a:bodyPr lIns="91425" tIns="91425" rIns="91425" bIns="91425" anchor="t" anchorCtr="0">
            <a:noAutofit/>
          </a:bodyPr>
          <a:lstStyle/>
          <a:p>
            <a:pPr lvl="0" rtl="0">
              <a:buNone/>
            </a:pPr>
            <a:r>
              <a:rPr lang="en-US"/>
              <a:t>-a program of QE used by the Federal Reserve</a:t>
            </a:r>
          </a:p>
          <a:p>
            <a:pPr lvl="0" rtl="0">
              <a:buNone/>
            </a:pPr>
            <a:r>
              <a:rPr lang="en-US"/>
              <a:t>-sales of short-term Treasury Bills to buy long-term Treasury Notes</a:t>
            </a:r>
          </a:p>
          <a:p>
            <a:pPr lvl="0" rtl="0">
              <a:buNone/>
            </a:pPr>
            <a:r>
              <a:rPr lang="en-US"/>
              <a:t>-to lower long-term Treasury yields, and interest rates</a:t>
            </a:r>
          </a:p>
          <a:p>
            <a:pPr>
              <a:buNone/>
            </a:pPr>
            <a:r>
              <a:rPr lang="en-US"/>
              <a:t>-to make loans more affordable</a:t>
            </a:r>
          </a:p>
        </p:txBody>
      </p:sp>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Shape 191"/>
          <p:cNvSpPr txBox="1">
            <a:spLocks noGrp="1"/>
          </p:cNvSpPr>
          <p:nvPr>
            <p:ph type="title"/>
          </p:nvPr>
        </p:nvSpPr>
        <p:spPr>
          <a:xfrm>
            <a:off x="426127" y="408371"/>
            <a:ext cx="8260799" cy="1039500"/>
          </a:xfrm>
          <a:prstGeom prst="rect">
            <a:avLst/>
          </a:prstGeom>
        </p:spPr>
        <p:txBody>
          <a:bodyPr lIns="91425" tIns="91425" rIns="91425" bIns="91425" anchor="ctr" anchorCtr="0">
            <a:noAutofit/>
          </a:bodyPr>
          <a:lstStyle/>
          <a:p>
            <a:pPr>
              <a:buNone/>
            </a:pPr>
            <a:r>
              <a:rPr lang="en-US" dirty="0" smtClean="0"/>
              <a:t>Operation </a:t>
            </a:r>
            <a:r>
              <a:rPr lang="en-US" dirty="0"/>
              <a:t>Twist in 2011</a:t>
            </a:r>
          </a:p>
        </p:txBody>
      </p:sp>
      <p:sp>
        <p:nvSpPr>
          <p:cNvPr id="192" name="Shape 192"/>
          <p:cNvSpPr txBox="1">
            <a:spLocks noGrp="1"/>
          </p:cNvSpPr>
          <p:nvPr>
            <p:ph type="body" idx="1"/>
          </p:nvPr>
        </p:nvSpPr>
        <p:spPr>
          <a:xfrm>
            <a:off x="441725" y="1804950"/>
            <a:ext cx="8229600" cy="4373700"/>
          </a:xfrm>
          <a:prstGeom prst="rect">
            <a:avLst/>
          </a:prstGeom>
        </p:spPr>
        <p:txBody>
          <a:bodyPr lIns="91425" tIns="91425" rIns="91425" bIns="91425" anchor="t" anchorCtr="0">
            <a:noAutofit/>
          </a:bodyPr>
          <a:lstStyle/>
          <a:p>
            <a:pPr lvl="0" rtl="0">
              <a:buNone/>
            </a:pPr>
            <a:r>
              <a:rPr lang="en-US" dirty="0"/>
              <a:t>-The Fed Chair announced the $400 billion Operation Twist program in September 2011.</a:t>
            </a:r>
          </a:p>
          <a:p>
            <a:pPr lvl="0" rtl="0">
              <a:buNone/>
            </a:pPr>
            <a:r>
              <a:rPr lang="en-US" dirty="0"/>
              <a:t>-</a:t>
            </a:r>
            <a:r>
              <a:rPr lang="en-US" dirty="0">
                <a:solidFill>
                  <a:schemeClr val="bg2"/>
                </a:solidFill>
              </a:rPr>
              <a:t>The Fed also announced it would keep the </a:t>
            </a:r>
            <a:r>
              <a:rPr lang="en-US" dirty="0" smtClean="0">
                <a:solidFill>
                  <a:schemeClr val="bg2"/>
                </a:solidFill>
              </a:rPr>
              <a:t>Fed fund rate at </a:t>
            </a:r>
            <a:r>
              <a:rPr lang="en-US" dirty="0">
                <a:solidFill>
                  <a:schemeClr val="bg2"/>
                </a:solidFill>
              </a:rPr>
              <a:t>zero until 2015.</a:t>
            </a:r>
          </a:p>
          <a:p>
            <a:pPr lvl="0" rtl="0">
              <a:buNone/>
            </a:pPr>
            <a:r>
              <a:rPr lang="en-US" dirty="0"/>
              <a:t>-The Fed was forcing investors to consider other investments.</a:t>
            </a:r>
          </a:p>
          <a:p>
            <a:pPr lvl="0" rtl="0">
              <a:buClr>
                <a:srgbClr val="000000"/>
              </a:buClr>
              <a:buSzPct val="45833"/>
              <a:buFont typeface="Arial"/>
              <a:buNone/>
            </a:pPr>
            <a:r>
              <a:rPr lang="en-US" dirty="0"/>
              <a:t>-It ended in December 2012, when QE4 was announced.</a:t>
            </a:r>
          </a:p>
          <a:p>
            <a:endParaRPr/>
          </a:p>
        </p:txBody>
      </p:sp>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Shape 197"/>
          <p:cNvSpPr txBox="1">
            <a:spLocks noGrp="1"/>
          </p:cNvSpPr>
          <p:nvPr>
            <p:ph type="title"/>
          </p:nvPr>
        </p:nvSpPr>
        <p:spPr>
          <a:xfrm>
            <a:off x="426127" y="408371"/>
            <a:ext cx="8260672" cy="1039426"/>
          </a:xfrm>
          <a:prstGeom prst="rect">
            <a:avLst/>
          </a:prstGeom>
          <a:noFill/>
          <a:ln>
            <a:noFill/>
          </a:ln>
        </p:spPr>
        <p:txBody>
          <a:bodyPr lIns="91425" tIns="45700" rIns="91425" bIns="45700" anchor="ctr" anchorCtr="0">
            <a:noAutofit/>
          </a:bodyPr>
          <a:lstStyle/>
          <a:p>
            <a:pPr>
              <a:buNone/>
            </a:pPr>
            <a:r>
              <a:rPr lang="en-US" dirty="0" smtClean="0"/>
              <a:t>Operation </a:t>
            </a:r>
            <a:r>
              <a:rPr lang="en-US" dirty="0"/>
              <a:t>Twist in 2011(2)</a:t>
            </a:r>
          </a:p>
        </p:txBody>
      </p:sp>
      <p:sp>
        <p:nvSpPr>
          <p:cNvPr id="198" name="Shape 198"/>
          <p:cNvSpPr txBox="1">
            <a:spLocks noGrp="1"/>
          </p:cNvSpPr>
          <p:nvPr>
            <p:ph type="body" idx="1"/>
          </p:nvPr>
        </p:nvSpPr>
        <p:spPr>
          <a:xfrm>
            <a:off x="457200" y="1752600"/>
            <a:ext cx="8229600" cy="4373563"/>
          </a:xfrm>
          <a:prstGeom prst="rect">
            <a:avLst/>
          </a:prstGeom>
          <a:noFill/>
          <a:ln>
            <a:noFill/>
          </a:ln>
        </p:spPr>
        <p:txBody>
          <a:bodyPr lIns="91425" tIns="45700" rIns="91425" bIns="45700" anchor="t" anchorCtr="0">
            <a:noAutofit/>
          </a:bodyPr>
          <a:lstStyle/>
          <a:p>
            <a:endParaRPr/>
          </a:p>
        </p:txBody>
      </p:sp>
      <p:sp>
        <p:nvSpPr>
          <p:cNvPr id="199" name="Shape 199"/>
          <p:cNvSpPr/>
          <p:nvPr/>
        </p:nvSpPr>
        <p:spPr>
          <a:xfrm>
            <a:off x="539551" y="1752608"/>
            <a:ext cx="8064896" cy="4723088"/>
          </a:xfrm>
          <a:prstGeom prst="rect">
            <a:avLst/>
          </a:prstGeom>
          <a:blipFill>
            <a:blip r:embed="rId3"/>
            <a:stretch>
              <a:fillRect/>
            </a:stretch>
          </a:blipFill>
        </p:spPr>
      </p:sp>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pPr algn="ctr"/>
            <a:endParaRPr lang="en-US" sz="6000" dirty="0" smtClean="0"/>
          </a:p>
          <a:p>
            <a:pPr algn="ctr"/>
            <a:r>
              <a:rPr lang="en-US" sz="6000" dirty="0" smtClean="0"/>
              <a:t>THANK YOU FOR YOUR ATTENTION</a:t>
            </a:r>
            <a:endParaRPr lang="th-TH" sz="6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Shape 204"/>
          <p:cNvSpPr txBox="1">
            <a:spLocks noGrp="1"/>
          </p:cNvSpPr>
          <p:nvPr>
            <p:ph type="title"/>
          </p:nvPr>
        </p:nvSpPr>
        <p:spPr>
          <a:xfrm>
            <a:off x="426127" y="408371"/>
            <a:ext cx="8260672" cy="1039426"/>
          </a:xfrm>
          <a:prstGeom prst="rect">
            <a:avLst/>
          </a:prstGeom>
          <a:noFill/>
          <a:ln>
            <a:noFill/>
          </a:ln>
        </p:spPr>
        <p:txBody>
          <a:bodyPr lIns="91425" tIns="45700" rIns="91425" bIns="45700" anchor="ctr" anchorCtr="0">
            <a:noAutofit/>
          </a:bodyPr>
          <a:lstStyle/>
          <a:p>
            <a:endParaRPr/>
          </a:p>
        </p:txBody>
      </p:sp>
      <p:sp>
        <p:nvSpPr>
          <p:cNvPr id="205" name="Shape 205"/>
          <p:cNvSpPr txBox="1">
            <a:spLocks noGrp="1"/>
          </p:cNvSpPr>
          <p:nvPr>
            <p:ph type="body" idx="1"/>
          </p:nvPr>
        </p:nvSpPr>
        <p:spPr>
          <a:xfrm>
            <a:off x="457200" y="1752600"/>
            <a:ext cx="8229600" cy="4373563"/>
          </a:xfrm>
          <a:prstGeom prst="rect">
            <a:avLst/>
          </a:prstGeom>
          <a:noFill/>
          <a:ln>
            <a:noFill/>
          </a:ln>
        </p:spPr>
        <p:txBody>
          <a:bodyPr lIns="91425" tIns="45700" rIns="91425" bIns="45700" anchor="t" anchorCtr="0">
            <a:noAutofit/>
          </a:bodyPr>
          <a:lstStyle/>
          <a:p>
            <a:pPr marL="342900" marR="0" lvl="0" indent="-228600" algn="l" rtl="0">
              <a:spcBef>
                <a:spcPts val="480"/>
              </a:spcBef>
              <a:buClr>
                <a:schemeClr val="accent1"/>
              </a:buClr>
              <a:buSzPct val="109848"/>
              <a:buFont typeface="Arial"/>
              <a:buChar char="•"/>
            </a:pPr>
            <a:r>
              <a:rPr lang="en-US" sz="2200" b="0" i="0" u="none" strike="noStrike" cap="none" baseline="0">
                <a:solidFill>
                  <a:schemeClr val="dk2"/>
                </a:solidFill>
                <a:latin typeface="Questrial"/>
                <a:ea typeface="Questrial"/>
                <a:cs typeface="Questrial"/>
                <a:sym typeface="Questrial"/>
              </a:rPr>
              <a:t>QE1 is a measure from the FED to boost the economy from subprime mortgage crisis in 2008. The FED need to use QE1 since other monetary tools were reaching there limit. The bank loan rate or the Fed Fund Rate and the discount rate was already zero. Fed was even paying interest to bank reserve requirement.</a:t>
            </a:r>
          </a:p>
          <a:p>
            <a:pPr marL="342900" marR="0" lvl="0" indent="-228600" algn="l" rtl="0">
              <a:spcBef>
                <a:spcPts val="480"/>
              </a:spcBef>
              <a:buClr>
                <a:schemeClr val="accent1"/>
              </a:buClr>
              <a:buSzPct val="109848"/>
              <a:buFont typeface="Arial"/>
              <a:buChar char="•"/>
            </a:pPr>
            <a:r>
              <a:rPr lang="en-US" sz="2200" b="0" i="0" u="none" strike="noStrike" cap="none" baseline="0">
                <a:solidFill>
                  <a:schemeClr val="dk2"/>
                </a:solidFill>
                <a:latin typeface="Questrial"/>
                <a:ea typeface="Questrial"/>
                <a:cs typeface="Questrial"/>
                <a:sym typeface="Questrial"/>
              </a:rPr>
              <a:t>The FED spend about $600 billion dollar buying mortgage back security in order to spur the decline housing market and $100 billion dollar in other debt.</a:t>
            </a:r>
          </a:p>
          <a:p>
            <a:pPr marL="342900" marR="0" lvl="0" indent="-228600" algn="l" rtl="0">
              <a:spcBef>
                <a:spcPts val="480"/>
              </a:spcBef>
              <a:buClr>
                <a:schemeClr val="accent1"/>
              </a:buClr>
              <a:buSzPct val="109848"/>
              <a:buFont typeface="Arial"/>
              <a:buChar char="•"/>
            </a:pPr>
            <a:r>
              <a:rPr lang="en-US" sz="2200" b="0" i="0" u="none" strike="noStrike" cap="none" baseline="0">
                <a:solidFill>
                  <a:schemeClr val="dk2"/>
                </a:solidFill>
                <a:latin typeface="Questrial"/>
                <a:ea typeface="Questrial"/>
                <a:cs typeface="Questrial"/>
                <a:sym typeface="Questrial"/>
              </a:rPr>
              <a:t>The QE1 provide a good result, interest rate decline from 6.33 to 5.23 for a 30 years fixed mortgage. There was also drawback since the bank was not lending. They say that there is not enough credit worthy individual since the bank raise their standard for lending after the crisis.</a:t>
            </a:r>
          </a:p>
        </p:txBody>
      </p:sp>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Shape 210"/>
          <p:cNvSpPr txBox="1">
            <a:spLocks noGrp="1"/>
          </p:cNvSpPr>
          <p:nvPr>
            <p:ph type="title"/>
          </p:nvPr>
        </p:nvSpPr>
        <p:spPr>
          <a:xfrm>
            <a:off x="426127" y="408371"/>
            <a:ext cx="8260672" cy="1039426"/>
          </a:xfrm>
          <a:prstGeom prst="rect">
            <a:avLst/>
          </a:prstGeom>
          <a:noFill/>
          <a:ln>
            <a:noFill/>
          </a:ln>
        </p:spPr>
        <p:txBody>
          <a:bodyPr lIns="91425" tIns="45700" rIns="91425" bIns="45700" anchor="ctr" anchorCtr="0">
            <a:noAutofit/>
          </a:bodyPr>
          <a:lstStyle/>
          <a:p>
            <a:endParaRPr/>
          </a:p>
        </p:txBody>
      </p:sp>
      <p:sp>
        <p:nvSpPr>
          <p:cNvPr id="211" name="Shape 211"/>
          <p:cNvSpPr txBox="1">
            <a:spLocks noGrp="1"/>
          </p:cNvSpPr>
          <p:nvPr>
            <p:ph type="body" idx="1"/>
          </p:nvPr>
        </p:nvSpPr>
        <p:spPr>
          <a:xfrm>
            <a:off x="457200" y="1752600"/>
            <a:ext cx="8229600" cy="4373563"/>
          </a:xfrm>
          <a:prstGeom prst="rect">
            <a:avLst/>
          </a:prstGeom>
          <a:noFill/>
          <a:ln>
            <a:noFill/>
          </a:ln>
        </p:spPr>
        <p:txBody>
          <a:bodyPr lIns="91425" tIns="45700" rIns="91425" bIns="45700" anchor="t" anchorCtr="0">
            <a:noAutofit/>
          </a:bodyPr>
          <a:lstStyle/>
          <a:p>
            <a:pPr marL="342900" marR="0" lvl="0" indent="-228600" algn="l" rtl="0">
              <a:spcBef>
                <a:spcPts val="480"/>
              </a:spcBef>
              <a:buClr>
                <a:schemeClr val="accent1"/>
              </a:buClr>
              <a:buSzPct val="115079"/>
              <a:buFont typeface="Arial"/>
              <a:buChar char="•"/>
            </a:pPr>
            <a:r>
              <a:rPr lang="en-US" sz="2050" b="0" i="0" u="none" strike="noStrike" cap="none" baseline="0">
                <a:solidFill>
                  <a:schemeClr val="dk2"/>
                </a:solidFill>
                <a:latin typeface="Questrial"/>
                <a:ea typeface="Questrial"/>
                <a:cs typeface="Questrial"/>
                <a:sym typeface="Questrial"/>
              </a:rPr>
              <a:t>It lasted seven months, from November 2010 to June 2011. When it was launched, the Fed announced it would buy $600 billion of Treasury bills, bonds and notes by March 2011.</a:t>
            </a:r>
          </a:p>
          <a:p>
            <a:pPr marL="342900" marR="0" lvl="0" indent="-228600" algn="l" rtl="0">
              <a:spcBef>
                <a:spcPts val="480"/>
              </a:spcBef>
              <a:buClr>
                <a:schemeClr val="accent1"/>
              </a:buClr>
              <a:buSzPct val="115079"/>
              <a:buFont typeface="Arial"/>
              <a:buChar char="•"/>
            </a:pPr>
            <a:r>
              <a:rPr lang="en-US" sz="2050" b="0" i="0" u="none" strike="noStrike" cap="none" baseline="0">
                <a:solidFill>
                  <a:schemeClr val="dk2"/>
                </a:solidFill>
                <a:latin typeface="Questrial"/>
                <a:ea typeface="Questrial"/>
                <a:cs typeface="Questrial"/>
                <a:sym typeface="Questrial"/>
              </a:rPr>
              <a:t>In QE2 the Fed bought $30 billion a month in longer-term denominations, such as the 10 year treasury notes, to keep interest rate low and force investor back in mortgage.</a:t>
            </a:r>
          </a:p>
          <a:p>
            <a:pPr marL="342900" marR="0" lvl="0" indent="-228600" algn="l" rtl="0">
              <a:spcBef>
                <a:spcPts val="480"/>
              </a:spcBef>
              <a:buClr>
                <a:schemeClr val="accent1"/>
              </a:buClr>
              <a:buSzPct val="115079"/>
              <a:buFont typeface="Arial"/>
              <a:buChar char="•"/>
            </a:pPr>
            <a:r>
              <a:rPr lang="en-US" sz="2050" b="0" i="0" u="none" strike="noStrike" cap="none" baseline="0">
                <a:solidFill>
                  <a:schemeClr val="dk2"/>
                </a:solidFill>
                <a:latin typeface="Questrial"/>
                <a:ea typeface="Questrial"/>
                <a:cs typeface="Questrial"/>
                <a:sym typeface="Questrial"/>
              </a:rPr>
              <a:t>With QE2, the Fed was trying to actually spur mild inflation. Why? It wanted to stimulate the economy by increasing demand. When prices rise slowly and consistently over time, people are more likely to buy now to avoid the future price increase. In other words, expectation of inflation is a powerful driver of demand. </a:t>
            </a:r>
          </a:p>
          <a:p>
            <a:pPr marL="342900" marR="0" lvl="0" indent="-228600" algn="l" rtl="0">
              <a:spcBef>
                <a:spcPts val="480"/>
              </a:spcBef>
              <a:buClr>
                <a:schemeClr val="accent1"/>
              </a:buClr>
              <a:buSzPct val="115079"/>
              <a:buFont typeface="Arial"/>
              <a:buChar char="•"/>
            </a:pPr>
            <a:r>
              <a:rPr lang="en-US" sz="2050" b="0" i="0" u="none" strike="noStrike" cap="none" baseline="0">
                <a:solidFill>
                  <a:schemeClr val="dk2"/>
                </a:solidFill>
                <a:latin typeface="Questrial"/>
                <a:ea typeface="Questrial"/>
                <a:cs typeface="Questrial"/>
                <a:sym typeface="Questrial"/>
              </a:rPr>
              <a:t>Many investor fear that the Fed would overshoot their inflation target this make many investor as a result, gold prices set new records to $1,825 an ounce</a:t>
            </a:r>
          </a:p>
        </p:txBody>
      </p:sp>
    </p:spTree>
  </p:cSld>
  <p:clrMapOvr>
    <a:masterClrMapping/>
  </p:clrMapOvr>
  <p:transition spd="slow">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Shape 216"/>
          <p:cNvSpPr txBox="1">
            <a:spLocks noGrp="1"/>
          </p:cNvSpPr>
          <p:nvPr>
            <p:ph type="title"/>
          </p:nvPr>
        </p:nvSpPr>
        <p:spPr>
          <a:xfrm>
            <a:off x="426127" y="408371"/>
            <a:ext cx="8260672" cy="1039426"/>
          </a:xfrm>
          <a:prstGeom prst="rect">
            <a:avLst/>
          </a:prstGeom>
          <a:noFill/>
          <a:ln>
            <a:noFill/>
          </a:ln>
        </p:spPr>
        <p:txBody>
          <a:bodyPr lIns="91425" tIns="45700" rIns="91425" bIns="45700" anchor="ctr" anchorCtr="0">
            <a:noAutofit/>
          </a:bodyPr>
          <a:lstStyle/>
          <a:p>
            <a:pPr marL="0" marR="0" lvl="0" indent="0" algn="ctr" rtl="0">
              <a:spcBef>
                <a:spcPts val="0"/>
              </a:spcBef>
              <a:buClr>
                <a:srgbClr val="6B7C72"/>
              </a:buClr>
              <a:buSzPct val="25000"/>
              <a:buFont typeface="Quattrocento"/>
              <a:buNone/>
            </a:pPr>
            <a:r>
              <a:rPr lang="en-US" sz="3150" b="0" i="0" u="none" strike="noStrike" cap="small" baseline="0">
                <a:solidFill>
                  <a:srgbClr val="6B7C72"/>
                </a:solidFill>
                <a:latin typeface="Quattrocento"/>
                <a:ea typeface="Quattrocento"/>
                <a:cs typeface="Quattrocento"/>
                <a:sym typeface="Quattrocento"/>
              </a:rPr>
              <a:t>What is </a:t>
            </a:r>
            <a:br>
              <a:rPr lang="en-US" sz="3150" b="0" i="0" u="none" strike="noStrike" cap="small" baseline="0">
                <a:solidFill>
                  <a:srgbClr val="6B7C72"/>
                </a:solidFill>
                <a:latin typeface="Quattrocento"/>
                <a:ea typeface="Quattrocento"/>
                <a:cs typeface="Quattrocento"/>
                <a:sym typeface="Quattrocento"/>
              </a:rPr>
            </a:br>
            <a:r>
              <a:rPr lang="en-US" sz="3150" b="0" i="0" u="none" strike="noStrike" cap="small" baseline="0">
                <a:solidFill>
                  <a:srgbClr val="6B7C72"/>
                </a:solidFill>
                <a:latin typeface="Quattrocento"/>
                <a:ea typeface="Quattrocento"/>
                <a:cs typeface="Quattrocento"/>
                <a:sym typeface="Quattrocento"/>
              </a:rPr>
              <a:t>Operational twist</a:t>
            </a:r>
          </a:p>
        </p:txBody>
      </p:sp>
      <p:sp>
        <p:nvSpPr>
          <p:cNvPr id="217" name="Shape 217"/>
          <p:cNvSpPr txBox="1">
            <a:spLocks noGrp="1"/>
          </p:cNvSpPr>
          <p:nvPr>
            <p:ph type="body" idx="1"/>
          </p:nvPr>
        </p:nvSpPr>
        <p:spPr>
          <a:xfrm>
            <a:off x="457200" y="1752600"/>
            <a:ext cx="8229600" cy="4373563"/>
          </a:xfrm>
          <a:prstGeom prst="rect">
            <a:avLst/>
          </a:prstGeom>
          <a:noFill/>
          <a:ln>
            <a:noFill/>
          </a:ln>
        </p:spPr>
        <p:txBody>
          <a:bodyPr lIns="91425" tIns="45700" rIns="91425" bIns="45700" anchor="t" anchorCtr="0">
            <a:noAutofit/>
          </a:bodyPr>
          <a:lstStyle/>
          <a:p>
            <a:pPr marL="342900" marR="0" lvl="0" indent="-228600" algn="l" rtl="0">
              <a:spcBef>
                <a:spcPts val="480"/>
              </a:spcBef>
              <a:buClr>
                <a:schemeClr val="accent1"/>
              </a:buClr>
              <a:buSzPct val="115079"/>
              <a:buFont typeface="Arial"/>
              <a:buChar char="•"/>
            </a:pPr>
            <a:r>
              <a:rPr lang="en-US" sz="2050" b="0" i="0" u="none" strike="noStrike" cap="none" baseline="0">
                <a:solidFill>
                  <a:schemeClr val="dk2"/>
                </a:solidFill>
                <a:latin typeface="Questrial"/>
                <a:ea typeface="Questrial"/>
                <a:cs typeface="Questrial"/>
                <a:sym typeface="Questrial"/>
              </a:rPr>
              <a:t>Operation Twist is a program of </a:t>
            </a:r>
            <a:r>
              <a:rPr lang="en-US" sz="2050" b="0" i="0" u="sng" strike="noStrike" cap="none" baseline="0">
                <a:solidFill>
                  <a:schemeClr val="hlink"/>
                </a:solidFill>
                <a:latin typeface="Questrial"/>
                <a:ea typeface="Questrial"/>
                <a:cs typeface="Questrial"/>
                <a:sym typeface="Questrial"/>
                <a:hlinkClick r:id="rId3"/>
              </a:rPr>
              <a:t>quantitative easing</a:t>
            </a:r>
            <a:r>
              <a:rPr lang="en-US" sz="2050" b="0" i="0" u="none" strike="noStrike" cap="none" baseline="0">
                <a:solidFill>
                  <a:schemeClr val="dk2"/>
                </a:solidFill>
                <a:latin typeface="Questrial"/>
                <a:ea typeface="Questrial"/>
                <a:cs typeface="Questrial"/>
                <a:sym typeface="Questrial"/>
              </a:rPr>
              <a:t> used by the </a:t>
            </a:r>
            <a:r>
              <a:rPr lang="en-US" sz="2050" b="0" i="0" u="sng" strike="noStrike" cap="none" baseline="0">
                <a:solidFill>
                  <a:schemeClr val="hlink"/>
                </a:solidFill>
                <a:latin typeface="Questrial"/>
                <a:ea typeface="Questrial"/>
                <a:cs typeface="Questrial"/>
                <a:sym typeface="Questrial"/>
                <a:hlinkClick r:id="rId4"/>
              </a:rPr>
              <a:t>Federal Reserve</a:t>
            </a:r>
            <a:r>
              <a:rPr lang="en-US" sz="2050" b="0" i="0" u="none" strike="noStrike" cap="none" baseline="0">
                <a:solidFill>
                  <a:schemeClr val="dk2"/>
                </a:solidFill>
                <a:latin typeface="Questrial"/>
                <a:ea typeface="Questrial"/>
                <a:cs typeface="Questrial"/>
                <a:sym typeface="Questrial"/>
              </a:rPr>
              <a:t>. The so-called "twist" in the operation occurs whenever the Fed uses the proceeds of its sales from short-term Treasury bills to buy long-term Treasury notes. Normally, the central bank replaces its purchases of short-term bills with the same. This program should put downward pressure on longer-term interest rates and help make broader financial conditions more accommodative</a:t>
            </a:r>
          </a:p>
          <a:p>
            <a:pPr marL="342900" marR="0" lvl="0" indent="-228600" algn="l" rtl="0">
              <a:spcBef>
                <a:spcPts val="480"/>
              </a:spcBef>
              <a:buClr>
                <a:schemeClr val="accent1"/>
              </a:buClr>
              <a:buSzPct val="115079"/>
              <a:buFont typeface="Arial"/>
              <a:buChar char="•"/>
            </a:pPr>
            <a:r>
              <a:rPr lang="en-US" sz="2050" b="0" i="0" u="none" strike="noStrike" cap="none" baseline="0">
                <a:solidFill>
                  <a:schemeClr val="dk2"/>
                </a:solidFill>
                <a:latin typeface="Questrial"/>
                <a:ea typeface="Questrial"/>
                <a:cs typeface="Questrial"/>
                <a:sym typeface="Questrial"/>
              </a:rPr>
              <a:t>The purpose of Operation Twist is to lower long-term Treasury yields, and therefore interest rates</a:t>
            </a:r>
          </a:p>
          <a:p>
            <a:pPr marL="342900" marR="0" lvl="0" indent="-228600" algn="l" rtl="0">
              <a:spcBef>
                <a:spcPts val="480"/>
              </a:spcBef>
              <a:buClr>
                <a:schemeClr val="accent1"/>
              </a:buClr>
              <a:buSzPct val="115079"/>
              <a:buFont typeface="Arial"/>
              <a:buChar char="•"/>
            </a:pPr>
            <a:r>
              <a:rPr lang="en-US" sz="2050" b="0" i="0" u="none" strike="noStrike" cap="none" baseline="0">
                <a:solidFill>
                  <a:schemeClr val="dk2"/>
                </a:solidFill>
                <a:latin typeface="Questrial"/>
                <a:ea typeface="Questrial"/>
                <a:cs typeface="Questrial"/>
                <a:sym typeface="Questrial"/>
              </a:rPr>
              <a:t>The </a:t>
            </a:r>
            <a:r>
              <a:rPr lang="en-US" sz="2050" b="0" i="0" u="sng" strike="noStrike" cap="none" baseline="0">
                <a:solidFill>
                  <a:schemeClr val="hlink"/>
                </a:solidFill>
                <a:latin typeface="Questrial"/>
                <a:ea typeface="Questrial"/>
                <a:cs typeface="Questrial"/>
                <a:sym typeface="Questrial"/>
                <a:hlinkClick r:id="rId5"/>
              </a:rPr>
              <a:t>10-year Treasury note</a:t>
            </a:r>
            <a:r>
              <a:rPr lang="en-US" sz="2050" b="0" i="0" u="none" strike="noStrike" cap="none" baseline="0">
                <a:solidFill>
                  <a:schemeClr val="dk2"/>
                </a:solidFill>
                <a:latin typeface="Questrial"/>
                <a:ea typeface="Questrial"/>
                <a:cs typeface="Questrial"/>
                <a:sym typeface="Questrial"/>
              </a:rPr>
              <a:t> yield is the benchmark for interest rates on all fixed-rate loans, including mortgages. The Fed uses Operation Twist to make loans more affordable, encouraging borrowers to purchase real estate, cars and furniture. This also allows businesses to expand more cheaply.</a:t>
            </a:r>
          </a:p>
          <a:p>
            <a:endParaRPr/>
          </a:p>
          <a:p>
            <a:endParaRPr/>
          </a:p>
        </p:txBody>
      </p:sp>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Shape 222"/>
          <p:cNvSpPr txBox="1">
            <a:spLocks noGrp="1"/>
          </p:cNvSpPr>
          <p:nvPr>
            <p:ph type="title"/>
          </p:nvPr>
        </p:nvSpPr>
        <p:spPr>
          <a:xfrm>
            <a:off x="426127" y="408371"/>
            <a:ext cx="8260672" cy="1039426"/>
          </a:xfrm>
          <a:prstGeom prst="rect">
            <a:avLst/>
          </a:prstGeom>
          <a:noFill/>
          <a:ln>
            <a:noFill/>
          </a:ln>
        </p:spPr>
        <p:txBody>
          <a:bodyPr lIns="91425" tIns="45700" rIns="91425" bIns="45700" anchor="ctr" anchorCtr="0">
            <a:noAutofit/>
          </a:bodyPr>
          <a:lstStyle/>
          <a:p>
            <a:pPr marL="0" marR="0" lvl="0" indent="0" algn="ctr" rtl="0">
              <a:spcBef>
                <a:spcPts val="0"/>
              </a:spcBef>
              <a:buClr>
                <a:srgbClr val="6B7C72"/>
              </a:buClr>
              <a:buSzPct val="25000"/>
              <a:buFont typeface="Quattrocento"/>
              <a:buNone/>
            </a:pPr>
            <a:r>
              <a:rPr lang="en-US" sz="3500" b="0" i="0" u="none" strike="noStrike" cap="small" baseline="0">
                <a:solidFill>
                  <a:srgbClr val="6B7C72"/>
                </a:solidFill>
                <a:latin typeface="Quattrocento"/>
                <a:ea typeface="Quattrocento"/>
                <a:cs typeface="Quattrocento"/>
                <a:sym typeface="Quattrocento"/>
              </a:rPr>
              <a:t>Operation twist in 2011</a:t>
            </a:r>
          </a:p>
        </p:txBody>
      </p:sp>
      <p:sp>
        <p:nvSpPr>
          <p:cNvPr id="223" name="Shape 223"/>
          <p:cNvSpPr txBox="1">
            <a:spLocks noGrp="1"/>
          </p:cNvSpPr>
          <p:nvPr>
            <p:ph type="body" idx="1"/>
          </p:nvPr>
        </p:nvSpPr>
        <p:spPr>
          <a:xfrm>
            <a:off x="457200" y="1752600"/>
            <a:ext cx="8229600" cy="4373563"/>
          </a:xfrm>
          <a:prstGeom prst="rect">
            <a:avLst/>
          </a:prstGeom>
          <a:noFill/>
          <a:ln>
            <a:noFill/>
          </a:ln>
        </p:spPr>
        <p:txBody>
          <a:bodyPr lIns="91425" tIns="45700" rIns="91425" bIns="45700" anchor="t" anchorCtr="0">
            <a:noAutofit/>
          </a:bodyPr>
          <a:lstStyle/>
          <a:p>
            <a:pPr marL="342900" marR="0" lvl="0" indent="-228600" algn="l" rtl="0">
              <a:spcBef>
                <a:spcPts val="480"/>
              </a:spcBef>
              <a:buClr>
                <a:schemeClr val="accent1"/>
              </a:buClr>
              <a:buSzPct val="100694"/>
              <a:buFont typeface="Arial"/>
              <a:buChar char="•"/>
            </a:pPr>
            <a:r>
              <a:rPr lang="en-US" sz="2400" b="0" i="0" u="none" strike="noStrike" cap="none" baseline="0">
                <a:solidFill>
                  <a:schemeClr val="dk2"/>
                </a:solidFill>
                <a:latin typeface="Questrial"/>
                <a:ea typeface="Questrial"/>
                <a:cs typeface="Questrial"/>
                <a:sym typeface="Questrial"/>
              </a:rPr>
              <a:t>$400 billion Operation Twist program in September 2011. As Treasury short-term (3 years or less) bills and notes matured, the Fed would use the proceeds to buy longer-term (6-30 years) Treasury notes and bonds. The Fed would also buy new </a:t>
            </a:r>
            <a:r>
              <a:rPr lang="en-US" sz="2400" b="0" i="0" u="sng" strike="noStrike" cap="none" baseline="0">
                <a:solidFill>
                  <a:schemeClr val="hlink"/>
                </a:solidFill>
                <a:latin typeface="Questrial"/>
                <a:ea typeface="Questrial"/>
                <a:cs typeface="Questrial"/>
                <a:sym typeface="Questrial"/>
                <a:hlinkClick r:id="rId3"/>
              </a:rPr>
              <a:t>mortgage-backed securities</a:t>
            </a:r>
            <a:r>
              <a:rPr lang="en-US" sz="2400" b="0" i="0" u="none" strike="noStrike" cap="none" baseline="0">
                <a:solidFill>
                  <a:schemeClr val="dk2"/>
                </a:solidFill>
                <a:latin typeface="Questrial"/>
                <a:ea typeface="Questrial"/>
                <a:cs typeface="Questrial"/>
                <a:sym typeface="Questrial"/>
              </a:rPr>
              <a:t> (MBS) as the old ones became due.</a:t>
            </a:r>
          </a:p>
          <a:p>
            <a:pPr marL="342900" marR="0" lvl="0" indent="-228600" algn="l" rtl="0">
              <a:spcBef>
                <a:spcPts val="480"/>
              </a:spcBef>
              <a:buClr>
                <a:schemeClr val="accent1"/>
              </a:buClr>
              <a:buSzPct val="100694"/>
              <a:buFont typeface="Arial"/>
              <a:buChar char="•"/>
            </a:pPr>
            <a:r>
              <a:rPr lang="en-US" sz="2400" b="0" i="0" u="none" strike="noStrike" cap="none" baseline="0">
                <a:solidFill>
                  <a:schemeClr val="dk2"/>
                </a:solidFill>
                <a:latin typeface="Questrial"/>
                <a:ea typeface="Questrial"/>
                <a:cs typeface="Questrial"/>
                <a:sym typeface="Questrial"/>
              </a:rPr>
              <a:t>The twist showed that Bernanke was shifting the </a:t>
            </a:r>
            <a:r>
              <a:rPr lang="en-US" sz="2400" b="0" i="0" u="sng" strike="noStrike" cap="none" baseline="0">
                <a:solidFill>
                  <a:schemeClr val="hlink"/>
                </a:solidFill>
                <a:latin typeface="Questrial"/>
                <a:ea typeface="Questrial"/>
                <a:cs typeface="Questrial"/>
                <a:sym typeface="Questrial"/>
                <a:hlinkClick r:id="rId4"/>
              </a:rPr>
              <a:t>central bank's</a:t>
            </a:r>
            <a:r>
              <a:rPr lang="en-US" sz="2400" b="0" i="0" u="none" strike="noStrike" cap="none" baseline="0">
                <a:solidFill>
                  <a:schemeClr val="dk2"/>
                </a:solidFill>
                <a:latin typeface="Questrial"/>
                <a:ea typeface="Questrial"/>
                <a:cs typeface="Questrial"/>
                <a:sym typeface="Questrial"/>
              </a:rPr>
              <a:t> focus from repairing the damage from the </a:t>
            </a:r>
            <a:r>
              <a:rPr lang="en-US" sz="2400" b="0" i="0" u="sng" strike="noStrike" cap="none" baseline="0">
                <a:solidFill>
                  <a:schemeClr val="hlink"/>
                </a:solidFill>
                <a:latin typeface="Questrial"/>
                <a:ea typeface="Questrial"/>
                <a:cs typeface="Questrial"/>
                <a:sym typeface="Questrial"/>
                <a:hlinkClick r:id="rId5"/>
              </a:rPr>
              <a:t>subprime mortgage crisis</a:t>
            </a:r>
            <a:r>
              <a:rPr lang="en-US" sz="2400" b="0" i="0" u="none" strike="noStrike" cap="none" baseline="0">
                <a:solidFill>
                  <a:schemeClr val="dk2"/>
                </a:solidFill>
                <a:latin typeface="Questrial"/>
                <a:ea typeface="Questrial"/>
                <a:cs typeface="Questrial"/>
                <a:sym typeface="Questrial"/>
              </a:rPr>
              <a:t> to supporting lending in general. The Fed also announced it would keep the </a:t>
            </a:r>
            <a:r>
              <a:rPr lang="en-US" sz="2400" b="0" i="0" u="sng" strike="noStrike" cap="none" baseline="0">
                <a:solidFill>
                  <a:schemeClr val="hlink"/>
                </a:solidFill>
                <a:latin typeface="Questrial"/>
                <a:ea typeface="Questrial"/>
                <a:cs typeface="Questrial"/>
                <a:sym typeface="Questrial"/>
                <a:hlinkClick r:id="rId6"/>
              </a:rPr>
              <a:t>Fed funds rate</a:t>
            </a:r>
            <a:r>
              <a:rPr lang="en-US" sz="2400" b="0" i="0" u="none" strike="noStrike" cap="none" baseline="0">
                <a:solidFill>
                  <a:schemeClr val="dk2"/>
                </a:solidFill>
                <a:latin typeface="Questrial"/>
                <a:ea typeface="Questrial"/>
                <a:cs typeface="Questrial"/>
                <a:sym typeface="Questrial"/>
              </a:rPr>
              <a:t> at zero until 2015. </a:t>
            </a:r>
          </a:p>
          <a:p>
            <a:pPr marL="342900" marR="0" lvl="0" indent="-228600" algn="l" rtl="0">
              <a:spcBef>
                <a:spcPts val="480"/>
              </a:spcBef>
              <a:buClr>
                <a:schemeClr val="accent1"/>
              </a:buClr>
              <a:buSzPct val="100694"/>
              <a:buFont typeface="Arial"/>
              <a:buChar char="•"/>
            </a:pPr>
            <a:r>
              <a:rPr lang="en-US"/>
              <a:t>The policy worked. In June 2012, the yield on the 10-year Treasury fell to 200-year lows. As a result, the housing market started to come back, as did bank lending. Other factors helped, but the Fed's leadership through Operation Twist was a consistent guiding light. </a:t>
            </a:r>
          </a:p>
          <a:p>
            <a:endParaRPr/>
          </a:p>
        </p:txBody>
      </p:sp>
    </p:spTree>
  </p:cSld>
  <p:clrMapOvr>
    <a:masterClrMapping/>
  </p:clrMapOvr>
  <p:transition spd="slow">
    <p:cut/>
  </p:transition>
</p:sld>
</file>

<file path=ppt/theme/theme1.xml><?xml version="1.0" encoding="utf-8"?>
<a:theme xmlns:a="http://schemas.openxmlformats.org/drawingml/2006/main">
  <a:themeElements>
    <a:clrScheme name="Apothecary">
      <a:dk1>
        <a:srgbClr val="000000"/>
      </a:dk1>
      <a:lt1>
        <a:srgbClr val="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1093</Words>
  <PresentationFormat>On-screen Show (4:3)</PresentationFormat>
  <Paragraphs>67</Paragraphs>
  <Slides>20</Slides>
  <Notes>19</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
      <vt:lpstr>QE 1 2 3 Operational Twist</vt:lpstr>
      <vt:lpstr>What is QE 1</vt:lpstr>
      <vt:lpstr>Why QE1</vt:lpstr>
      <vt:lpstr>How QE1</vt:lpstr>
      <vt:lpstr>Drawback &amp; Result</vt:lpstr>
      <vt:lpstr>Why Qe2</vt:lpstr>
      <vt:lpstr>What QE2</vt:lpstr>
      <vt:lpstr>Differences</vt:lpstr>
      <vt:lpstr>result</vt:lpstr>
      <vt:lpstr>What QE3</vt:lpstr>
      <vt:lpstr>Why QE3</vt:lpstr>
      <vt:lpstr>Result</vt:lpstr>
      <vt:lpstr>Operation Twist</vt:lpstr>
      <vt:lpstr>Operation Twist in 2011</vt:lpstr>
      <vt:lpstr>Operation Twist in 2011(2)</vt:lpstr>
      <vt:lpstr>Slide 16</vt:lpstr>
      <vt:lpstr>Slide 17</vt:lpstr>
      <vt:lpstr>Slide 18</vt:lpstr>
      <vt:lpstr>What is  Operational twist</vt:lpstr>
      <vt:lpstr>Operation twist in 2011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QE 1 2 3 Operational Twist</dc:title>
  <cp:lastModifiedBy>Classroom</cp:lastModifiedBy>
  <cp:revision>1</cp:revision>
  <dcterms:modified xsi:type="dcterms:W3CDTF">2013-09-07T06:05:32Z</dcterms:modified>
</cp:coreProperties>
</file>