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94" autoAdjust="0"/>
    <p:restoredTop sz="94660"/>
  </p:normalViewPr>
  <p:slideViewPr>
    <p:cSldViewPr snapToGrid="0">
      <p:cViewPr varScale="1">
        <p:scale>
          <a:sx n="87" d="100"/>
          <a:sy n="87" d="100"/>
        </p:scale>
        <p:origin x="72" y="4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A9A0915-B31A-4401-86D6-2864687EB55B}" type="datetimeFigureOut">
              <a:rPr lang="en-US" smtClean="0"/>
              <a:t>7/28/2016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C96C4A-B7E5-48F6-8916-EF9A908832A9}" type="slidenum">
              <a:rPr lang="en-US" smtClean="0"/>
              <a:t>‹#›</a:t>
            </a:fld>
            <a:endParaRPr lang="en-US"/>
          </a:p>
        </p:txBody>
      </p:sp>
    </p:spTree>
    <p:extLst>
      <p:ext uri="{BB962C8B-B14F-4D97-AF65-F5344CB8AC3E}">
        <p14:creationId xmlns:p14="http://schemas.microsoft.com/office/powerpoint/2010/main" val="1413956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A9A0915-B31A-4401-86D6-2864687EB55B}" type="datetimeFigureOut">
              <a:rPr lang="en-US" smtClean="0"/>
              <a:t>7/28/2016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C96C4A-B7E5-48F6-8916-EF9A908832A9}" type="slidenum">
              <a:rPr lang="en-US" smtClean="0"/>
              <a:t>‹#›</a:t>
            </a:fld>
            <a:endParaRPr lang="en-US"/>
          </a:p>
        </p:txBody>
      </p:sp>
    </p:spTree>
    <p:extLst>
      <p:ext uri="{BB962C8B-B14F-4D97-AF65-F5344CB8AC3E}">
        <p14:creationId xmlns:p14="http://schemas.microsoft.com/office/powerpoint/2010/main" val="746299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A9A0915-B31A-4401-86D6-2864687EB55B}" type="datetimeFigureOut">
              <a:rPr lang="en-US" smtClean="0"/>
              <a:t>7/28/2016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C96C4A-B7E5-48F6-8916-EF9A908832A9}" type="slidenum">
              <a:rPr lang="en-US" smtClean="0"/>
              <a:t>‹#›</a:t>
            </a:fld>
            <a:endParaRPr lang="en-US"/>
          </a:p>
        </p:txBody>
      </p:sp>
    </p:spTree>
    <p:extLst>
      <p:ext uri="{BB962C8B-B14F-4D97-AF65-F5344CB8AC3E}">
        <p14:creationId xmlns:p14="http://schemas.microsoft.com/office/powerpoint/2010/main" val="1138083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A9A0915-B31A-4401-86D6-2864687EB55B}" type="datetimeFigureOut">
              <a:rPr lang="en-US" smtClean="0"/>
              <a:t>7/28/2016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C96C4A-B7E5-48F6-8916-EF9A908832A9}" type="slidenum">
              <a:rPr lang="en-US" smtClean="0"/>
              <a:t>‹#›</a:t>
            </a:fld>
            <a:endParaRPr lang="en-US"/>
          </a:p>
        </p:txBody>
      </p:sp>
    </p:spTree>
    <p:extLst>
      <p:ext uri="{BB962C8B-B14F-4D97-AF65-F5344CB8AC3E}">
        <p14:creationId xmlns:p14="http://schemas.microsoft.com/office/powerpoint/2010/main" val="1831284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A9A0915-B31A-4401-86D6-2864687EB55B}" type="datetimeFigureOut">
              <a:rPr lang="en-US" smtClean="0"/>
              <a:t>7/28/2016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EC96C4A-B7E5-48F6-8916-EF9A908832A9}" type="slidenum">
              <a:rPr lang="en-US" smtClean="0"/>
              <a:t>‹#›</a:t>
            </a:fld>
            <a:endParaRPr lang="en-US"/>
          </a:p>
        </p:txBody>
      </p:sp>
    </p:spTree>
    <p:extLst>
      <p:ext uri="{BB962C8B-B14F-4D97-AF65-F5344CB8AC3E}">
        <p14:creationId xmlns:p14="http://schemas.microsoft.com/office/powerpoint/2010/main" val="3427015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A9A0915-B31A-4401-86D6-2864687EB55B}" type="datetimeFigureOut">
              <a:rPr lang="en-US" smtClean="0"/>
              <a:t>7/28/2016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EC96C4A-B7E5-48F6-8916-EF9A908832A9}" type="slidenum">
              <a:rPr lang="en-US" smtClean="0"/>
              <a:t>‹#›</a:t>
            </a:fld>
            <a:endParaRPr lang="en-US"/>
          </a:p>
        </p:txBody>
      </p:sp>
    </p:spTree>
    <p:extLst>
      <p:ext uri="{BB962C8B-B14F-4D97-AF65-F5344CB8AC3E}">
        <p14:creationId xmlns:p14="http://schemas.microsoft.com/office/powerpoint/2010/main" val="18567047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9A0915-B31A-4401-86D6-2864687EB55B}" type="datetimeFigureOut">
              <a:rPr lang="en-US" smtClean="0"/>
              <a:t>7/28/2016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EC96C4A-B7E5-48F6-8916-EF9A908832A9}" type="slidenum">
              <a:rPr lang="en-US" smtClean="0"/>
              <a:t>‹#›</a:t>
            </a:fld>
            <a:endParaRPr lang="en-US"/>
          </a:p>
        </p:txBody>
      </p:sp>
    </p:spTree>
    <p:extLst>
      <p:ext uri="{BB962C8B-B14F-4D97-AF65-F5344CB8AC3E}">
        <p14:creationId xmlns:p14="http://schemas.microsoft.com/office/powerpoint/2010/main" val="29593347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A9A0915-B31A-4401-86D6-2864687EB55B}" type="datetimeFigureOut">
              <a:rPr lang="en-US" smtClean="0"/>
              <a:t>7/28/2016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C96C4A-B7E5-48F6-8916-EF9A908832A9}" type="slidenum">
              <a:rPr lang="en-US" smtClean="0"/>
              <a:t>‹#›</a:t>
            </a:fld>
            <a:endParaRPr lang="en-US"/>
          </a:p>
        </p:txBody>
      </p:sp>
    </p:spTree>
    <p:extLst>
      <p:ext uri="{BB962C8B-B14F-4D97-AF65-F5344CB8AC3E}">
        <p14:creationId xmlns:p14="http://schemas.microsoft.com/office/powerpoint/2010/main" val="1614698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A9A0915-B31A-4401-86D6-2864687EB55B}" type="datetimeFigureOut">
              <a:rPr lang="en-US" smtClean="0"/>
              <a:t>7/28/2016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C96C4A-B7E5-48F6-8916-EF9A908832A9}" type="slidenum">
              <a:rPr lang="en-US" smtClean="0"/>
              <a:t>‹#›</a:t>
            </a:fld>
            <a:endParaRPr lang="en-US"/>
          </a:p>
        </p:txBody>
      </p:sp>
    </p:spTree>
    <p:extLst>
      <p:ext uri="{BB962C8B-B14F-4D97-AF65-F5344CB8AC3E}">
        <p14:creationId xmlns:p14="http://schemas.microsoft.com/office/powerpoint/2010/main" val="13319569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A9A0915-B31A-4401-86D6-2864687EB55B}" type="datetimeFigureOut">
              <a:rPr lang="en-US" smtClean="0"/>
              <a:t>7/28/2016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C96C4A-B7E5-48F6-8916-EF9A908832A9}" type="slidenum">
              <a:rPr lang="en-US" smtClean="0"/>
              <a:t>‹#›</a:t>
            </a:fld>
            <a:endParaRPr lang="en-US"/>
          </a:p>
        </p:txBody>
      </p:sp>
    </p:spTree>
    <p:extLst>
      <p:ext uri="{BB962C8B-B14F-4D97-AF65-F5344CB8AC3E}">
        <p14:creationId xmlns:p14="http://schemas.microsoft.com/office/powerpoint/2010/main" val="1031190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A9A0915-B31A-4401-86D6-2864687EB55B}" type="datetimeFigureOut">
              <a:rPr lang="en-US" smtClean="0"/>
              <a:t>7/28/2016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C96C4A-B7E5-48F6-8916-EF9A908832A9}" type="slidenum">
              <a:rPr lang="en-US" smtClean="0"/>
              <a:t>‹#›</a:t>
            </a:fld>
            <a:endParaRPr lang="en-US"/>
          </a:p>
        </p:txBody>
      </p:sp>
    </p:spTree>
    <p:extLst>
      <p:ext uri="{BB962C8B-B14F-4D97-AF65-F5344CB8AC3E}">
        <p14:creationId xmlns:p14="http://schemas.microsoft.com/office/powerpoint/2010/main" val="246979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9A0915-B31A-4401-86D6-2864687EB55B}" type="datetimeFigureOut">
              <a:rPr lang="en-US" smtClean="0"/>
              <a:t>7/28/2016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C96C4A-B7E5-48F6-8916-EF9A908832A9}" type="slidenum">
              <a:rPr lang="en-US" smtClean="0"/>
              <a:t>‹#›</a:t>
            </a:fld>
            <a:endParaRPr lang="en-US"/>
          </a:p>
        </p:txBody>
      </p:sp>
    </p:spTree>
    <p:extLst>
      <p:ext uri="{BB962C8B-B14F-4D97-AF65-F5344CB8AC3E}">
        <p14:creationId xmlns:p14="http://schemas.microsoft.com/office/powerpoint/2010/main" val="11330958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economicsandpoverty.com/2015/12/19/the-world-bank-why-it-is-still-needed-and-why-it-still-disappoints-2/" TargetMode="External"/><Relationship Id="rId2" Type="http://schemas.openxmlformats.org/officeDocument/2006/relationships/hyperlink" Target="http://www.cgdev.org/publication/new-role-world-bank-working-paper-421?callout=1-2"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Questions for Discussion (29/7/2016)</a:t>
            </a:r>
            <a:endParaRPr lang="en-US" dirty="0"/>
          </a:p>
        </p:txBody>
      </p:sp>
      <p:sp>
        <p:nvSpPr>
          <p:cNvPr id="5" name="Content Placeholder 4"/>
          <p:cNvSpPr>
            <a:spLocks noGrp="1"/>
          </p:cNvSpPr>
          <p:nvPr>
            <p:ph idx="1"/>
          </p:nvPr>
        </p:nvSpPr>
        <p:spPr/>
        <p:txBody>
          <a:bodyPr>
            <a:normAutofit lnSpcReduction="10000"/>
          </a:bodyPr>
          <a:lstStyle/>
          <a:p>
            <a:pPr marL="514350" indent="-514350">
              <a:buAutoNum type="arabicPeriod"/>
            </a:pPr>
            <a:r>
              <a:rPr lang="en-US" dirty="0" smtClean="0"/>
              <a:t>What is TIP report? Who does the report? What methodology is used? Tell definition of each tier. Find tier placement of ASEAN countries. Criticize the TIP report e.g., its methodology etc. </a:t>
            </a:r>
          </a:p>
          <a:p>
            <a:pPr marL="514350" indent="-514350">
              <a:buAutoNum type="arabicPeriod"/>
            </a:pPr>
            <a:r>
              <a:rPr lang="en-US" dirty="0" smtClean="0"/>
              <a:t>What is the difference between trafficking and smuggling? What tier is Thailand currently ranked? What does it mean to be </a:t>
            </a:r>
            <a:r>
              <a:rPr lang="en-US" dirty="0" smtClean="0"/>
              <a:t>in that tier? What did the Thai government do to deserve the better tier in 2016? Why does Thailand need to care about the tier ranking? What are the impacts on Thailand when it was ranked in tier 3?</a:t>
            </a:r>
          </a:p>
          <a:p>
            <a:pPr marL="514350" indent="-514350">
              <a:buAutoNum type="arabicPeriod"/>
            </a:pPr>
            <a:r>
              <a:rPr lang="en-US" dirty="0" smtClean="0"/>
              <a:t>What is inclusive growth? The world bank is turning 70. The ADB is 50 years old. Unlike the past, today we have abundant capital circling the globe. Do we still need these two banks?    </a:t>
            </a:r>
            <a:endParaRPr lang="en-US" dirty="0"/>
          </a:p>
        </p:txBody>
      </p:sp>
    </p:spTree>
    <p:extLst>
      <p:ext uri="{BB962C8B-B14F-4D97-AF65-F5344CB8AC3E}">
        <p14:creationId xmlns:p14="http://schemas.microsoft.com/office/powerpoint/2010/main" val="38116489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 question 3, read</a:t>
            </a:r>
            <a:endParaRPr lang="en-US" dirty="0"/>
          </a:p>
        </p:txBody>
      </p:sp>
      <p:sp>
        <p:nvSpPr>
          <p:cNvPr id="3" name="Content Placeholder 2"/>
          <p:cNvSpPr>
            <a:spLocks noGrp="1"/>
          </p:cNvSpPr>
          <p:nvPr>
            <p:ph idx="1"/>
          </p:nvPr>
        </p:nvSpPr>
        <p:spPr/>
        <p:txBody>
          <a:bodyPr/>
          <a:lstStyle/>
          <a:p>
            <a:r>
              <a:rPr lang="en-US" dirty="0" smtClean="0">
                <a:hlinkClick r:id="rId2"/>
              </a:rPr>
              <a:t>http://www.cgdev.org/publication/new-role-world-bank-working-paper-421?callout=1-2</a:t>
            </a:r>
            <a:endParaRPr lang="en-US" dirty="0" smtClean="0"/>
          </a:p>
          <a:p>
            <a:r>
              <a:rPr lang="en-US" dirty="0" smtClean="0">
                <a:hlinkClick r:id="rId3"/>
              </a:rPr>
              <a:t>https://economicsandpoverty.com/2015/12/19/the-world-bank-why-it-is-still-needed-and-why-it-still-disappoints-2/</a:t>
            </a:r>
            <a:endParaRPr lang="en-US" dirty="0" smtClean="0"/>
          </a:p>
          <a:p>
            <a:endParaRPr lang="en-US" dirty="0"/>
          </a:p>
        </p:txBody>
      </p:sp>
    </p:spTree>
    <p:extLst>
      <p:ext uri="{BB962C8B-B14F-4D97-AF65-F5344CB8AC3E}">
        <p14:creationId xmlns:p14="http://schemas.microsoft.com/office/powerpoint/2010/main" val="9050794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TotalTime>
  <Words>161</Words>
  <Application>Microsoft Office PowerPoint</Application>
  <PresentationFormat>Widescreen</PresentationFormat>
  <Paragraphs>7</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Questions for Discussion (29/7/2016)</vt:lpstr>
      <vt:lpstr>For question 3, read</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Questions for Discussion (29/7/2016)</dc:title>
  <dc:creator>kiriya</dc:creator>
  <cp:lastModifiedBy>kiriya</cp:lastModifiedBy>
  <cp:revision>7</cp:revision>
  <dcterms:created xsi:type="dcterms:W3CDTF">2016-07-28T12:30:44Z</dcterms:created>
  <dcterms:modified xsi:type="dcterms:W3CDTF">2016-07-28T13:22:10Z</dcterms:modified>
</cp:coreProperties>
</file>