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7099300" cy="10234613"/>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6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3E679725-3411-4F4C-833A-93FF64A8B893}" type="datetimeFigureOut">
              <a:rPr lang="th-TH" smtClean="0"/>
              <a:t>21/08/56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3481184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3E679725-3411-4F4C-833A-93FF64A8B893}" type="datetimeFigureOut">
              <a:rPr lang="th-TH" smtClean="0"/>
              <a:t>21/08/56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3259322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E679725-3411-4F4C-833A-93FF64A8B893}" type="datetimeFigureOut">
              <a:rPr lang="th-TH" smtClean="0"/>
              <a:t>21/08/56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2224860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3E679725-3411-4F4C-833A-93FF64A8B893}" type="datetimeFigureOut">
              <a:rPr lang="th-TH" smtClean="0"/>
              <a:t>21/08/56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32114257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3E679725-3411-4F4C-833A-93FF64A8B893}" type="datetimeFigureOut">
              <a:rPr lang="th-TH" smtClean="0"/>
              <a:t>21/08/56</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1632571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3E679725-3411-4F4C-833A-93FF64A8B893}" type="datetimeFigureOut">
              <a:rPr lang="th-TH" smtClean="0"/>
              <a:t>21/08/56</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1681323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679725-3411-4F4C-833A-93FF64A8B893}" type="datetimeFigureOut">
              <a:rPr lang="th-TH" smtClean="0"/>
              <a:t>21/08/56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2080998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E679725-3411-4F4C-833A-93FF64A8B893}" type="datetimeFigureOut">
              <a:rPr lang="th-TH" smtClean="0"/>
              <a:t>21/08/56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29056675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E679725-3411-4F4C-833A-93FF64A8B893}" type="datetimeFigureOut">
              <a:rPr lang="th-TH" smtClean="0"/>
              <a:t>21/08/56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179731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3E679725-3411-4F4C-833A-93FF64A8B893}" type="datetimeFigureOut">
              <a:rPr lang="th-TH" smtClean="0"/>
              <a:t>21/08/56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1772246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3E679725-3411-4F4C-833A-93FF64A8B893}" type="datetimeFigureOut">
              <a:rPr lang="th-TH" smtClean="0"/>
              <a:t>21/08/56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F37E7769-3A5F-490D-B5A3-C98874F9D5F3}" type="slidenum">
              <a:rPr lang="th-TH" smtClean="0"/>
              <a:t>‹#›</a:t>
            </a:fld>
            <a:endParaRPr lang="th-TH"/>
          </a:p>
        </p:txBody>
      </p:sp>
    </p:spTree>
    <p:extLst>
      <p:ext uri="{BB962C8B-B14F-4D97-AF65-F5344CB8AC3E}">
        <p14:creationId xmlns:p14="http://schemas.microsoft.com/office/powerpoint/2010/main" val="11547281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679725-3411-4F4C-833A-93FF64A8B893}" type="datetimeFigureOut">
              <a:rPr lang="th-TH" smtClean="0"/>
              <a:t>21/08/56</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7E7769-3A5F-490D-B5A3-C98874F9D5F3}" type="slidenum">
              <a:rPr lang="th-TH" smtClean="0"/>
              <a:t>‹#›</a:t>
            </a:fld>
            <a:endParaRPr lang="th-TH"/>
          </a:p>
        </p:txBody>
      </p:sp>
    </p:spTree>
    <p:extLst>
      <p:ext uri="{BB962C8B-B14F-4D97-AF65-F5344CB8AC3E}">
        <p14:creationId xmlns:p14="http://schemas.microsoft.com/office/powerpoint/2010/main" val="23386568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Class questions</a:t>
            </a:r>
            <a:endParaRPr lang="th-TH" dirty="0"/>
          </a:p>
        </p:txBody>
      </p:sp>
      <p:sp>
        <p:nvSpPr>
          <p:cNvPr id="3" name="Subtitle 2"/>
          <p:cNvSpPr>
            <a:spLocks noGrp="1"/>
          </p:cNvSpPr>
          <p:nvPr>
            <p:ph type="subTitle" idx="1"/>
          </p:nvPr>
        </p:nvSpPr>
        <p:spPr/>
        <p:txBody>
          <a:bodyPr/>
          <a:lstStyle/>
          <a:p>
            <a:endParaRPr lang="th-TH"/>
          </a:p>
        </p:txBody>
      </p:sp>
    </p:spTree>
    <p:extLst>
      <p:ext uri="{BB962C8B-B14F-4D97-AF65-F5344CB8AC3E}">
        <p14:creationId xmlns:p14="http://schemas.microsoft.com/office/powerpoint/2010/main" val="1576618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Question 1</a:t>
            </a:r>
            <a:endParaRPr lang="th-TH" dirty="0"/>
          </a:p>
        </p:txBody>
      </p:sp>
      <p:sp>
        <p:nvSpPr>
          <p:cNvPr id="3" name="Content Placeholder 2"/>
          <p:cNvSpPr>
            <a:spLocks noGrp="1"/>
          </p:cNvSpPr>
          <p:nvPr>
            <p:ph idx="1"/>
          </p:nvPr>
        </p:nvSpPr>
        <p:spPr/>
        <p:txBody>
          <a:bodyPr/>
          <a:lstStyle/>
          <a:p>
            <a:pPr marL="0" indent="0">
              <a:buNone/>
            </a:pPr>
            <a:r>
              <a:rPr lang="en-US" dirty="0" smtClean="0"/>
              <a:t>A survey indicated that chocolate is Americas’ favorite ice cream flavor. For each following, indicate the possible effects on demand, supply, or both as well as equilibrium price and quantity of chocolate ice cream</a:t>
            </a:r>
            <a:endParaRPr lang="th-TH" dirty="0"/>
          </a:p>
        </p:txBody>
      </p:sp>
    </p:spTree>
    <p:extLst>
      <p:ext uri="{BB962C8B-B14F-4D97-AF65-F5344CB8AC3E}">
        <p14:creationId xmlns:p14="http://schemas.microsoft.com/office/powerpoint/2010/main" val="2944034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A severe drought in the Midwest causes dairy farmers to reduce the number of milk-producing cattle in their herds by a third. These dairy farmers supply cream that is used to manufacture chocolate ice cream.</a:t>
            </a:r>
            <a:endParaRPr lang="th-TH" dirty="0"/>
          </a:p>
        </p:txBody>
      </p:sp>
    </p:spTree>
    <p:extLst>
      <p:ext uri="{BB962C8B-B14F-4D97-AF65-F5344CB8AC3E}">
        <p14:creationId xmlns:p14="http://schemas.microsoft.com/office/powerpoint/2010/main" val="35348334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A new report by the American Medical Association reveals that chocolate does, in fact, have significant health benefits.</a:t>
            </a:r>
            <a:endParaRPr lang="th-TH" dirty="0"/>
          </a:p>
        </p:txBody>
      </p:sp>
    </p:spTree>
    <p:extLst>
      <p:ext uri="{BB962C8B-B14F-4D97-AF65-F5344CB8AC3E}">
        <p14:creationId xmlns:p14="http://schemas.microsoft.com/office/powerpoint/2010/main" val="5427853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The discovery of cheaper synthetic vanilla flavoring lowers the price of vanilla ice cream</a:t>
            </a:r>
            <a:endParaRPr lang="th-TH" dirty="0"/>
          </a:p>
        </p:txBody>
      </p:sp>
    </p:spTree>
    <p:extLst>
      <p:ext uri="{BB962C8B-B14F-4D97-AF65-F5344CB8AC3E}">
        <p14:creationId xmlns:p14="http://schemas.microsoft.com/office/powerpoint/2010/main" val="7636574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New Technology for mixing and freezing ice cream lowers manufacturer’s costs of producing chocolate ice cream</a:t>
            </a:r>
            <a:endParaRPr lang="th-TH" dirty="0"/>
          </a:p>
        </p:txBody>
      </p:sp>
    </p:spTree>
    <p:extLst>
      <p:ext uri="{BB962C8B-B14F-4D97-AF65-F5344CB8AC3E}">
        <p14:creationId xmlns:p14="http://schemas.microsoft.com/office/powerpoint/2010/main" val="25497254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Question 2</a:t>
            </a:r>
            <a:endParaRPr lang="th-TH" dirty="0"/>
          </a:p>
        </p:txBody>
      </p:sp>
      <p:sp>
        <p:nvSpPr>
          <p:cNvPr id="3" name="Content Placeholder 2"/>
          <p:cNvSpPr>
            <a:spLocks noGrp="1"/>
          </p:cNvSpPr>
          <p:nvPr>
            <p:ph idx="1"/>
          </p:nvPr>
        </p:nvSpPr>
        <p:spPr/>
        <p:txBody>
          <a:bodyPr/>
          <a:lstStyle/>
          <a:p>
            <a:pPr marL="0" indent="0">
              <a:buNone/>
            </a:pPr>
            <a:r>
              <a:rPr lang="en-US" dirty="0" smtClean="0"/>
              <a:t>In a supply and demand diagram, draw the shift of the demand curve for hamburgers in your hometown due to the following events. In each case show the effect on equilibrium price and quantity. </a:t>
            </a:r>
            <a:endParaRPr lang="th-TH" dirty="0"/>
          </a:p>
        </p:txBody>
      </p:sp>
    </p:spTree>
    <p:extLst>
      <p:ext uri="{BB962C8B-B14F-4D97-AF65-F5344CB8AC3E}">
        <p14:creationId xmlns:p14="http://schemas.microsoft.com/office/powerpoint/2010/main" val="27660367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The Price of taco increases</a:t>
            </a:r>
            <a:endParaRPr lang="th-TH" dirty="0"/>
          </a:p>
        </p:txBody>
      </p:sp>
    </p:spTree>
    <p:extLst>
      <p:ext uri="{BB962C8B-B14F-4D97-AF65-F5344CB8AC3E}">
        <p14:creationId xmlns:p14="http://schemas.microsoft.com/office/powerpoint/2010/main" val="19297610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All hamburger sellers raise the price of their </a:t>
            </a:r>
            <a:r>
              <a:rPr lang="en-US" dirty="0" err="1" smtClean="0"/>
              <a:t>french</a:t>
            </a:r>
            <a:r>
              <a:rPr lang="en-US" dirty="0" smtClean="0"/>
              <a:t> fries</a:t>
            </a:r>
            <a:endParaRPr lang="th-TH" dirty="0"/>
          </a:p>
        </p:txBody>
      </p:sp>
    </p:spTree>
    <p:extLst>
      <p:ext uri="{BB962C8B-B14F-4D97-AF65-F5344CB8AC3E}">
        <p14:creationId xmlns:p14="http://schemas.microsoft.com/office/powerpoint/2010/main" val="9889779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lstStyle/>
          <a:p>
            <a:endParaRPr lang="th-TH"/>
          </a:p>
        </p:txBody>
      </p:sp>
      <p:sp>
        <p:nvSpPr>
          <p:cNvPr id="3" name="Content Placeholder 2"/>
          <p:cNvSpPr>
            <a:spLocks noGrp="1"/>
          </p:cNvSpPr>
          <p:nvPr>
            <p:ph idx="1"/>
          </p:nvPr>
        </p:nvSpPr>
        <p:spPr>
          <a:xfrm>
            <a:off x="467544" y="1514202"/>
            <a:ext cx="8229600" cy="4525963"/>
          </a:xfrm>
        </p:spPr>
        <p:txBody>
          <a:bodyPr/>
          <a:lstStyle/>
          <a:p>
            <a:r>
              <a:rPr lang="en-US" dirty="0" smtClean="0"/>
              <a:t>Income falls in town. Assume that hamburgers are a normal good for most people</a:t>
            </a:r>
            <a:endParaRPr lang="th-TH" dirty="0"/>
          </a:p>
        </p:txBody>
      </p:sp>
    </p:spTree>
    <p:extLst>
      <p:ext uri="{BB962C8B-B14F-4D97-AF65-F5344CB8AC3E}">
        <p14:creationId xmlns:p14="http://schemas.microsoft.com/office/powerpoint/2010/main" val="35556763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Income falls in town. Assume that hamburgers are an inferior good for most people</a:t>
            </a:r>
            <a:endParaRPr lang="th-TH" dirty="0"/>
          </a:p>
        </p:txBody>
      </p:sp>
    </p:spTree>
    <p:extLst>
      <p:ext uri="{BB962C8B-B14F-4D97-AF65-F5344CB8AC3E}">
        <p14:creationId xmlns:p14="http://schemas.microsoft.com/office/powerpoint/2010/main" val="6563123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Hot dog stands cut the price of hot dogs</a:t>
            </a:r>
            <a:endParaRPr lang="th-TH" dirty="0"/>
          </a:p>
        </p:txBody>
      </p:sp>
    </p:spTree>
    <p:extLst>
      <p:ext uri="{BB962C8B-B14F-4D97-AF65-F5344CB8AC3E}">
        <p14:creationId xmlns:p14="http://schemas.microsoft.com/office/powerpoint/2010/main" val="27384189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TotalTime>
  <Words>224</Words>
  <Application>Microsoft Office PowerPoint</Application>
  <PresentationFormat>On-screen Show (4:3)</PresentationFormat>
  <Paragraphs>14</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Class questions</vt:lpstr>
      <vt:lpstr>Question 1</vt:lpstr>
      <vt:lpstr>PowerPoint Presentation</vt:lpstr>
      <vt:lpstr>PowerPoint Presentation</vt:lpstr>
      <vt:lpstr>PowerPoint Presentation</vt:lpstr>
      <vt:lpstr>PowerPoint Presentation</vt:lpstr>
      <vt:lpstr>Question 2</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 questions</dc:title>
  <dc:creator>Sony</dc:creator>
  <cp:lastModifiedBy>Sony</cp:lastModifiedBy>
  <cp:revision>4</cp:revision>
  <cp:lastPrinted>2013-08-21T09:26:14Z</cp:lastPrinted>
  <dcterms:created xsi:type="dcterms:W3CDTF">2013-08-21T08:36:15Z</dcterms:created>
  <dcterms:modified xsi:type="dcterms:W3CDTF">2013-08-21T09:26:18Z</dcterms:modified>
</cp:coreProperties>
</file>