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41"/>
    <p:restoredTop sz="92954"/>
  </p:normalViewPr>
  <p:slideViewPr>
    <p:cSldViewPr snapToGrid="0" snapToObjects="1">
      <p:cViewPr varScale="1">
        <p:scale>
          <a:sx n="119" d="100"/>
          <a:sy n="119" d="100"/>
        </p:scale>
        <p:origin x="7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Lists of Journal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948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Transportation Economics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US" sz="2800" dirty="0" smtClean="0"/>
              <a:t>International </a:t>
            </a:r>
            <a:r>
              <a:rPr lang="en-US" sz="2800" dirty="0"/>
              <a:t>Journal of Transport </a:t>
            </a:r>
            <a:r>
              <a:rPr lang="en-US" sz="2800" dirty="0" smtClean="0"/>
              <a:t>Economics</a:t>
            </a:r>
          </a:p>
          <a:p>
            <a:pPr>
              <a:buFont typeface="Arial" charset="0"/>
              <a:buChar char="•"/>
            </a:pPr>
            <a:r>
              <a:rPr lang="en-US" sz="2800" dirty="0" smtClean="0"/>
              <a:t>Journal </a:t>
            </a:r>
            <a:r>
              <a:rPr lang="en-US" sz="2800" dirty="0"/>
              <a:t>of Transport Economics and </a:t>
            </a:r>
            <a:r>
              <a:rPr lang="en-US" sz="2800" dirty="0" smtClean="0"/>
              <a:t>Policy</a:t>
            </a:r>
          </a:p>
          <a:p>
            <a:pPr>
              <a:buFont typeface="Arial" charset="0"/>
              <a:buChar char="•"/>
            </a:pPr>
            <a:r>
              <a:rPr lang="en-US" sz="2800" dirty="0" smtClean="0"/>
              <a:t>Logistics </a:t>
            </a:r>
            <a:r>
              <a:rPr lang="en-US" sz="2800" dirty="0"/>
              <a:t>and Transportation </a:t>
            </a:r>
            <a:r>
              <a:rPr lang="en-US" sz="2800" dirty="0" smtClean="0"/>
              <a:t>Review</a:t>
            </a:r>
          </a:p>
          <a:p>
            <a:pPr>
              <a:buFont typeface="Arial" charset="0"/>
              <a:buChar char="•"/>
            </a:pPr>
            <a:r>
              <a:rPr lang="en-US" sz="2800" dirty="0" smtClean="0"/>
              <a:t>Transportation</a:t>
            </a:r>
          </a:p>
          <a:p>
            <a:pPr>
              <a:buFont typeface="Arial" charset="0"/>
              <a:buChar char="•"/>
            </a:pPr>
            <a:r>
              <a:rPr lang="en-US" sz="2800" dirty="0"/>
              <a:t>World Bank Economic </a:t>
            </a:r>
            <a:r>
              <a:rPr lang="en-US" sz="2800" dirty="0" smtClean="0"/>
              <a:t>Review</a:t>
            </a:r>
          </a:p>
          <a:p>
            <a:pPr>
              <a:buFont typeface="Arial" charset="0"/>
              <a:buChar char="•"/>
            </a:pPr>
            <a:r>
              <a:rPr lang="en-US" sz="2800" dirty="0" smtClean="0"/>
              <a:t>World </a:t>
            </a:r>
            <a:r>
              <a:rPr lang="en-US" sz="2800" dirty="0"/>
              <a:t>Bank Research Observer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58571054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4</TotalTime>
  <Words>29</Words>
  <Application>Microsoft Macintosh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Gill Sans MT</vt:lpstr>
      <vt:lpstr>Wingdings 2</vt:lpstr>
      <vt:lpstr>Dividend</vt:lpstr>
      <vt:lpstr>Lists of Journal </vt:lpstr>
      <vt:lpstr>Transportation Economics 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Lists of Journal </dc:title>
  <dc:creator>Microsoft Office User</dc:creator>
  <cp:lastModifiedBy>Microsoft Office User</cp:lastModifiedBy>
  <cp:revision>1</cp:revision>
  <dcterms:created xsi:type="dcterms:W3CDTF">2016-09-11T03:01:37Z</dcterms:created>
  <dcterms:modified xsi:type="dcterms:W3CDTF">2016-09-11T03:05:57Z</dcterms:modified>
</cp:coreProperties>
</file>