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0E318-455F-419A-A40A-D9E16AE3FB61}" type="datetimeFigureOut">
              <a:rPr lang="th-TH" smtClean="0"/>
              <a:t>25/03/59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9E3DC0-158A-4E0F-A46A-2001F1E6FE5C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Extra Exercise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US" dirty="0"/>
              <a:t>Consider the following pricing </a:t>
            </a:r>
            <a:r>
              <a:rPr lang="en-US" dirty="0" smtClean="0"/>
              <a:t>strategy, </a:t>
            </a:r>
            <a:r>
              <a:rPr lang="en-US" dirty="0"/>
              <a:t>then classify the most appropriate type (or types) of consumer-surplus extraction strategy(</a:t>
            </a:r>
            <a:r>
              <a:rPr lang="en-US" dirty="0" err="1"/>
              <a:t>ies</a:t>
            </a:r>
            <a:r>
              <a:rPr lang="en-US" dirty="0"/>
              <a:t>) used. You must also specify the necessary conditions needed so the firm can use such strategy(</a:t>
            </a:r>
            <a:r>
              <a:rPr lang="en-US" dirty="0" err="1"/>
              <a:t>ies</a:t>
            </a:r>
            <a:r>
              <a:rPr lang="en-US" dirty="0"/>
              <a:t>)</a:t>
            </a:r>
          </a:p>
          <a:p>
            <a:pPr lvl="1"/>
            <a:r>
              <a:rPr lang="en-US" dirty="0" smtClean="0"/>
              <a:t>Major </a:t>
            </a:r>
            <a:r>
              <a:rPr lang="en-US" dirty="0"/>
              <a:t>Cineplex offers a new promotion called Movie Gift Card which costs 2,000 Baht for 10 movies. However, the card must be used up in one year. Without the card, each customer can buy a normal ticket, which costs 220 Baht per movie.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Extra Exercise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Extra Exercise</dc:title>
  <dc:creator>Corporate Edition</dc:creator>
  <cp:lastModifiedBy>Corporate Edition</cp:lastModifiedBy>
  <cp:revision>1</cp:revision>
  <dcterms:created xsi:type="dcterms:W3CDTF">2016-03-25T03:22:18Z</dcterms:created>
  <dcterms:modified xsi:type="dcterms:W3CDTF">2016-03-25T03:26:41Z</dcterms:modified>
</cp:coreProperties>
</file>