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"/>
  </p:notesMasterIdLst>
  <p:sldIdLst>
    <p:sldId id="42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115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theme" Target="../theme/theme1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0774" y="-349771"/>
            <a:ext cx="9144000" cy="1143000"/>
          </a:xfrm>
        </p:spPr>
        <p:txBody>
          <a:bodyPr>
            <a:normAutofit/>
          </a:bodyPr>
          <a:lstStyle/>
          <a:p>
            <a:r>
              <a:rPr lang="en-US" sz="2800" dirty="0"/>
              <a:t>MK 322 Merchandising Planogram Assignment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14793" y="1030574"/>
            <a:ext cx="8679306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Please list in category form what type of merchandise your store carries and products/Models under them.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 are to price your merchandise, please consider special promotions, etc.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Design a merchandising planogram for your store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 (design corner of store in detail )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Please note: Focus on the merchandising detail,  the store layout in the next assignment will be a more detail version of the entire store.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This assignment will be due next week.  Enjoy designing </a:t>
            </a:r>
            <a:r>
              <a:rPr lang="th-TH">
                <a:latin typeface="Arial" charset="0"/>
                <a:ea typeface="Arial" charset="0"/>
                <a:cs typeface="Arial" charset="0"/>
              </a:rPr>
              <a:t>😊</a:t>
            </a: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998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959</TotalTime>
  <Words>164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Equity</vt:lpstr>
      <vt:lpstr>MK 322 Merchandising Planogram Assignment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suwalyaja@gmail.com</cp:lastModifiedBy>
  <cp:revision>315</cp:revision>
  <dcterms:created xsi:type="dcterms:W3CDTF">2015-02-03T09:41:51Z</dcterms:created>
  <dcterms:modified xsi:type="dcterms:W3CDTF">2020-03-23T01:23:23Z</dcterms:modified>
</cp:coreProperties>
</file>