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660" r:id="rId1"/>
  </p:sldMasterIdLst>
  <p:notesMasterIdLst>
    <p:notesMasterId r:id="rId29"/>
  </p:notesMasterIdLst>
  <p:sldIdLst>
    <p:sldId id="287" r:id="rId2"/>
    <p:sldId id="261" r:id="rId3"/>
    <p:sldId id="262" r:id="rId4"/>
    <p:sldId id="263" r:id="rId5"/>
    <p:sldId id="264" r:id="rId6"/>
    <p:sldId id="265" r:id="rId7"/>
    <p:sldId id="266" r:id="rId8"/>
    <p:sldId id="267" r:id="rId9"/>
    <p:sldId id="268" r:id="rId10"/>
    <p:sldId id="269" r:id="rId11"/>
    <p:sldId id="270" r:id="rId12"/>
    <p:sldId id="271" r:id="rId13"/>
    <p:sldId id="272" r:id="rId14"/>
    <p:sldId id="273" r:id="rId15"/>
    <p:sldId id="274" r:id="rId16"/>
    <p:sldId id="275" r:id="rId17"/>
    <p:sldId id="276" r:id="rId18"/>
    <p:sldId id="277" r:id="rId19"/>
    <p:sldId id="278" r:id="rId20"/>
    <p:sldId id="279" r:id="rId21"/>
    <p:sldId id="281" r:id="rId22"/>
    <p:sldId id="280" r:id="rId23"/>
    <p:sldId id="282" r:id="rId24"/>
    <p:sldId id="283" r:id="rId25"/>
    <p:sldId id="284" r:id="rId26"/>
    <p:sldId id="285" r:id="rId27"/>
    <p:sldId id="286" r:id="rId28"/>
  </p:sldIdLst>
  <p:sldSz cx="9144000" cy="6858000" type="screen4x3"/>
  <p:notesSz cx="6858000" cy="9144000"/>
  <p:defaultTextStyle>
    <a:defPPr>
      <a:defRPr lang="de-D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FF6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2893" autoAdjust="0"/>
  </p:normalViewPr>
  <p:slideViewPr>
    <p:cSldViewPr>
      <p:cViewPr varScale="1">
        <p:scale>
          <a:sx n="69" d="100"/>
          <a:sy n="69" d="100"/>
        </p:scale>
        <p:origin x="-1110" y="-90"/>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tableStyles" Target="tableStyles.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notesMaster" Target="notesMasters/notes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presProps" Target="presProps.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0EE741B1-82D3-4F3F-ADC7-493DC8C749C1}" type="doc">
      <dgm:prSet loTypeId="urn:microsoft.com/office/officeart/2005/8/layout/radial1" loCatId="cycle" qsTypeId="urn:microsoft.com/office/officeart/2005/8/quickstyle/simple1" qsCatId="simple" csTypeId="urn:microsoft.com/office/officeart/2005/8/colors/accent1_2" csCatId="accent1" phldr="1"/>
      <dgm:spPr/>
      <dgm:t>
        <a:bodyPr/>
        <a:lstStyle/>
        <a:p>
          <a:endParaRPr lang="en-US"/>
        </a:p>
      </dgm:t>
    </dgm:pt>
    <dgm:pt modelId="{6F5EB60D-1A01-4BCF-9D26-B06FDE4273D6}">
      <dgm:prSet phldrT="[Text]" custT="1"/>
      <dgm:spPr/>
      <dgm:t>
        <a:bodyPr/>
        <a:lstStyle/>
        <a:p>
          <a:r>
            <a:rPr lang="en-US" sz="2800" dirty="0" smtClean="0">
              <a:solidFill>
                <a:schemeClr val="tx1"/>
              </a:solidFill>
              <a:latin typeface="CordiaUPC" pitchFamily="34" charset="-34"/>
              <a:cs typeface="CordiaUPC" pitchFamily="34" charset="-34"/>
            </a:rPr>
            <a:t>Business plan</a:t>
          </a:r>
          <a:endParaRPr lang="en-US" sz="2800" dirty="0">
            <a:solidFill>
              <a:schemeClr val="tx1"/>
            </a:solidFill>
            <a:latin typeface="CordiaUPC" pitchFamily="34" charset="-34"/>
            <a:cs typeface="CordiaUPC" pitchFamily="34" charset="-34"/>
          </a:endParaRPr>
        </a:p>
      </dgm:t>
    </dgm:pt>
    <dgm:pt modelId="{06EC5505-1C9F-4EE2-BA62-2B7DA11DE190}" type="parTrans" cxnId="{5FBFD3C6-973E-4658-BA06-BA22F0224C7F}">
      <dgm:prSet/>
      <dgm:spPr/>
      <dgm:t>
        <a:bodyPr/>
        <a:lstStyle/>
        <a:p>
          <a:endParaRPr lang="en-US"/>
        </a:p>
      </dgm:t>
    </dgm:pt>
    <dgm:pt modelId="{FC6433E7-58D4-4A47-A96F-0B81F66287DD}" type="sibTrans" cxnId="{5FBFD3C6-973E-4658-BA06-BA22F0224C7F}">
      <dgm:prSet/>
      <dgm:spPr/>
      <dgm:t>
        <a:bodyPr/>
        <a:lstStyle/>
        <a:p>
          <a:endParaRPr lang="en-US"/>
        </a:p>
      </dgm:t>
    </dgm:pt>
    <dgm:pt modelId="{E056079B-F7AD-4360-9E52-536F27547B0C}">
      <dgm:prSet phldrT="[Text]" custT="1"/>
      <dgm:spPr/>
      <dgm:t>
        <a:bodyPr/>
        <a:lstStyle/>
        <a:p>
          <a:r>
            <a:rPr lang="en-US" sz="3200" dirty="0" smtClean="0">
              <a:solidFill>
                <a:schemeClr val="tx1"/>
              </a:solidFill>
              <a:latin typeface="CordiaUPC" pitchFamily="34" charset="-34"/>
              <a:cs typeface="CordiaUPC" pitchFamily="34" charset="-34"/>
            </a:rPr>
            <a:t>communicate</a:t>
          </a:r>
          <a:endParaRPr lang="en-US" sz="3200" dirty="0">
            <a:solidFill>
              <a:schemeClr val="tx1"/>
            </a:solidFill>
            <a:latin typeface="CordiaUPC" pitchFamily="34" charset="-34"/>
            <a:cs typeface="CordiaUPC" pitchFamily="34" charset="-34"/>
          </a:endParaRPr>
        </a:p>
      </dgm:t>
    </dgm:pt>
    <dgm:pt modelId="{61BE1359-6D8B-4FA9-AAC9-18CCFCDD064C}" type="parTrans" cxnId="{F534B0AE-D05D-460D-BD98-B1563786F2E1}">
      <dgm:prSet/>
      <dgm:spPr/>
      <dgm:t>
        <a:bodyPr/>
        <a:lstStyle/>
        <a:p>
          <a:endParaRPr lang="en-US"/>
        </a:p>
      </dgm:t>
    </dgm:pt>
    <dgm:pt modelId="{9FA4CF23-6FDB-4193-AB2D-3E5D54A94D01}" type="sibTrans" cxnId="{F534B0AE-D05D-460D-BD98-B1563786F2E1}">
      <dgm:prSet/>
      <dgm:spPr/>
      <dgm:t>
        <a:bodyPr/>
        <a:lstStyle/>
        <a:p>
          <a:endParaRPr lang="en-US"/>
        </a:p>
      </dgm:t>
    </dgm:pt>
    <dgm:pt modelId="{A728FD58-E3FF-4CF5-AE19-A4127F2D60FA}">
      <dgm:prSet phldrT="[Text]" custT="1"/>
      <dgm:spPr/>
      <dgm:t>
        <a:bodyPr/>
        <a:lstStyle/>
        <a:p>
          <a:r>
            <a:rPr lang="en-US" sz="3200" dirty="0" smtClean="0">
              <a:solidFill>
                <a:schemeClr val="tx1"/>
              </a:solidFill>
              <a:latin typeface="CordiaUPC" pitchFamily="34" charset="-34"/>
              <a:cs typeface="CordiaUPC" pitchFamily="34" charset="-34"/>
            </a:rPr>
            <a:t>commercial</a:t>
          </a:r>
          <a:endParaRPr lang="en-US" sz="3200" dirty="0">
            <a:solidFill>
              <a:schemeClr val="tx1"/>
            </a:solidFill>
            <a:latin typeface="CordiaUPC" pitchFamily="34" charset="-34"/>
            <a:cs typeface="CordiaUPC" pitchFamily="34" charset="-34"/>
          </a:endParaRPr>
        </a:p>
      </dgm:t>
    </dgm:pt>
    <dgm:pt modelId="{0E0021CE-99B1-447E-B5A1-81E659475C60}" type="parTrans" cxnId="{8E7A350C-664E-41C8-8ACB-C00DBDC840A1}">
      <dgm:prSet/>
      <dgm:spPr/>
      <dgm:t>
        <a:bodyPr/>
        <a:lstStyle/>
        <a:p>
          <a:endParaRPr lang="en-US"/>
        </a:p>
      </dgm:t>
    </dgm:pt>
    <dgm:pt modelId="{C8A4A73D-C463-430C-8C08-0AD532AE4AAD}" type="sibTrans" cxnId="{8E7A350C-664E-41C8-8ACB-C00DBDC840A1}">
      <dgm:prSet/>
      <dgm:spPr/>
      <dgm:t>
        <a:bodyPr/>
        <a:lstStyle/>
        <a:p>
          <a:endParaRPr lang="en-US"/>
        </a:p>
      </dgm:t>
    </dgm:pt>
    <dgm:pt modelId="{3AED2B30-C7D7-4D3B-8B2E-30B0F93790FC}">
      <dgm:prSet phldrT="[Text]" custT="1"/>
      <dgm:spPr/>
      <dgm:t>
        <a:bodyPr/>
        <a:lstStyle/>
        <a:p>
          <a:r>
            <a:rPr lang="en-US" sz="3200" dirty="0" smtClean="0">
              <a:solidFill>
                <a:schemeClr val="tx1"/>
              </a:solidFill>
              <a:latin typeface="CordiaUPC" pitchFamily="34" charset="-34"/>
              <a:cs typeface="CordiaUPC" pitchFamily="34" charset="-34"/>
            </a:rPr>
            <a:t>competitive</a:t>
          </a:r>
          <a:endParaRPr lang="en-US" sz="3200" dirty="0">
            <a:solidFill>
              <a:schemeClr val="tx1"/>
            </a:solidFill>
            <a:latin typeface="CordiaUPC" pitchFamily="34" charset="-34"/>
            <a:cs typeface="CordiaUPC" pitchFamily="34" charset="-34"/>
          </a:endParaRPr>
        </a:p>
      </dgm:t>
    </dgm:pt>
    <dgm:pt modelId="{6CC88922-6BF9-42F0-944D-E89E530A928C}" type="parTrans" cxnId="{4B9C60AC-5AE4-4ACF-9BA4-DC9BCC407204}">
      <dgm:prSet/>
      <dgm:spPr/>
      <dgm:t>
        <a:bodyPr/>
        <a:lstStyle/>
        <a:p>
          <a:endParaRPr lang="en-US"/>
        </a:p>
      </dgm:t>
    </dgm:pt>
    <dgm:pt modelId="{3A0B78C8-2439-41F3-AF32-7341C1F1BE1E}" type="sibTrans" cxnId="{4B9C60AC-5AE4-4ACF-9BA4-DC9BCC407204}">
      <dgm:prSet/>
      <dgm:spPr/>
      <dgm:t>
        <a:bodyPr/>
        <a:lstStyle/>
        <a:p>
          <a:endParaRPr lang="en-US"/>
        </a:p>
      </dgm:t>
    </dgm:pt>
    <dgm:pt modelId="{31D96EC0-C64D-4600-9616-5DB9A5334C3C}">
      <dgm:prSet phldrT="[Text]" custT="1"/>
      <dgm:spPr/>
      <dgm:t>
        <a:bodyPr/>
        <a:lstStyle/>
        <a:p>
          <a:r>
            <a:rPr lang="en-US" sz="3200" dirty="0" smtClean="0">
              <a:solidFill>
                <a:schemeClr val="tx1"/>
              </a:solidFill>
              <a:latin typeface="CordiaUPC" pitchFamily="34" charset="-34"/>
              <a:cs typeface="CordiaUPC" pitchFamily="34" charset="-34"/>
            </a:rPr>
            <a:t>Correct</a:t>
          </a:r>
          <a:endParaRPr lang="en-US" sz="3200" dirty="0">
            <a:solidFill>
              <a:schemeClr val="tx1"/>
            </a:solidFill>
            <a:latin typeface="CordiaUPC" pitchFamily="34" charset="-34"/>
            <a:cs typeface="CordiaUPC" pitchFamily="34" charset="-34"/>
          </a:endParaRPr>
        </a:p>
      </dgm:t>
    </dgm:pt>
    <dgm:pt modelId="{B134E9C2-91DD-433D-A468-300DE25B182C}" type="parTrans" cxnId="{A9E6D3A0-176C-4595-B4BF-13041A7C2394}">
      <dgm:prSet/>
      <dgm:spPr/>
      <dgm:t>
        <a:bodyPr/>
        <a:lstStyle/>
        <a:p>
          <a:endParaRPr lang="en-US"/>
        </a:p>
      </dgm:t>
    </dgm:pt>
    <dgm:pt modelId="{034EBEEF-2565-4EE7-84EB-402D57751D33}" type="sibTrans" cxnId="{A9E6D3A0-176C-4595-B4BF-13041A7C2394}">
      <dgm:prSet/>
      <dgm:spPr/>
      <dgm:t>
        <a:bodyPr/>
        <a:lstStyle/>
        <a:p>
          <a:endParaRPr lang="en-US"/>
        </a:p>
      </dgm:t>
    </dgm:pt>
    <dgm:pt modelId="{CD0791CD-060B-424C-B79B-68CDA75C7E7E}">
      <dgm:prSet phldrT="[Text]" custT="1"/>
      <dgm:spPr/>
      <dgm:t>
        <a:bodyPr/>
        <a:lstStyle/>
        <a:p>
          <a:r>
            <a:rPr lang="en-US" sz="3200" dirty="0" smtClean="0">
              <a:solidFill>
                <a:schemeClr val="tx1"/>
              </a:solidFill>
              <a:latin typeface="CordiaUPC" pitchFamily="34" charset="-34"/>
              <a:cs typeface="CordiaUPC" pitchFamily="34" charset="-34"/>
            </a:rPr>
            <a:t>clear</a:t>
          </a:r>
          <a:endParaRPr lang="en-US" sz="3200" dirty="0">
            <a:solidFill>
              <a:schemeClr val="tx1"/>
            </a:solidFill>
            <a:latin typeface="CordiaUPC" pitchFamily="34" charset="-34"/>
            <a:cs typeface="CordiaUPC" pitchFamily="34" charset="-34"/>
          </a:endParaRPr>
        </a:p>
      </dgm:t>
    </dgm:pt>
    <dgm:pt modelId="{BF754154-59B3-4DCA-8A95-FAF57E743365}" type="parTrans" cxnId="{F2E3F260-028C-4211-912A-5A0EAFE681E5}">
      <dgm:prSet/>
      <dgm:spPr/>
      <dgm:t>
        <a:bodyPr/>
        <a:lstStyle/>
        <a:p>
          <a:endParaRPr lang="en-US"/>
        </a:p>
      </dgm:t>
    </dgm:pt>
    <dgm:pt modelId="{B7C868BF-D7F5-414D-875D-2E2BC2E91F74}" type="sibTrans" cxnId="{F2E3F260-028C-4211-912A-5A0EAFE681E5}">
      <dgm:prSet/>
      <dgm:spPr/>
      <dgm:t>
        <a:bodyPr/>
        <a:lstStyle/>
        <a:p>
          <a:endParaRPr lang="en-US"/>
        </a:p>
      </dgm:t>
    </dgm:pt>
    <dgm:pt modelId="{1EEAEE01-D0FC-4D36-84DE-62EF1113DC62}" type="pres">
      <dgm:prSet presAssocID="{0EE741B1-82D3-4F3F-ADC7-493DC8C749C1}" presName="cycle" presStyleCnt="0">
        <dgm:presLayoutVars>
          <dgm:chMax val="1"/>
          <dgm:dir/>
          <dgm:animLvl val="ctr"/>
          <dgm:resizeHandles val="exact"/>
        </dgm:presLayoutVars>
      </dgm:prSet>
      <dgm:spPr/>
      <dgm:t>
        <a:bodyPr/>
        <a:lstStyle/>
        <a:p>
          <a:endParaRPr lang="en-GB"/>
        </a:p>
      </dgm:t>
    </dgm:pt>
    <dgm:pt modelId="{D374BE40-D2CE-4602-9685-F6A0FEBD638B}" type="pres">
      <dgm:prSet presAssocID="{6F5EB60D-1A01-4BCF-9D26-B06FDE4273D6}" presName="centerShape" presStyleLbl="node0" presStyleIdx="0" presStyleCnt="1" custScaleX="111373" custLinFactNeighborX="-1524"/>
      <dgm:spPr/>
      <dgm:t>
        <a:bodyPr/>
        <a:lstStyle/>
        <a:p>
          <a:endParaRPr lang="en-GB"/>
        </a:p>
      </dgm:t>
    </dgm:pt>
    <dgm:pt modelId="{DEE7504D-9AEF-4433-A339-437AAEDF2C9B}" type="pres">
      <dgm:prSet presAssocID="{61BE1359-6D8B-4FA9-AAC9-18CCFCDD064C}" presName="Name9" presStyleLbl="parChTrans1D2" presStyleIdx="0" presStyleCnt="5"/>
      <dgm:spPr/>
      <dgm:t>
        <a:bodyPr/>
        <a:lstStyle/>
        <a:p>
          <a:endParaRPr lang="en-GB"/>
        </a:p>
      </dgm:t>
    </dgm:pt>
    <dgm:pt modelId="{BFB3B147-55BA-428E-BDA5-158B2F384934}" type="pres">
      <dgm:prSet presAssocID="{61BE1359-6D8B-4FA9-AAC9-18CCFCDD064C}" presName="connTx" presStyleLbl="parChTrans1D2" presStyleIdx="0" presStyleCnt="5"/>
      <dgm:spPr/>
      <dgm:t>
        <a:bodyPr/>
        <a:lstStyle/>
        <a:p>
          <a:endParaRPr lang="en-GB"/>
        </a:p>
      </dgm:t>
    </dgm:pt>
    <dgm:pt modelId="{5FD93880-8858-494C-B05B-A29EDA54206C}" type="pres">
      <dgm:prSet presAssocID="{E056079B-F7AD-4360-9E52-536F27547B0C}" presName="node" presStyleLbl="node1" presStyleIdx="0" presStyleCnt="5" custScaleX="180907" custRadScaleRad="100785" custRadScaleInc="-19663">
        <dgm:presLayoutVars>
          <dgm:bulletEnabled val="1"/>
        </dgm:presLayoutVars>
      </dgm:prSet>
      <dgm:spPr/>
      <dgm:t>
        <a:bodyPr/>
        <a:lstStyle/>
        <a:p>
          <a:endParaRPr lang="en-US"/>
        </a:p>
      </dgm:t>
    </dgm:pt>
    <dgm:pt modelId="{AAFB9602-03BC-40CB-9036-67EED70D5C38}" type="pres">
      <dgm:prSet presAssocID="{0E0021CE-99B1-447E-B5A1-81E659475C60}" presName="Name9" presStyleLbl="parChTrans1D2" presStyleIdx="1" presStyleCnt="5"/>
      <dgm:spPr/>
      <dgm:t>
        <a:bodyPr/>
        <a:lstStyle/>
        <a:p>
          <a:endParaRPr lang="en-GB"/>
        </a:p>
      </dgm:t>
    </dgm:pt>
    <dgm:pt modelId="{45C4BC45-119E-4492-A602-4CDF4B7A9A21}" type="pres">
      <dgm:prSet presAssocID="{0E0021CE-99B1-447E-B5A1-81E659475C60}" presName="connTx" presStyleLbl="parChTrans1D2" presStyleIdx="1" presStyleCnt="5"/>
      <dgm:spPr/>
      <dgm:t>
        <a:bodyPr/>
        <a:lstStyle/>
        <a:p>
          <a:endParaRPr lang="en-GB"/>
        </a:p>
      </dgm:t>
    </dgm:pt>
    <dgm:pt modelId="{8E5ADCF5-FE92-4605-BEE5-72E2695A9BB4}" type="pres">
      <dgm:prSet presAssocID="{A728FD58-E3FF-4CF5-AE19-A4127F2D60FA}" presName="node" presStyleLbl="node1" presStyleIdx="1" presStyleCnt="5" custScaleX="181037" custRadScaleRad="137168" custRadScaleInc="24615">
        <dgm:presLayoutVars>
          <dgm:bulletEnabled val="1"/>
        </dgm:presLayoutVars>
      </dgm:prSet>
      <dgm:spPr/>
      <dgm:t>
        <a:bodyPr/>
        <a:lstStyle/>
        <a:p>
          <a:endParaRPr lang="en-GB"/>
        </a:p>
      </dgm:t>
    </dgm:pt>
    <dgm:pt modelId="{C91DFDD1-6825-457E-97C4-FC11637E4E6F}" type="pres">
      <dgm:prSet presAssocID="{6CC88922-6BF9-42F0-944D-E89E530A928C}" presName="Name9" presStyleLbl="parChTrans1D2" presStyleIdx="2" presStyleCnt="5"/>
      <dgm:spPr/>
      <dgm:t>
        <a:bodyPr/>
        <a:lstStyle/>
        <a:p>
          <a:endParaRPr lang="en-GB"/>
        </a:p>
      </dgm:t>
    </dgm:pt>
    <dgm:pt modelId="{B1B98582-FF51-4DDD-BB1B-E886C09C9A35}" type="pres">
      <dgm:prSet presAssocID="{6CC88922-6BF9-42F0-944D-E89E530A928C}" presName="connTx" presStyleLbl="parChTrans1D2" presStyleIdx="2" presStyleCnt="5"/>
      <dgm:spPr/>
      <dgm:t>
        <a:bodyPr/>
        <a:lstStyle/>
        <a:p>
          <a:endParaRPr lang="en-GB"/>
        </a:p>
      </dgm:t>
    </dgm:pt>
    <dgm:pt modelId="{B9C10697-1491-46D0-96F0-50647A773BBA}" type="pres">
      <dgm:prSet presAssocID="{3AED2B30-C7D7-4D3B-8B2E-30B0F93790FC}" presName="node" presStyleLbl="node1" presStyleIdx="2" presStyleCnt="5" custScaleX="167547" custRadScaleRad="102184" custRadScaleInc="-8076">
        <dgm:presLayoutVars>
          <dgm:bulletEnabled val="1"/>
        </dgm:presLayoutVars>
      </dgm:prSet>
      <dgm:spPr/>
      <dgm:t>
        <a:bodyPr/>
        <a:lstStyle/>
        <a:p>
          <a:endParaRPr lang="en-US"/>
        </a:p>
      </dgm:t>
    </dgm:pt>
    <dgm:pt modelId="{DD238A01-73FC-4976-AA09-65ABBDDD66A5}" type="pres">
      <dgm:prSet presAssocID="{B134E9C2-91DD-433D-A468-300DE25B182C}" presName="Name9" presStyleLbl="parChTrans1D2" presStyleIdx="3" presStyleCnt="5"/>
      <dgm:spPr/>
      <dgm:t>
        <a:bodyPr/>
        <a:lstStyle/>
        <a:p>
          <a:endParaRPr lang="en-GB"/>
        </a:p>
      </dgm:t>
    </dgm:pt>
    <dgm:pt modelId="{F0E7DAC2-F461-4508-B859-2207B08361D3}" type="pres">
      <dgm:prSet presAssocID="{B134E9C2-91DD-433D-A468-300DE25B182C}" presName="connTx" presStyleLbl="parChTrans1D2" presStyleIdx="3" presStyleCnt="5"/>
      <dgm:spPr/>
      <dgm:t>
        <a:bodyPr/>
        <a:lstStyle/>
        <a:p>
          <a:endParaRPr lang="en-GB"/>
        </a:p>
      </dgm:t>
    </dgm:pt>
    <dgm:pt modelId="{88F99BEE-1F65-4DC6-952C-DED95764FFFE}" type="pres">
      <dgm:prSet presAssocID="{31D96EC0-C64D-4600-9616-5DB9A5334C3C}" presName="node" presStyleLbl="node1" presStyleIdx="3" presStyleCnt="5" custScaleX="143158" custRadScaleRad="108886" custRadScaleInc="9948">
        <dgm:presLayoutVars>
          <dgm:bulletEnabled val="1"/>
        </dgm:presLayoutVars>
      </dgm:prSet>
      <dgm:spPr/>
      <dgm:t>
        <a:bodyPr/>
        <a:lstStyle/>
        <a:p>
          <a:endParaRPr lang="en-GB"/>
        </a:p>
      </dgm:t>
    </dgm:pt>
    <dgm:pt modelId="{DDC0A93B-DD51-4ADC-834B-CD9FCBB8EE8E}" type="pres">
      <dgm:prSet presAssocID="{BF754154-59B3-4DCA-8A95-FAF57E743365}" presName="Name9" presStyleLbl="parChTrans1D2" presStyleIdx="4" presStyleCnt="5"/>
      <dgm:spPr/>
      <dgm:t>
        <a:bodyPr/>
        <a:lstStyle/>
        <a:p>
          <a:endParaRPr lang="en-GB"/>
        </a:p>
      </dgm:t>
    </dgm:pt>
    <dgm:pt modelId="{D9C4A667-EFC7-4C87-9BBE-1EDB4628BAA0}" type="pres">
      <dgm:prSet presAssocID="{BF754154-59B3-4DCA-8A95-FAF57E743365}" presName="connTx" presStyleLbl="parChTrans1D2" presStyleIdx="4" presStyleCnt="5"/>
      <dgm:spPr/>
      <dgm:t>
        <a:bodyPr/>
        <a:lstStyle/>
        <a:p>
          <a:endParaRPr lang="en-GB"/>
        </a:p>
      </dgm:t>
    </dgm:pt>
    <dgm:pt modelId="{D2777770-66A0-4644-973A-F6EE8BC5BEF4}" type="pres">
      <dgm:prSet presAssocID="{CD0791CD-060B-424C-B79B-68CDA75C7E7E}" presName="node" presStyleLbl="node1" presStyleIdx="4" presStyleCnt="5" custScaleX="151143" custRadScaleRad="114518" custRadScaleInc="-6958">
        <dgm:presLayoutVars>
          <dgm:bulletEnabled val="1"/>
        </dgm:presLayoutVars>
      </dgm:prSet>
      <dgm:spPr/>
      <dgm:t>
        <a:bodyPr/>
        <a:lstStyle/>
        <a:p>
          <a:endParaRPr lang="en-GB"/>
        </a:p>
      </dgm:t>
    </dgm:pt>
  </dgm:ptLst>
  <dgm:cxnLst>
    <dgm:cxn modelId="{21E8215B-D6AD-485E-AC6C-D7BEE0CB9D21}" type="presOf" srcId="{3AED2B30-C7D7-4D3B-8B2E-30B0F93790FC}" destId="{B9C10697-1491-46D0-96F0-50647A773BBA}" srcOrd="0" destOrd="0" presId="urn:microsoft.com/office/officeart/2005/8/layout/radial1"/>
    <dgm:cxn modelId="{F2E3F260-028C-4211-912A-5A0EAFE681E5}" srcId="{6F5EB60D-1A01-4BCF-9D26-B06FDE4273D6}" destId="{CD0791CD-060B-424C-B79B-68CDA75C7E7E}" srcOrd="4" destOrd="0" parTransId="{BF754154-59B3-4DCA-8A95-FAF57E743365}" sibTransId="{B7C868BF-D7F5-414D-875D-2E2BC2E91F74}"/>
    <dgm:cxn modelId="{30E6A893-723E-415E-9394-1298BABF6E8B}" type="presOf" srcId="{31D96EC0-C64D-4600-9616-5DB9A5334C3C}" destId="{88F99BEE-1F65-4DC6-952C-DED95764FFFE}" srcOrd="0" destOrd="0" presId="urn:microsoft.com/office/officeart/2005/8/layout/radial1"/>
    <dgm:cxn modelId="{95C10F18-38E3-4360-A06E-2F4D6F7EA1A6}" type="presOf" srcId="{BF754154-59B3-4DCA-8A95-FAF57E743365}" destId="{D9C4A667-EFC7-4C87-9BBE-1EDB4628BAA0}" srcOrd="1" destOrd="0" presId="urn:microsoft.com/office/officeart/2005/8/layout/radial1"/>
    <dgm:cxn modelId="{4B9C60AC-5AE4-4ACF-9BA4-DC9BCC407204}" srcId="{6F5EB60D-1A01-4BCF-9D26-B06FDE4273D6}" destId="{3AED2B30-C7D7-4D3B-8B2E-30B0F93790FC}" srcOrd="2" destOrd="0" parTransId="{6CC88922-6BF9-42F0-944D-E89E530A928C}" sibTransId="{3A0B78C8-2439-41F3-AF32-7341C1F1BE1E}"/>
    <dgm:cxn modelId="{F534B0AE-D05D-460D-BD98-B1563786F2E1}" srcId="{6F5EB60D-1A01-4BCF-9D26-B06FDE4273D6}" destId="{E056079B-F7AD-4360-9E52-536F27547B0C}" srcOrd="0" destOrd="0" parTransId="{61BE1359-6D8B-4FA9-AAC9-18CCFCDD064C}" sibTransId="{9FA4CF23-6FDB-4193-AB2D-3E5D54A94D01}"/>
    <dgm:cxn modelId="{22A131A3-ECC0-4B1B-874B-BC597E1483F2}" type="presOf" srcId="{6CC88922-6BF9-42F0-944D-E89E530A928C}" destId="{B1B98582-FF51-4DDD-BB1B-E886C09C9A35}" srcOrd="1" destOrd="0" presId="urn:microsoft.com/office/officeart/2005/8/layout/radial1"/>
    <dgm:cxn modelId="{41C86D77-7C5E-4217-9113-1E6288E926F2}" type="presOf" srcId="{B134E9C2-91DD-433D-A468-300DE25B182C}" destId="{DD238A01-73FC-4976-AA09-65ABBDDD66A5}" srcOrd="0" destOrd="0" presId="urn:microsoft.com/office/officeart/2005/8/layout/radial1"/>
    <dgm:cxn modelId="{0BA12631-939E-415C-87BF-7299F8C61FD3}" type="presOf" srcId="{0E0021CE-99B1-447E-B5A1-81E659475C60}" destId="{45C4BC45-119E-4492-A602-4CDF4B7A9A21}" srcOrd="1" destOrd="0" presId="urn:microsoft.com/office/officeart/2005/8/layout/radial1"/>
    <dgm:cxn modelId="{0D532E06-F59B-4595-A0B9-442EC4DC9598}" type="presOf" srcId="{61BE1359-6D8B-4FA9-AAC9-18CCFCDD064C}" destId="{DEE7504D-9AEF-4433-A339-437AAEDF2C9B}" srcOrd="0" destOrd="0" presId="urn:microsoft.com/office/officeart/2005/8/layout/radial1"/>
    <dgm:cxn modelId="{76B5FC5F-A3BC-425E-AB2D-C4974BC5402E}" type="presOf" srcId="{B134E9C2-91DD-433D-A468-300DE25B182C}" destId="{F0E7DAC2-F461-4508-B859-2207B08361D3}" srcOrd="1" destOrd="0" presId="urn:microsoft.com/office/officeart/2005/8/layout/radial1"/>
    <dgm:cxn modelId="{B597687A-093C-4A44-9B1D-28061863CE84}" type="presOf" srcId="{6F5EB60D-1A01-4BCF-9D26-B06FDE4273D6}" destId="{D374BE40-D2CE-4602-9685-F6A0FEBD638B}" srcOrd="0" destOrd="0" presId="urn:microsoft.com/office/officeart/2005/8/layout/radial1"/>
    <dgm:cxn modelId="{AB9B0A8E-B0C7-40E5-A6D4-0F65B5DB06A3}" type="presOf" srcId="{BF754154-59B3-4DCA-8A95-FAF57E743365}" destId="{DDC0A93B-DD51-4ADC-834B-CD9FCBB8EE8E}" srcOrd="0" destOrd="0" presId="urn:microsoft.com/office/officeart/2005/8/layout/radial1"/>
    <dgm:cxn modelId="{C31F0A93-5466-440C-A76C-6C2DD89A6A91}" type="presOf" srcId="{0EE741B1-82D3-4F3F-ADC7-493DC8C749C1}" destId="{1EEAEE01-D0FC-4D36-84DE-62EF1113DC62}" srcOrd="0" destOrd="0" presId="urn:microsoft.com/office/officeart/2005/8/layout/radial1"/>
    <dgm:cxn modelId="{DCD92402-0CC9-422B-A004-0ACE737BCE57}" type="presOf" srcId="{E056079B-F7AD-4360-9E52-536F27547B0C}" destId="{5FD93880-8858-494C-B05B-A29EDA54206C}" srcOrd="0" destOrd="0" presId="urn:microsoft.com/office/officeart/2005/8/layout/radial1"/>
    <dgm:cxn modelId="{3C28D3D6-FD73-4730-BA0D-3472BEF5FE38}" type="presOf" srcId="{CD0791CD-060B-424C-B79B-68CDA75C7E7E}" destId="{D2777770-66A0-4644-973A-F6EE8BC5BEF4}" srcOrd="0" destOrd="0" presId="urn:microsoft.com/office/officeart/2005/8/layout/radial1"/>
    <dgm:cxn modelId="{8E7A350C-664E-41C8-8ACB-C00DBDC840A1}" srcId="{6F5EB60D-1A01-4BCF-9D26-B06FDE4273D6}" destId="{A728FD58-E3FF-4CF5-AE19-A4127F2D60FA}" srcOrd="1" destOrd="0" parTransId="{0E0021CE-99B1-447E-B5A1-81E659475C60}" sibTransId="{C8A4A73D-C463-430C-8C08-0AD532AE4AAD}"/>
    <dgm:cxn modelId="{886E0687-063D-4FF3-9B1B-C5617C42B01D}" type="presOf" srcId="{6CC88922-6BF9-42F0-944D-E89E530A928C}" destId="{C91DFDD1-6825-457E-97C4-FC11637E4E6F}" srcOrd="0" destOrd="0" presId="urn:microsoft.com/office/officeart/2005/8/layout/radial1"/>
    <dgm:cxn modelId="{9E42C8E6-CA51-4A8A-82FD-D0618D014475}" type="presOf" srcId="{A728FD58-E3FF-4CF5-AE19-A4127F2D60FA}" destId="{8E5ADCF5-FE92-4605-BEE5-72E2695A9BB4}" srcOrd="0" destOrd="0" presId="urn:microsoft.com/office/officeart/2005/8/layout/radial1"/>
    <dgm:cxn modelId="{2563F11F-93EC-4ED7-BB4B-827920813141}" type="presOf" srcId="{61BE1359-6D8B-4FA9-AAC9-18CCFCDD064C}" destId="{BFB3B147-55BA-428E-BDA5-158B2F384934}" srcOrd="1" destOrd="0" presId="urn:microsoft.com/office/officeart/2005/8/layout/radial1"/>
    <dgm:cxn modelId="{A9E6D3A0-176C-4595-B4BF-13041A7C2394}" srcId="{6F5EB60D-1A01-4BCF-9D26-B06FDE4273D6}" destId="{31D96EC0-C64D-4600-9616-5DB9A5334C3C}" srcOrd="3" destOrd="0" parTransId="{B134E9C2-91DD-433D-A468-300DE25B182C}" sibTransId="{034EBEEF-2565-4EE7-84EB-402D57751D33}"/>
    <dgm:cxn modelId="{FE901B81-A39F-4F41-82F6-2FAECDC7A93D}" type="presOf" srcId="{0E0021CE-99B1-447E-B5A1-81E659475C60}" destId="{AAFB9602-03BC-40CB-9036-67EED70D5C38}" srcOrd="0" destOrd="0" presId="urn:microsoft.com/office/officeart/2005/8/layout/radial1"/>
    <dgm:cxn modelId="{5FBFD3C6-973E-4658-BA06-BA22F0224C7F}" srcId="{0EE741B1-82D3-4F3F-ADC7-493DC8C749C1}" destId="{6F5EB60D-1A01-4BCF-9D26-B06FDE4273D6}" srcOrd="0" destOrd="0" parTransId="{06EC5505-1C9F-4EE2-BA62-2B7DA11DE190}" sibTransId="{FC6433E7-58D4-4A47-A96F-0B81F66287DD}"/>
    <dgm:cxn modelId="{39560E91-86E9-48C7-8303-C21305547621}" type="presParOf" srcId="{1EEAEE01-D0FC-4D36-84DE-62EF1113DC62}" destId="{D374BE40-D2CE-4602-9685-F6A0FEBD638B}" srcOrd="0" destOrd="0" presId="urn:microsoft.com/office/officeart/2005/8/layout/radial1"/>
    <dgm:cxn modelId="{0B4E16B1-7F72-4DDC-811F-3D8B6B595F19}" type="presParOf" srcId="{1EEAEE01-D0FC-4D36-84DE-62EF1113DC62}" destId="{DEE7504D-9AEF-4433-A339-437AAEDF2C9B}" srcOrd="1" destOrd="0" presId="urn:microsoft.com/office/officeart/2005/8/layout/radial1"/>
    <dgm:cxn modelId="{ED54013D-EA54-4E2F-BC09-466CD2BF5CB6}" type="presParOf" srcId="{DEE7504D-9AEF-4433-A339-437AAEDF2C9B}" destId="{BFB3B147-55BA-428E-BDA5-158B2F384934}" srcOrd="0" destOrd="0" presId="urn:microsoft.com/office/officeart/2005/8/layout/radial1"/>
    <dgm:cxn modelId="{FDC719BE-78D8-43A4-89DF-C7C37D4DFBDA}" type="presParOf" srcId="{1EEAEE01-D0FC-4D36-84DE-62EF1113DC62}" destId="{5FD93880-8858-494C-B05B-A29EDA54206C}" srcOrd="2" destOrd="0" presId="urn:microsoft.com/office/officeart/2005/8/layout/radial1"/>
    <dgm:cxn modelId="{56031AB0-F7C4-4ED7-ACD2-F4684E9B43BE}" type="presParOf" srcId="{1EEAEE01-D0FC-4D36-84DE-62EF1113DC62}" destId="{AAFB9602-03BC-40CB-9036-67EED70D5C38}" srcOrd="3" destOrd="0" presId="urn:microsoft.com/office/officeart/2005/8/layout/radial1"/>
    <dgm:cxn modelId="{50F47419-C3D9-43CA-B715-7AFDDEAE9E3E}" type="presParOf" srcId="{AAFB9602-03BC-40CB-9036-67EED70D5C38}" destId="{45C4BC45-119E-4492-A602-4CDF4B7A9A21}" srcOrd="0" destOrd="0" presId="urn:microsoft.com/office/officeart/2005/8/layout/radial1"/>
    <dgm:cxn modelId="{9658D6B8-7367-428C-86F0-3A4F30030A7A}" type="presParOf" srcId="{1EEAEE01-D0FC-4D36-84DE-62EF1113DC62}" destId="{8E5ADCF5-FE92-4605-BEE5-72E2695A9BB4}" srcOrd="4" destOrd="0" presId="urn:microsoft.com/office/officeart/2005/8/layout/radial1"/>
    <dgm:cxn modelId="{9744AC2F-BBA6-4EF8-B601-8B13766F8229}" type="presParOf" srcId="{1EEAEE01-D0FC-4D36-84DE-62EF1113DC62}" destId="{C91DFDD1-6825-457E-97C4-FC11637E4E6F}" srcOrd="5" destOrd="0" presId="urn:microsoft.com/office/officeart/2005/8/layout/radial1"/>
    <dgm:cxn modelId="{21DF025B-D445-420E-9ECC-D0CB0E4BB770}" type="presParOf" srcId="{C91DFDD1-6825-457E-97C4-FC11637E4E6F}" destId="{B1B98582-FF51-4DDD-BB1B-E886C09C9A35}" srcOrd="0" destOrd="0" presId="urn:microsoft.com/office/officeart/2005/8/layout/radial1"/>
    <dgm:cxn modelId="{BFF584E2-0E45-419C-AB2A-FD6E9BC575CA}" type="presParOf" srcId="{1EEAEE01-D0FC-4D36-84DE-62EF1113DC62}" destId="{B9C10697-1491-46D0-96F0-50647A773BBA}" srcOrd="6" destOrd="0" presId="urn:microsoft.com/office/officeart/2005/8/layout/radial1"/>
    <dgm:cxn modelId="{A34BE1B4-E50C-4380-BCF5-22A2CE988F6E}" type="presParOf" srcId="{1EEAEE01-D0FC-4D36-84DE-62EF1113DC62}" destId="{DD238A01-73FC-4976-AA09-65ABBDDD66A5}" srcOrd="7" destOrd="0" presId="urn:microsoft.com/office/officeart/2005/8/layout/radial1"/>
    <dgm:cxn modelId="{4A1409FE-960C-44F4-A1FA-D2C22D6AA992}" type="presParOf" srcId="{DD238A01-73FC-4976-AA09-65ABBDDD66A5}" destId="{F0E7DAC2-F461-4508-B859-2207B08361D3}" srcOrd="0" destOrd="0" presId="urn:microsoft.com/office/officeart/2005/8/layout/radial1"/>
    <dgm:cxn modelId="{06F9455A-7FAB-42C8-BB06-6420C415A0FD}" type="presParOf" srcId="{1EEAEE01-D0FC-4D36-84DE-62EF1113DC62}" destId="{88F99BEE-1F65-4DC6-952C-DED95764FFFE}" srcOrd="8" destOrd="0" presId="urn:microsoft.com/office/officeart/2005/8/layout/radial1"/>
    <dgm:cxn modelId="{9550AE85-72C2-4747-ACAF-74C13AE7E0DB}" type="presParOf" srcId="{1EEAEE01-D0FC-4D36-84DE-62EF1113DC62}" destId="{DDC0A93B-DD51-4ADC-834B-CD9FCBB8EE8E}" srcOrd="9" destOrd="0" presId="urn:microsoft.com/office/officeart/2005/8/layout/radial1"/>
    <dgm:cxn modelId="{31B69E83-3C3E-42EB-836E-320105E002A2}" type="presParOf" srcId="{DDC0A93B-DD51-4ADC-834B-CD9FCBB8EE8E}" destId="{D9C4A667-EFC7-4C87-9BBE-1EDB4628BAA0}" srcOrd="0" destOrd="0" presId="urn:microsoft.com/office/officeart/2005/8/layout/radial1"/>
    <dgm:cxn modelId="{315B9A0C-29DF-4944-8D1F-762371229C4C}" type="presParOf" srcId="{1EEAEE01-D0FC-4D36-84DE-62EF1113DC62}" destId="{D2777770-66A0-4644-973A-F6EE8BC5BEF4}" srcOrd="10" destOrd="0" presId="urn:microsoft.com/office/officeart/2005/8/layout/radial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374BE40-D2CE-4602-9685-F6A0FEBD638B}">
      <dsp:nvSpPr>
        <dsp:cNvPr id="0" name=""/>
        <dsp:cNvSpPr/>
      </dsp:nvSpPr>
      <dsp:spPr>
        <a:xfrm>
          <a:off x="3184449" y="1748512"/>
          <a:ext cx="1480360" cy="1329191"/>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17780" tIns="17780" rIns="17780" bIns="17780" numCol="1" spcCol="1270" anchor="ctr" anchorCtr="0">
          <a:noAutofit/>
        </a:bodyPr>
        <a:lstStyle/>
        <a:p>
          <a:pPr lvl="0" algn="ctr" defTabSz="1244600">
            <a:lnSpc>
              <a:spcPct val="90000"/>
            </a:lnSpc>
            <a:spcBef>
              <a:spcPct val="0"/>
            </a:spcBef>
            <a:spcAft>
              <a:spcPct val="35000"/>
            </a:spcAft>
          </a:pPr>
          <a:r>
            <a:rPr lang="en-US" sz="2800" kern="1200" dirty="0" smtClean="0">
              <a:solidFill>
                <a:schemeClr val="tx1"/>
              </a:solidFill>
              <a:latin typeface="CordiaUPC" pitchFamily="34" charset="-34"/>
              <a:cs typeface="CordiaUPC" pitchFamily="34" charset="-34"/>
            </a:rPr>
            <a:t>Business plan</a:t>
          </a:r>
          <a:endParaRPr lang="en-US" sz="2800" kern="1200" dirty="0">
            <a:solidFill>
              <a:schemeClr val="tx1"/>
            </a:solidFill>
            <a:latin typeface="CordiaUPC" pitchFamily="34" charset="-34"/>
            <a:cs typeface="CordiaUPC" pitchFamily="34" charset="-34"/>
          </a:endParaRPr>
        </a:p>
      </dsp:txBody>
      <dsp:txXfrm>
        <a:off x="3401243" y="1943168"/>
        <a:ext cx="1046772" cy="939879"/>
      </dsp:txXfrm>
    </dsp:sp>
    <dsp:sp modelId="{DEE7504D-9AEF-4433-A339-437AAEDF2C9B}">
      <dsp:nvSpPr>
        <dsp:cNvPr id="0" name=""/>
        <dsp:cNvSpPr/>
      </dsp:nvSpPr>
      <dsp:spPr>
        <a:xfrm rot="15878808">
          <a:off x="3640536" y="1533975"/>
          <a:ext cx="406180" cy="29344"/>
        </a:xfrm>
        <a:custGeom>
          <a:avLst/>
          <a:gdLst/>
          <a:ahLst/>
          <a:cxnLst/>
          <a:rect l="0" t="0" r="0" b="0"/>
          <a:pathLst>
            <a:path>
              <a:moveTo>
                <a:pt x="0" y="14672"/>
              </a:moveTo>
              <a:lnTo>
                <a:pt x="406180" y="14672"/>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3833472" y="1538493"/>
        <a:ext cx="20309" cy="20309"/>
      </dsp:txXfrm>
    </dsp:sp>
    <dsp:sp modelId="{5FD93880-8858-494C-B05B-A29EDA54206C}">
      <dsp:nvSpPr>
        <dsp:cNvPr id="0" name=""/>
        <dsp:cNvSpPr/>
      </dsp:nvSpPr>
      <dsp:spPr>
        <a:xfrm>
          <a:off x="2560187" y="18141"/>
          <a:ext cx="2404600" cy="1329191"/>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solidFill>
                <a:schemeClr val="tx1"/>
              </a:solidFill>
              <a:latin typeface="CordiaUPC" pitchFamily="34" charset="-34"/>
              <a:cs typeface="CordiaUPC" pitchFamily="34" charset="-34"/>
            </a:rPr>
            <a:t>communicate</a:t>
          </a:r>
          <a:endParaRPr lang="en-US" sz="3200" kern="1200" dirty="0">
            <a:solidFill>
              <a:schemeClr val="tx1"/>
            </a:solidFill>
            <a:latin typeface="CordiaUPC" pitchFamily="34" charset="-34"/>
            <a:cs typeface="CordiaUPC" pitchFamily="34" charset="-34"/>
          </a:endParaRPr>
        </a:p>
      </dsp:txBody>
      <dsp:txXfrm>
        <a:off x="2912333" y="212797"/>
        <a:ext cx="1700308" cy="939879"/>
      </dsp:txXfrm>
    </dsp:sp>
    <dsp:sp modelId="{AAFB9602-03BC-40CB-9036-67EED70D5C38}">
      <dsp:nvSpPr>
        <dsp:cNvPr id="0" name=""/>
        <dsp:cNvSpPr/>
      </dsp:nvSpPr>
      <dsp:spPr>
        <a:xfrm rot="21063556">
          <a:off x="4650569" y="2243655"/>
          <a:ext cx="515774" cy="29344"/>
        </a:xfrm>
        <a:custGeom>
          <a:avLst/>
          <a:gdLst/>
          <a:ahLst/>
          <a:cxnLst/>
          <a:rect l="0" t="0" r="0" b="0"/>
          <a:pathLst>
            <a:path>
              <a:moveTo>
                <a:pt x="0" y="14672"/>
              </a:moveTo>
              <a:lnTo>
                <a:pt x="515774" y="14672"/>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4895562" y="2245433"/>
        <a:ext cx="25788" cy="25788"/>
      </dsp:txXfrm>
    </dsp:sp>
    <dsp:sp modelId="{8E5ADCF5-FE92-4605-BEE5-72E2695A9BB4}">
      <dsp:nvSpPr>
        <dsp:cNvPr id="0" name=""/>
        <dsp:cNvSpPr/>
      </dsp:nvSpPr>
      <dsp:spPr>
        <a:xfrm>
          <a:off x="5117192" y="1371606"/>
          <a:ext cx="2406328" cy="1329191"/>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solidFill>
                <a:schemeClr val="tx1"/>
              </a:solidFill>
              <a:latin typeface="CordiaUPC" pitchFamily="34" charset="-34"/>
              <a:cs typeface="CordiaUPC" pitchFamily="34" charset="-34"/>
            </a:rPr>
            <a:t>commercial</a:t>
          </a:r>
          <a:endParaRPr lang="en-US" sz="3200" kern="1200" dirty="0">
            <a:solidFill>
              <a:schemeClr val="tx1"/>
            </a:solidFill>
            <a:latin typeface="CordiaUPC" pitchFamily="34" charset="-34"/>
            <a:cs typeface="CordiaUPC" pitchFamily="34" charset="-34"/>
          </a:endParaRPr>
        </a:p>
      </dsp:txBody>
      <dsp:txXfrm>
        <a:off x="5469591" y="1566262"/>
        <a:ext cx="1701530" cy="939879"/>
      </dsp:txXfrm>
    </dsp:sp>
    <dsp:sp modelId="{C91DFDD1-6825-457E-97C4-FC11637E4E6F}">
      <dsp:nvSpPr>
        <dsp:cNvPr id="0" name=""/>
        <dsp:cNvSpPr/>
      </dsp:nvSpPr>
      <dsp:spPr>
        <a:xfrm rot="2987244">
          <a:off x="4313466" y="3054287"/>
          <a:ext cx="331296" cy="29344"/>
        </a:xfrm>
        <a:custGeom>
          <a:avLst/>
          <a:gdLst/>
          <a:ahLst/>
          <a:cxnLst/>
          <a:rect l="0" t="0" r="0" b="0"/>
          <a:pathLst>
            <a:path>
              <a:moveTo>
                <a:pt x="0" y="14672"/>
              </a:moveTo>
              <a:lnTo>
                <a:pt x="331296" y="14672"/>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a:off x="4470832" y="3060676"/>
        <a:ext cx="16564" cy="16564"/>
      </dsp:txXfrm>
    </dsp:sp>
    <dsp:sp modelId="{B9C10697-1491-46D0-96F0-50647A773BBA}">
      <dsp:nvSpPr>
        <dsp:cNvPr id="0" name=""/>
        <dsp:cNvSpPr/>
      </dsp:nvSpPr>
      <dsp:spPr>
        <a:xfrm>
          <a:off x="3974183" y="3124198"/>
          <a:ext cx="2227020" cy="1329191"/>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solidFill>
                <a:schemeClr val="tx1"/>
              </a:solidFill>
              <a:latin typeface="CordiaUPC" pitchFamily="34" charset="-34"/>
              <a:cs typeface="CordiaUPC" pitchFamily="34" charset="-34"/>
            </a:rPr>
            <a:t>competitive</a:t>
          </a:r>
          <a:endParaRPr lang="en-US" sz="3200" kern="1200" dirty="0">
            <a:solidFill>
              <a:schemeClr val="tx1"/>
            </a:solidFill>
            <a:latin typeface="CordiaUPC" pitchFamily="34" charset="-34"/>
            <a:cs typeface="CordiaUPC" pitchFamily="34" charset="-34"/>
          </a:endParaRPr>
        </a:p>
      </dsp:txBody>
      <dsp:txXfrm>
        <a:off x="4300323" y="3318854"/>
        <a:ext cx="1574740" cy="939879"/>
      </dsp:txXfrm>
    </dsp:sp>
    <dsp:sp modelId="{DD238A01-73FC-4976-AA09-65ABBDDD66A5}">
      <dsp:nvSpPr>
        <dsp:cNvPr id="0" name=""/>
        <dsp:cNvSpPr/>
      </dsp:nvSpPr>
      <dsp:spPr>
        <a:xfrm rot="7738872">
          <a:off x="3173214" y="3087032"/>
          <a:ext cx="388350" cy="29344"/>
        </a:xfrm>
        <a:custGeom>
          <a:avLst/>
          <a:gdLst/>
          <a:ahLst/>
          <a:cxnLst/>
          <a:rect l="0" t="0" r="0" b="0"/>
          <a:pathLst>
            <a:path>
              <a:moveTo>
                <a:pt x="0" y="14672"/>
              </a:moveTo>
              <a:lnTo>
                <a:pt x="388350" y="14672"/>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3357680" y="3091995"/>
        <a:ext cx="19417" cy="19417"/>
      </dsp:txXfrm>
    </dsp:sp>
    <dsp:sp modelId="{88F99BEE-1F65-4DC6-952C-DED95764FFFE}">
      <dsp:nvSpPr>
        <dsp:cNvPr id="0" name=""/>
        <dsp:cNvSpPr/>
      </dsp:nvSpPr>
      <dsp:spPr>
        <a:xfrm>
          <a:off x="1825626" y="3166608"/>
          <a:ext cx="1902844" cy="1329191"/>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solidFill>
                <a:schemeClr val="tx1"/>
              </a:solidFill>
              <a:latin typeface="CordiaUPC" pitchFamily="34" charset="-34"/>
              <a:cs typeface="CordiaUPC" pitchFamily="34" charset="-34"/>
            </a:rPr>
            <a:t>Correct</a:t>
          </a:r>
          <a:endParaRPr lang="en-US" sz="3200" kern="1200" dirty="0">
            <a:solidFill>
              <a:schemeClr val="tx1"/>
            </a:solidFill>
            <a:latin typeface="CordiaUPC" pitchFamily="34" charset="-34"/>
            <a:cs typeface="CordiaUPC" pitchFamily="34" charset="-34"/>
          </a:endParaRPr>
        </a:p>
      </dsp:txBody>
      <dsp:txXfrm>
        <a:off x="2104291" y="3361264"/>
        <a:ext cx="1345514" cy="939879"/>
      </dsp:txXfrm>
    </dsp:sp>
    <dsp:sp modelId="{DDC0A93B-DD51-4ADC-834B-CD9FCBB8EE8E}">
      <dsp:nvSpPr>
        <dsp:cNvPr id="0" name=""/>
        <dsp:cNvSpPr/>
      </dsp:nvSpPr>
      <dsp:spPr>
        <a:xfrm rot="11754795">
          <a:off x="2986054" y="2164720"/>
          <a:ext cx="237660" cy="29344"/>
        </a:xfrm>
        <a:custGeom>
          <a:avLst/>
          <a:gdLst/>
          <a:ahLst/>
          <a:cxnLst/>
          <a:rect l="0" t="0" r="0" b="0"/>
          <a:pathLst>
            <a:path>
              <a:moveTo>
                <a:pt x="0" y="14672"/>
              </a:moveTo>
              <a:lnTo>
                <a:pt x="237660" y="14672"/>
              </a:lnTo>
            </a:path>
          </a:pathLst>
        </a:custGeom>
        <a:noFill/>
        <a:ln w="19050" cap="flat" cmpd="sng" algn="ctr">
          <a:solidFill>
            <a:schemeClr val="accent1">
              <a:shade val="60000"/>
              <a:hueOff val="0"/>
              <a:satOff val="0"/>
              <a:lumOff val="0"/>
              <a:alphaOff val="0"/>
            </a:schemeClr>
          </a:solidFill>
          <a:prstDash val="solid"/>
        </a:ln>
        <a:effectLst/>
      </dsp:spPr>
      <dsp:style>
        <a:lnRef idx="2">
          <a:scrgbClr r="0" g="0" b="0"/>
        </a:lnRef>
        <a:fillRef idx="0">
          <a:scrgbClr r="0" g="0" b="0"/>
        </a:fillRef>
        <a:effectRef idx="0">
          <a:scrgbClr r="0" g="0" b="0"/>
        </a:effectRef>
        <a:fontRef idx="minor"/>
      </dsp:style>
      <dsp:txBody>
        <a:bodyPr spcFirstLastPara="0" vert="horz" wrap="square" lIns="12700" tIns="0" rIns="12700" bIns="0" numCol="1" spcCol="1270" anchor="ctr" anchorCtr="0">
          <a:noAutofit/>
        </a:bodyPr>
        <a:lstStyle/>
        <a:p>
          <a:pPr lvl="0" algn="ctr" defTabSz="222250">
            <a:lnSpc>
              <a:spcPct val="90000"/>
            </a:lnSpc>
            <a:spcBef>
              <a:spcPct val="0"/>
            </a:spcBef>
            <a:spcAft>
              <a:spcPct val="35000"/>
            </a:spcAft>
          </a:pPr>
          <a:endParaRPr lang="en-US" sz="500" kern="1200"/>
        </a:p>
      </dsp:txBody>
      <dsp:txXfrm rot="10800000">
        <a:off x="3098942" y="2173450"/>
        <a:ext cx="11883" cy="11883"/>
      </dsp:txXfrm>
    </dsp:sp>
    <dsp:sp modelId="{D2777770-66A0-4644-973A-F6EE8BC5BEF4}">
      <dsp:nvSpPr>
        <dsp:cNvPr id="0" name=""/>
        <dsp:cNvSpPr/>
      </dsp:nvSpPr>
      <dsp:spPr>
        <a:xfrm>
          <a:off x="1063631" y="1219207"/>
          <a:ext cx="2008980" cy="1329191"/>
        </a:xfrm>
        <a:prstGeom prst="ellipse">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0320" tIns="20320" rIns="20320" bIns="20320" numCol="1" spcCol="1270" anchor="ctr" anchorCtr="0">
          <a:noAutofit/>
        </a:bodyPr>
        <a:lstStyle/>
        <a:p>
          <a:pPr lvl="0" algn="ctr" defTabSz="1422400">
            <a:lnSpc>
              <a:spcPct val="90000"/>
            </a:lnSpc>
            <a:spcBef>
              <a:spcPct val="0"/>
            </a:spcBef>
            <a:spcAft>
              <a:spcPct val="35000"/>
            </a:spcAft>
          </a:pPr>
          <a:r>
            <a:rPr lang="en-US" sz="3200" kern="1200" dirty="0" smtClean="0">
              <a:solidFill>
                <a:schemeClr val="tx1"/>
              </a:solidFill>
              <a:latin typeface="CordiaUPC" pitchFamily="34" charset="-34"/>
              <a:cs typeface="CordiaUPC" pitchFamily="34" charset="-34"/>
            </a:rPr>
            <a:t>clear</a:t>
          </a:r>
          <a:endParaRPr lang="en-US" sz="3200" kern="1200" dirty="0">
            <a:solidFill>
              <a:schemeClr val="tx1"/>
            </a:solidFill>
            <a:latin typeface="CordiaUPC" pitchFamily="34" charset="-34"/>
            <a:cs typeface="CordiaUPC" pitchFamily="34" charset="-34"/>
          </a:endParaRPr>
        </a:p>
      </dsp:txBody>
      <dsp:txXfrm>
        <a:off x="1357839" y="1413863"/>
        <a:ext cx="1420564" cy="939879"/>
      </dsp:txXfrm>
    </dsp:sp>
  </dsp:spTree>
</dsp:drawing>
</file>

<file path=ppt/diagrams/layout1.xml><?xml version="1.0" encoding="utf-8"?>
<dgm:layoutDef xmlns:dgm="http://schemas.openxmlformats.org/drawingml/2006/diagram" xmlns:a="http://schemas.openxmlformats.org/drawingml/2006/main" uniqueId="urn:microsoft.com/office/officeart/2005/8/layout/radial1">
  <dgm:title val=""/>
  <dgm:desc val=""/>
  <dgm:catLst>
    <dgm:cat type="relationship" pri="22000"/>
    <dgm:cat type="cycle" pri="10000"/>
  </dgm:catLst>
  <dgm:sampData>
    <dgm:dataModel>
      <dgm:ptLst>
        <dgm:pt modelId="0" type="doc"/>
        <dgm:pt modelId="1">
          <dgm:prSet phldr="1"/>
        </dgm:pt>
        <dgm:pt modelId="11">
          <dgm:prSet phldr="1"/>
        </dgm:pt>
        <dgm:pt modelId="12">
          <dgm:prSet phldr="1"/>
        </dgm:pt>
        <dgm:pt modelId="13">
          <dgm:prSet phldr="1"/>
        </dgm:pt>
        <dgm:pt modelId="14">
          <dgm:prSet phldr="1"/>
        </dgm:pt>
      </dgm:ptLst>
      <dgm:cxnLst>
        <dgm:cxn modelId="2" srcId="0" destId="1" srcOrd="0" destOrd="0"/>
        <dgm:cxn modelId="3" srcId="1" destId="11" srcOrd="0" destOrd="0"/>
        <dgm:cxn modelId="4" srcId="1" destId="12" srcOrd="1" destOrd="0"/>
        <dgm:cxn modelId="5" srcId="1" destId="13" srcOrd="2" destOrd="0"/>
        <dgm:cxn modelId="6" srcId="1" destId="14" srcOrd="3" destOrd="0"/>
      </dgm:cxnLst>
      <dgm:bg/>
      <dgm:whole/>
    </dgm:dataModel>
  </dgm:sampData>
  <dgm:styleData>
    <dgm:dataModel>
      <dgm:ptLst>
        <dgm:pt modelId="0" type="doc"/>
        <dgm:pt modelId="1"/>
        <dgm:pt modelId="11"/>
        <dgm:pt modelId="12"/>
        <dgm:pt modelId="13"/>
      </dgm:ptLst>
      <dgm:cxnLst>
        <dgm:cxn modelId="2" srcId="0" destId="1" srcOrd="0" destOrd="0"/>
        <dgm:cxn modelId="15" srcId="1" destId="11" srcOrd="0" destOrd="0"/>
        <dgm:cxn modelId="16" srcId="1" destId="12" srcOrd="1" destOrd="0"/>
        <dgm:cxn modelId="17" srcId="1" destId="13" srcOrd="2" destOrd="0"/>
      </dgm:cxnLst>
      <dgm:bg/>
      <dgm:whole/>
    </dgm:dataModel>
  </dgm:styleData>
  <dgm:clrData>
    <dgm:dataModel>
      <dgm:ptLst>
        <dgm:pt modelId="0" type="doc"/>
        <dgm:pt modelId="1"/>
        <dgm:pt modelId="11"/>
        <dgm:pt modelId="12"/>
        <dgm:pt modelId="13"/>
        <dgm:pt modelId="14"/>
        <dgm:pt modelId="15"/>
        <dgm:pt modelId="16"/>
      </dgm:ptLst>
      <dgm:cxnLst>
        <dgm:cxn modelId="2" srcId="0" destId="1" srcOrd="0" destOrd="0"/>
        <dgm:cxn modelId="16" srcId="1" destId="11" srcOrd="0" destOrd="0"/>
        <dgm:cxn modelId="17" srcId="1" destId="12" srcOrd="1" destOrd="0"/>
        <dgm:cxn modelId="18" srcId="1" destId="13" srcOrd="2" destOrd="0"/>
        <dgm:cxn modelId="19" srcId="1" destId="14" srcOrd="3" destOrd="0"/>
        <dgm:cxn modelId="20" srcId="1" destId="15" srcOrd="4" destOrd="0"/>
        <dgm:cxn modelId="21" srcId="1" destId="16" srcOrd="5" destOrd="0"/>
      </dgm:cxnLst>
      <dgm:bg/>
      <dgm:whole/>
    </dgm:dataModel>
  </dgm:clrData>
  <dgm:layoutNode name="cycle">
    <dgm:varLst>
      <dgm:chMax val="1"/>
      <dgm:dir/>
      <dgm:animLvl val="ctr"/>
      <dgm:resizeHandles val="exact"/>
    </dgm:varLst>
    <dgm:choose name="Name0">
      <dgm:if name="Name1" func="var" arg="dir" op="equ" val="norm">
        <dgm:choose name="Name2">
          <dgm:if name="Name3" axis="ch ch" ptType="node node" st="1 1" cnt="1 0" func="cnt" op="lte" val="1">
            <dgm:alg type="cycle">
              <dgm:param type="stAng" val="90"/>
              <dgm:param type="spanAng" val="360"/>
              <dgm:param type="ctrShpMap" val="fNode"/>
            </dgm:alg>
          </dgm:if>
          <dgm:else name="Name4">
            <dgm:alg type="cycle">
              <dgm:param type="stAng" val="0"/>
              <dgm:param type="spanAng" val="360"/>
              <dgm:param type="ctrShpMap" val="fNode"/>
            </dgm:alg>
          </dgm:else>
        </dgm:choose>
      </dgm:if>
      <dgm:else name="Name5">
        <dgm:alg type="cycle">
          <dgm:param type="stAng" val="0"/>
          <dgm:param type="spanAng" val="-360"/>
          <dgm:param type="ctrShpMap" val="fNode"/>
        </dgm:alg>
      </dgm:else>
    </dgm:choose>
    <dgm:shape xmlns:r="http://schemas.openxmlformats.org/officeDocument/2006/relationships" r:blip="">
      <dgm:adjLst/>
    </dgm:shape>
    <dgm:presOf/>
    <dgm:constrLst>
      <dgm:constr type="w" for="ch" forName="centerShape" refType="w"/>
      <dgm:constr type="w" for="ch" forName="node" refType="w" refFor="ch" refForName="centerShape" op="equ"/>
      <dgm:constr type="sp" refType="w" refFor="ch" refForName="node" fact="0.3"/>
      <dgm:constr type="sibSp" refType="w" refFor="ch" refForName="node" fact="0.3"/>
      <dgm:constr type="primFontSz" for="ch" forName="centerShape" val="65"/>
      <dgm:constr type="primFontSz" for="des" forName="node" op="equ" val="65"/>
      <dgm:constr type="primFontSz" for="des" forName="connTx" val="55"/>
      <dgm:constr type="primFontSz" for="des" forName="connTx" refType="primFontSz" refFor="ch" refForName="centerShape" op="lte" fact="0.8"/>
    </dgm:constrLst>
    <dgm:ruleLst/>
    <dgm:forEach name="Name6" axis="ch" ptType="node" cnt="1">
      <dgm:layoutNode name="centerShape" styleLbl="node0">
        <dgm:alg type="tx"/>
        <dgm:shape xmlns:r="http://schemas.openxmlformats.org/officeDocument/2006/relationships" type="ellipse" r:blip="">
          <dgm:adjLst/>
        </dgm:shape>
        <dgm:presOf axis="self"/>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name="Name7" axis="ch">
        <dgm:forEach name="Name8" axis="self" ptType="parTrans">
          <dgm:layoutNode name="Name9">
            <dgm:alg type="conn">
              <dgm:param type="dim" val="1D"/>
              <dgm:param type="begPts" val="auto"/>
              <dgm:param type="endPts" val="auto"/>
              <dgm:param type="begSty" val="noArr"/>
              <dgm:param type="endSty" val="noArr"/>
            </dgm:alg>
            <dgm:shape xmlns:r="http://schemas.openxmlformats.org/officeDocument/2006/relationships" type="conn" r:blip="">
              <dgm:adjLst/>
            </dgm:shape>
            <dgm:presOf axis="self"/>
            <dgm:constrLst>
              <dgm:constr type="connDist"/>
              <dgm:constr type="userA" for="ch" refType="connDist"/>
              <dgm:constr type="w" val="1"/>
              <dgm:constr type="h" val="5"/>
              <dgm:constr type="begPad"/>
              <dgm:constr type="endPad"/>
            </dgm:constrLst>
            <dgm:ruleLst/>
            <dgm:layoutNode name="connTx">
              <dgm:alg type="tx">
                <dgm:param type="autoTxRot" val="grav"/>
              </dgm:alg>
              <dgm:shape xmlns:r="http://schemas.openxmlformats.org/officeDocument/2006/relationships" type="rect" r:blip="" hideGeom="1">
                <dgm:adjLst/>
              </dgm:shape>
              <dgm:presOf axis="self"/>
              <dgm:constrLst>
                <dgm:constr type="userA"/>
                <dgm:constr type="w" refType="userA" fact="0.05"/>
                <dgm:constr type="h" refType="userA" fact="0.05"/>
                <dgm:constr type="lMarg" val="1"/>
                <dgm:constr type="rMarg" val="1"/>
                <dgm:constr type="tMarg"/>
                <dgm:constr type="bMarg"/>
              </dgm:constrLst>
              <dgm:ruleLst>
                <dgm:rule type="w" val="NaN" fact="0.8" max="NaN"/>
                <dgm:rule type="h" val="NaN" fact="1" max="NaN"/>
                <dgm:rule type="primFontSz" val="5" fact="NaN" max="NaN"/>
              </dgm:ruleLst>
            </dgm:layoutNode>
          </dgm:layoutNode>
        </dgm:forEach>
        <dgm:forEach name="Name10" axis="self" ptType="node">
          <dgm:layoutNode name="node" styleLbl="node1">
            <dgm:varLst>
              <dgm:bulletEnabled val="1"/>
            </dgm:varLst>
            <dgm:alg type="tx">
              <dgm:param type="txAnchorVertCh" val="mid"/>
            </dgm:alg>
            <dgm:shape xmlns:r="http://schemas.openxmlformats.org/officeDocument/2006/relationships" type="ellipse" r:blip="">
              <dgm:adjLst/>
            </dgm:shape>
            <dgm:presOf axis="desOrSelf" ptType="node"/>
            <dgm:constrLst>
              <dgm:constr type="h" refType="w"/>
              <dgm:constr type="tMarg" refType="primFontSz" fact="0.05"/>
              <dgm:constr type="bMarg" refType="primFontSz" fact="0.05"/>
              <dgm:constr type="lMarg" refType="primFontSz" fact="0.05"/>
              <dgm:constr type="rMarg" refType="primFontSz" fact="0.05"/>
            </dgm:constrLst>
            <dgm:ruleLst>
              <dgm:rule type="primFontSz" val="5" fact="NaN" max="NaN"/>
            </dgm:ruleLst>
          </dgm:layoutNode>
        </dgm:forEach>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Kopfzeilenplatzhalt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umsplatzhalt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2A4DEBCC-C239-48BD-ABF6-11316355CCAA}" type="datetimeFigureOut">
              <a:rPr lang="en-US" smtClean="0"/>
              <a:t>8/13/2012</a:t>
            </a:fld>
            <a:endParaRPr lang="en-US"/>
          </a:p>
        </p:txBody>
      </p:sp>
      <p:sp>
        <p:nvSpPr>
          <p:cNvPr id="4" name="Folienbildplatzhalt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izenplatzhalt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de-DE" smtClean="0"/>
              <a:t>Textmasterformate durch Klicken bearbeiten</a:t>
            </a:r>
          </a:p>
          <a:p>
            <a:pPr lvl="1"/>
            <a:r>
              <a:rPr lang="de-DE" smtClean="0"/>
              <a:t>Zweite Ebene</a:t>
            </a:r>
          </a:p>
          <a:p>
            <a:pPr lvl="2"/>
            <a:r>
              <a:rPr lang="de-DE" smtClean="0"/>
              <a:t>Dritte Ebene</a:t>
            </a:r>
          </a:p>
          <a:p>
            <a:pPr lvl="3"/>
            <a:r>
              <a:rPr lang="de-DE" smtClean="0"/>
              <a:t>Vierte Ebene</a:t>
            </a:r>
          </a:p>
          <a:p>
            <a:pPr lvl="4"/>
            <a:r>
              <a:rPr lang="de-DE" smtClean="0"/>
              <a:t>Fünfte Ebene</a:t>
            </a:r>
            <a:endParaRPr lang="en-US"/>
          </a:p>
        </p:txBody>
      </p:sp>
      <p:sp>
        <p:nvSpPr>
          <p:cNvPr id="6" name="Fußzeilenplatzhalt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Foliennummernplatzhalt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4EA29EEE-A5F8-444A-A84D-2D36C7D9E03E}" type="slidenum">
              <a:rPr lang="en-US" smtClean="0"/>
              <a:t>‹#›</a:t>
            </a:fld>
            <a:endParaRPr lang="en-US"/>
          </a:p>
        </p:txBody>
      </p:sp>
    </p:spTree>
    <p:extLst>
      <p:ext uri="{BB962C8B-B14F-4D97-AF65-F5344CB8AC3E}">
        <p14:creationId xmlns:p14="http://schemas.microsoft.com/office/powerpoint/2010/main" val="255357617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Folienbildplatzhalter 1"/>
          <p:cNvSpPr>
            <a:spLocks noGrp="1" noRot="1" noChangeAspect="1"/>
          </p:cNvSpPr>
          <p:nvPr>
            <p:ph type="sldImg"/>
          </p:nvPr>
        </p:nvSpPr>
        <p:spPr/>
      </p:sp>
      <p:sp>
        <p:nvSpPr>
          <p:cNvPr id="3" name="Notizenplatzhalter 2"/>
          <p:cNvSpPr>
            <a:spLocks noGrp="1"/>
          </p:cNvSpPr>
          <p:nvPr>
            <p:ph type="body" idx="1"/>
          </p:nvPr>
        </p:nvSpPr>
        <p:spPr/>
        <p:txBody>
          <a:bodyPr>
            <a:normAutofit/>
          </a:bodyPr>
          <a:lstStyle/>
          <a:p>
            <a:r>
              <a:rPr lang="en-US" dirty="0" smtClean="0"/>
              <a:t>Emphasize</a:t>
            </a:r>
            <a:r>
              <a:rPr lang="en-US" baseline="0" dirty="0" smtClean="0"/>
              <a:t> the need of market research</a:t>
            </a:r>
            <a:endParaRPr lang="en-US" dirty="0"/>
          </a:p>
        </p:txBody>
      </p:sp>
      <p:sp>
        <p:nvSpPr>
          <p:cNvPr id="4" name="Foliennummernplatzhalter 3"/>
          <p:cNvSpPr>
            <a:spLocks noGrp="1"/>
          </p:cNvSpPr>
          <p:nvPr>
            <p:ph type="sldNum" sz="quarter" idx="10"/>
          </p:nvPr>
        </p:nvSpPr>
        <p:spPr/>
        <p:txBody>
          <a:bodyPr/>
          <a:lstStyle/>
          <a:p>
            <a:fld id="{4EA29EEE-A5F8-444A-A84D-2D36C7D9E03E}" type="slidenum">
              <a:rPr lang="en-US" smtClean="0"/>
              <a:t>18</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elfolie">
    <p:bg>
      <p:bgRef idx="1001">
        <a:schemeClr val="bg2"/>
      </p:bgRef>
    </p:bg>
    <p:spTree>
      <p:nvGrpSpPr>
        <p:cNvPr id="1" name=""/>
        <p:cNvGrpSpPr/>
        <p:nvPr/>
      </p:nvGrpSpPr>
      <p:grpSpPr>
        <a:xfrm>
          <a:off x="0" y="0"/>
          <a:ext cx="0" cy="0"/>
          <a:chOff x="0" y="0"/>
          <a:chExt cx="0" cy="0"/>
        </a:xfrm>
      </p:grpSpPr>
      <p:sp>
        <p:nvSpPr>
          <p:cNvPr id="7" name="Rechteck 6"/>
          <p:cNvSpPr/>
          <p:nvPr/>
        </p:nvSpPr>
        <p:spPr bwMode="white">
          <a:xfrm>
            <a:off x="0" y="5971032"/>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9144" y="6053328"/>
            <a:ext cx="2249424"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1" name="Rechteck 10"/>
          <p:cNvSpPr/>
          <p:nvPr/>
        </p:nvSpPr>
        <p:spPr>
          <a:xfrm>
            <a:off x="2359152" y="6044184"/>
            <a:ext cx="6784848"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Titel 7"/>
          <p:cNvSpPr>
            <a:spLocks noGrp="1"/>
          </p:cNvSpPr>
          <p:nvPr>
            <p:ph type="ctrTitle"/>
          </p:nvPr>
        </p:nvSpPr>
        <p:spPr>
          <a:xfrm>
            <a:off x="2362200" y="4038600"/>
            <a:ext cx="6477000" cy="1828800"/>
          </a:xfrm>
        </p:spPr>
        <p:txBody>
          <a:bodyPr anchor="b"/>
          <a:lstStyle>
            <a:lvl1pPr>
              <a:defRPr cap="all" baseline="0"/>
            </a:lvl1pPr>
          </a:lstStyle>
          <a:p>
            <a:r>
              <a:rPr kumimoji="0" lang="de-DE" smtClean="0"/>
              <a:t>Titelmasterformat durch Klicken bearbeiten</a:t>
            </a:r>
            <a:endParaRPr kumimoji="0" lang="en-US"/>
          </a:p>
        </p:txBody>
      </p:sp>
      <p:sp>
        <p:nvSpPr>
          <p:cNvPr id="9" name="Untertitel 8"/>
          <p:cNvSpPr>
            <a:spLocks noGrp="1"/>
          </p:cNvSpPr>
          <p:nvPr>
            <p:ph type="subTitle" idx="1"/>
          </p:nvPr>
        </p:nvSpPr>
        <p:spPr>
          <a:xfrm>
            <a:off x="2362200" y="6050037"/>
            <a:ext cx="6705600" cy="685800"/>
          </a:xfrm>
        </p:spPr>
        <p:txBody>
          <a:bodyPr anchor="ctr">
            <a:normAutofit/>
          </a:bodyPr>
          <a:lstStyle>
            <a:lvl1pPr marL="0" indent="0" algn="l">
              <a:buNone/>
              <a:defRPr sz="2600">
                <a:solidFill>
                  <a:srgbClr val="FFFFFF"/>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de-DE" smtClean="0"/>
              <a:t>Formatvorlage des Untertitelmasters durch Klicken bearbeiten</a:t>
            </a:r>
            <a:endParaRPr kumimoji="0" lang="en-US"/>
          </a:p>
        </p:txBody>
      </p:sp>
      <p:sp>
        <p:nvSpPr>
          <p:cNvPr id="28" name="Datumsplatzhalter 27"/>
          <p:cNvSpPr>
            <a:spLocks noGrp="1"/>
          </p:cNvSpPr>
          <p:nvPr>
            <p:ph type="dt" sz="half" idx="10"/>
          </p:nvPr>
        </p:nvSpPr>
        <p:spPr>
          <a:xfrm>
            <a:off x="76200" y="6068699"/>
            <a:ext cx="2057400" cy="685800"/>
          </a:xfrm>
        </p:spPr>
        <p:txBody>
          <a:bodyPr>
            <a:noAutofit/>
          </a:bodyPr>
          <a:lstStyle>
            <a:lvl1pPr algn="ctr">
              <a:defRPr sz="2000">
                <a:solidFill>
                  <a:srgbClr val="FFFFFF"/>
                </a:solidFill>
              </a:defRPr>
            </a:lvl1pPr>
          </a:lstStyle>
          <a:p>
            <a:fld id="{AB4C4C41-19A3-46CB-9A00-539087127590}" type="datetime1">
              <a:rPr lang="en-US" smtClean="0"/>
              <a:t>8/13/2012</a:t>
            </a:fld>
            <a:endParaRPr lang="en-US"/>
          </a:p>
        </p:txBody>
      </p:sp>
      <p:sp>
        <p:nvSpPr>
          <p:cNvPr id="17" name="Fußzeilenplatzhalter 16"/>
          <p:cNvSpPr>
            <a:spLocks noGrp="1"/>
          </p:cNvSpPr>
          <p:nvPr>
            <p:ph type="ftr" sz="quarter" idx="11"/>
          </p:nvPr>
        </p:nvSpPr>
        <p:spPr>
          <a:xfrm>
            <a:off x="2085393" y="236538"/>
            <a:ext cx="5867400" cy="365125"/>
          </a:xfrm>
        </p:spPr>
        <p:txBody>
          <a:bodyPr/>
          <a:lstStyle>
            <a:lvl1pPr algn="r">
              <a:defRPr>
                <a:solidFill>
                  <a:schemeClr val="tx2"/>
                </a:solidFill>
              </a:defRPr>
            </a:lvl1pPr>
          </a:lstStyle>
          <a:p>
            <a:endParaRPr lang="en-US"/>
          </a:p>
        </p:txBody>
      </p:sp>
      <p:sp>
        <p:nvSpPr>
          <p:cNvPr id="29" name="Foliennummernplatzhalter 28"/>
          <p:cNvSpPr>
            <a:spLocks noGrp="1"/>
          </p:cNvSpPr>
          <p:nvPr>
            <p:ph type="sldNum" sz="quarter" idx="12"/>
          </p:nvPr>
        </p:nvSpPr>
        <p:spPr>
          <a:xfrm>
            <a:off x="8001000" y="228600"/>
            <a:ext cx="838200" cy="381000"/>
          </a:xfrm>
        </p:spPr>
        <p:txBody>
          <a:bodyPr/>
          <a:lstStyle>
            <a:lvl1pPr>
              <a:defRPr>
                <a:solidFill>
                  <a:schemeClr val="tx2"/>
                </a:solidFill>
              </a:defRPr>
            </a:lvl1pPr>
          </a:lstStyle>
          <a:p>
            <a:fld id="{20D98189-6F2D-40B6-AD96-EC92D0A170CD}" type="slidenum">
              <a:rPr lang="en-US" smtClean="0"/>
              <a:t>‹#›</a:t>
            </a:fld>
            <a:endParaRPr lang="en-US"/>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el und Inhalt">
    <p:spTree>
      <p:nvGrpSpPr>
        <p:cNvPr id="1" name=""/>
        <p:cNvGrpSpPr/>
        <p:nvPr/>
      </p:nvGrpSpPr>
      <p:grpSpPr>
        <a:xfrm>
          <a:off x="0" y="0"/>
          <a:ext cx="0" cy="0"/>
          <a:chOff x="0" y="0"/>
          <a:chExt cx="0" cy="0"/>
        </a:xfrm>
      </p:grpSpPr>
      <p:sp>
        <p:nvSpPr>
          <p:cNvPr id="2" name="Titel 1"/>
          <p:cNvSpPr>
            <a:spLocks noGrp="1"/>
          </p:cNvSpPr>
          <p:nvPr>
            <p:ph type="title"/>
          </p:nvPr>
        </p:nvSpPr>
        <p:spPr>
          <a:xfrm>
            <a:off x="612648" y="228600"/>
            <a:ext cx="8153400" cy="990600"/>
          </a:xfrm>
        </p:spPr>
        <p:txBody>
          <a:bodyPr/>
          <a:lstStyle/>
          <a:p>
            <a:r>
              <a:rPr kumimoji="0" lang="de-DE" smtClean="0"/>
              <a:t>Titelmasterformat durch Klicken bearbeiten</a:t>
            </a:r>
            <a:endParaRPr kumimoji="0" lang="en-US"/>
          </a:p>
        </p:txBody>
      </p:sp>
      <p:sp>
        <p:nvSpPr>
          <p:cNvPr id="4" name="Datumsplatzhalter 3"/>
          <p:cNvSpPr>
            <a:spLocks noGrp="1"/>
          </p:cNvSpPr>
          <p:nvPr>
            <p:ph type="dt" sz="half" idx="10"/>
          </p:nvPr>
        </p:nvSpPr>
        <p:spPr/>
        <p:txBody>
          <a:bodyPr/>
          <a:lstStyle/>
          <a:p>
            <a:fld id="{A5A27463-FF6C-4863-A67E-39900212CB2F}" type="datetime1">
              <a:rPr lang="en-US" smtClean="0"/>
              <a:t>8/13/2012</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a:p>
        </p:txBody>
      </p:sp>
      <p:sp>
        <p:nvSpPr>
          <p:cNvPr id="8" name="Inhaltsplatzhalter 7"/>
          <p:cNvSpPr>
            <a:spLocks noGrp="1"/>
          </p:cNvSpPr>
          <p:nvPr>
            <p:ph sz="quarter" idx="1"/>
          </p:nvPr>
        </p:nvSpPr>
        <p:spPr>
          <a:xfrm>
            <a:off x="612648" y="1600200"/>
            <a:ext cx="8153400" cy="44958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Abschnittsüberschrift">
    <p:bg>
      <p:bgRef idx="1003">
        <a:schemeClr val="bg1"/>
      </p:bgRef>
    </p:bg>
    <p:spTree>
      <p:nvGrpSpPr>
        <p:cNvPr id="1" name=""/>
        <p:cNvGrpSpPr/>
        <p:nvPr/>
      </p:nvGrpSpPr>
      <p:grpSpPr>
        <a:xfrm>
          <a:off x="0" y="0"/>
          <a:ext cx="0" cy="0"/>
          <a:chOff x="0" y="0"/>
          <a:chExt cx="0" cy="0"/>
        </a:xfrm>
      </p:grpSpPr>
      <p:sp>
        <p:nvSpPr>
          <p:cNvPr id="3" name="Textplatzhalter 2"/>
          <p:cNvSpPr>
            <a:spLocks noGrp="1"/>
          </p:cNvSpPr>
          <p:nvPr>
            <p:ph type="body" idx="1"/>
          </p:nvPr>
        </p:nvSpPr>
        <p:spPr>
          <a:xfrm>
            <a:off x="1371600" y="2743200"/>
            <a:ext cx="7123113" cy="1673225"/>
          </a:xfrm>
        </p:spPr>
        <p:txBody>
          <a:bodyPr anchor="t"/>
          <a:lstStyle>
            <a:lvl1pPr marL="0" indent="0">
              <a:buNone/>
              <a:defRPr sz="280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de-DE" smtClean="0"/>
              <a:t>Textmasterformate durch Klicken bearbeiten</a:t>
            </a:r>
          </a:p>
        </p:txBody>
      </p:sp>
      <p:sp>
        <p:nvSpPr>
          <p:cNvPr id="7" name="Rechteck 6"/>
          <p:cNvSpPr/>
          <p:nvPr/>
        </p:nvSpPr>
        <p:spPr bwMode="white">
          <a:xfrm>
            <a:off x="0" y="1524000"/>
            <a:ext cx="9144000" cy="114300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600200"/>
            <a:ext cx="1295400" cy="990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1371600" y="1600200"/>
            <a:ext cx="7772400" cy="990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371600" y="1600200"/>
            <a:ext cx="7620000" cy="990600"/>
          </a:xfrm>
        </p:spPr>
        <p:txBody>
          <a:bodyPr/>
          <a:lstStyle>
            <a:lvl1pPr algn="l">
              <a:buNone/>
              <a:defRPr sz="4400" b="0" cap="none">
                <a:solidFill>
                  <a:srgbClr val="FFFFFF"/>
                </a:solidFill>
              </a:defRPr>
            </a:lvl1pPr>
          </a:lstStyle>
          <a:p>
            <a:r>
              <a:rPr kumimoji="0" lang="de-DE" smtClean="0"/>
              <a:t>Titelmasterformat durch Klicken bearbeiten</a:t>
            </a:r>
            <a:endParaRPr kumimoji="0" lang="en-US"/>
          </a:p>
        </p:txBody>
      </p:sp>
      <p:sp>
        <p:nvSpPr>
          <p:cNvPr id="12" name="Datumsplatzhalter 11"/>
          <p:cNvSpPr>
            <a:spLocks noGrp="1"/>
          </p:cNvSpPr>
          <p:nvPr>
            <p:ph type="dt" sz="half" idx="10"/>
          </p:nvPr>
        </p:nvSpPr>
        <p:spPr/>
        <p:txBody>
          <a:bodyPr/>
          <a:lstStyle/>
          <a:p>
            <a:fld id="{D896A2D2-A204-42E5-80F3-28BE6334C3BE}" type="datetime1">
              <a:rPr lang="en-US" smtClean="0"/>
              <a:t>8/13/2012</a:t>
            </a:fld>
            <a:endParaRPr lang="en-US"/>
          </a:p>
        </p:txBody>
      </p:sp>
      <p:sp>
        <p:nvSpPr>
          <p:cNvPr id="13" name="Foliennummernplatzhalter 12"/>
          <p:cNvSpPr>
            <a:spLocks noGrp="1"/>
          </p:cNvSpPr>
          <p:nvPr>
            <p:ph type="sldNum" sz="quarter" idx="11"/>
          </p:nvPr>
        </p:nvSpPr>
        <p:spPr>
          <a:xfrm>
            <a:off x="0" y="1752600"/>
            <a:ext cx="1295400" cy="701676"/>
          </a:xfrm>
        </p:spPr>
        <p:txBody>
          <a:bodyPr>
            <a:noAutofit/>
          </a:bodyPr>
          <a:lstStyle>
            <a:lvl1pPr>
              <a:defRPr sz="2400">
                <a:solidFill>
                  <a:srgbClr val="FFFFFF"/>
                </a:solidFill>
              </a:defRPr>
            </a:lvl1pPr>
          </a:lstStyle>
          <a:p>
            <a:fld id="{20D98189-6F2D-40B6-AD96-EC92D0A170CD}" type="slidenum">
              <a:rPr lang="en-US" smtClean="0"/>
              <a:t>‹#›</a:t>
            </a:fld>
            <a:endParaRPr lang="en-US"/>
          </a:p>
        </p:txBody>
      </p:sp>
      <p:sp>
        <p:nvSpPr>
          <p:cNvPr id="14" name="Fußzeilenplatzhalter 13"/>
          <p:cNvSpPr>
            <a:spLocks noGrp="1"/>
          </p:cNvSpPr>
          <p:nvPr>
            <p:ph type="ftr" sz="quarter" idx="12"/>
          </p:nvPr>
        </p:nvSpPr>
        <p:spPr/>
        <p:txBody>
          <a:bodyPr/>
          <a:lstStyle/>
          <a:p>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Zwei Inhalte">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9" name="Inhaltsplatzhalter 8"/>
          <p:cNvSpPr>
            <a:spLocks noGrp="1"/>
          </p:cNvSpPr>
          <p:nvPr>
            <p:ph sz="quarter" idx="1"/>
          </p:nvPr>
        </p:nvSpPr>
        <p:spPr>
          <a:xfrm>
            <a:off x="609600"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1" name="Inhaltsplatzhalter 10"/>
          <p:cNvSpPr>
            <a:spLocks noGrp="1"/>
          </p:cNvSpPr>
          <p:nvPr>
            <p:ph sz="quarter" idx="2"/>
          </p:nvPr>
        </p:nvSpPr>
        <p:spPr>
          <a:xfrm>
            <a:off x="4844901" y="1589567"/>
            <a:ext cx="3886200" cy="45720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8" name="Datumsplatzhalter 7"/>
          <p:cNvSpPr>
            <a:spLocks noGrp="1"/>
          </p:cNvSpPr>
          <p:nvPr>
            <p:ph type="dt" sz="half" idx="15"/>
          </p:nvPr>
        </p:nvSpPr>
        <p:spPr/>
        <p:txBody>
          <a:bodyPr rtlCol="0"/>
          <a:lstStyle/>
          <a:p>
            <a:fld id="{FD70C28B-9C08-462C-807F-80DF8D90F709}" type="datetime1">
              <a:rPr lang="en-US" smtClean="0"/>
              <a:t>8/13/2012</a:t>
            </a:fld>
            <a:endParaRPr lang="en-US"/>
          </a:p>
        </p:txBody>
      </p:sp>
      <p:sp>
        <p:nvSpPr>
          <p:cNvPr id="10" name="Foliennummernplatzhalter 9"/>
          <p:cNvSpPr>
            <a:spLocks noGrp="1"/>
          </p:cNvSpPr>
          <p:nvPr>
            <p:ph type="sldNum" sz="quarter" idx="16"/>
          </p:nvPr>
        </p:nvSpPr>
        <p:spPr/>
        <p:txBody>
          <a:bodyPr rtlCol="0"/>
          <a:lstStyle/>
          <a:p>
            <a:fld id="{20D98189-6F2D-40B6-AD96-EC92D0A170CD}" type="slidenum">
              <a:rPr lang="en-US" smtClean="0"/>
              <a:t>‹#›</a:t>
            </a:fld>
            <a:endParaRPr lang="en-US"/>
          </a:p>
        </p:txBody>
      </p:sp>
      <p:sp>
        <p:nvSpPr>
          <p:cNvPr id="12" name="Fußzeilenplatzhalter 11"/>
          <p:cNvSpPr>
            <a:spLocks noGrp="1"/>
          </p:cNvSpPr>
          <p:nvPr>
            <p:ph type="ftr" sz="quarter" idx="17"/>
          </p:nvPr>
        </p:nvSpPr>
        <p:spPr/>
        <p:txBody>
          <a:bodyPr rtlCol="0"/>
          <a:lstStyle/>
          <a:p>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Vergleich">
    <p:spTree>
      <p:nvGrpSpPr>
        <p:cNvPr id="1" name=""/>
        <p:cNvGrpSpPr/>
        <p:nvPr/>
      </p:nvGrpSpPr>
      <p:grpSpPr>
        <a:xfrm>
          <a:off x="0" y="0"/>
          <a:ext cx="0" cy="0"/>
          <a:chOff x="0" y="0"/>
          <a:chExt cx="0" cy="0"/>
        </a:xfrm>
      </p:grpSpPr>
      <p:sp>
        <p:nvSpPr>
          <p:cNvPr id="2" name="Titel 1"/>
          <p:cNvSpPr>
            <a:spLocks noGrp="1"/>
          </p:cNvSpPr>
          <p:nvPr>
            <p:ph type="title"/>
          </p:nvPr>
        </p:nvSpPr>
        <p:spPr>
          <a:xfrm>
            <a:off x="533400" y="273050"/>
            <a:ext cx="8153400" cy="869950"/>
          </a:xfrm>
        </p:spPr>
        <p:txBody>
          <a:bodyPr anchor="ctr"/>
          <a:lstStyle>
            <a:lvl1pPr>
              <a:defRPr/>
            </a:lvl1pPr>
          </a:lstStyle>
          <a:p>
            <a:r>
              <a:rPr kumimoji="0" lang="de-DE" smtClean="0"/>
              <a:t>Titelmasterformat durch Klicken bearbeiten</a:t>
            </a:r>
            <a:endParaRPr kumimoji="0" lang="en-US"/>
          </a:p>
        </p:txBody>
      </p:sp>
      <p:sp>
        <p:nvSpPr>
          <p:cNvPr id="11" name="Inhaltsplatzhalter 10"/>
          <p:cNvSpPr>
            <a:spLocks noGrp="1"/>
          </p:cNvSpPr>
          <p:nvPr>
            <p:ph sz="quarter" idx="2"/>
          </p:nvPr>
        </p:nvSpPr>
        <p:spPr>
          <a:xfrm>
            <a:off x="609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3" name="Inhaltsplatzhalter 12"/>
          <p:cNvSpPr>
            <a:spLocks noGrp="1"/>
          </p:cNvSpPr>
          <p:nvPr>
            <p:ph sz="quarter" idx="4"/>
          </p:nvPr>
        </p:nvSpPr>
        <p:spPr>
          <a:xfrm>
            <a:off x="4800600" y="2438400"/>
            <a:ext cx="3886200" cy="35814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10" name="Datumsplatzhalter 9"/>
          <p:cNvSpPr>
            <a:spLocks noGrp="1"/>
          </p:cNvSpPr>
          <p:nvPr>
            <p:ph type="dt" sz="half" idx="15"/>
          </p:nvPr>
        </p:nvSpPr>
        <p:spPr/>
        <p:txBody>
          <a:bodyPr rtlCol="0"/>
          <a:lstStyle/>
          <a:p>
            <a:fld id="{A73BBCEA-20C2-447F-9806-0F34DBE0B193}" type="datetime1">
              <a:rPr lang="en-US" smtClean="0"/>
              <a:t>8/13/2012</a:t>
            </a:fld>
            <a:endParaRPr lang="en-US"/>
          </a:p>
        </p:txBody>
      </p:sp>
      <p:sp>
        <p:nvSpPr>
          <p:cNvPr id="12" name="Foliennummernplatzhalter 11"/>
          <p:cNvSpPr>
            <a:spLocks noGrp="1"/>
          </p:cNvSpPr>
          <p:nvPr>
            <p:ph type="sldNum" sz="quarter" idx="16"/>
          </p:nvPr>
        </p:nvSpPr>
        <p:spPr/>
        <p:txBody>
          <a:bodyPr rtlCol="0"/>
          <a:lstStyle/>
          <a:p>
            <a:fld id="{20D98189-6F2D-40B6-AD96-EC92D0A170CD}" type="slidenum">
              <a:rPr lang="en-US" smtClean="0"/>
              <a:t>‹#›</a:t>
            </a:fld>
            <a:endParaRPr lang="en-US"/>
          </a:p>
        </p:txBody>
      </p:sp>
      <p:sp>
        <p:nvSpPr>
          <p:cNvPr id="14" name="Fußzeilenplatzhalter 13"/>
          <p:cNvSpPr>
            <a:spLocks noGrp="1"/>
          </p:cNvSpPr>
          <p:nvPr>
            <p:ph type="ftr" sz="quarter" idx="17"/>
          </p:nvPr>
        </p:nvSpPr>
        <p:spPr/>
        <p:txBody>
          <a:bodyPr rtlCol="0"/>
          <a:lstStyle/>
          <a:p>
            <a:endParaRPr lang="en-US"/>
          </a:p>
        </p:txBody>
      </p:sp>
      <p:sp>
        <p:nvSpPr>
          <p:cNvPr id="16" name="Textplatzhalter 15"/>
          <p:cNvSpPr>
            <a:spLocks noGrp="1"/>
          </p:cNvSpPr>
          <p:nvPr>
            <p:ph type="body" sz="quarter" idx="1"/>
          </p:nvPr>
        </p:nvSpPr>
        <p:spPr>
          <a:xfrm>
            <a:off x="609600" y="1752600"/>
            <a:ext cx="3886200" cy="640080"/>
          </a:xfrm>
          <a:solidFill>
            <a:schemeClr val="accent2"/>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
        <p:nvSpPr>
          <p:cNvPr id="15" name="Textplatzhalter 14"/>
          <p:cNvSpPr>
            <a:spLocks noGrp="1"/>
          </p:cNvSpPr>
          <p:nvPr>
            <p:ph type="body" sz="quarter" idx="3"/>
          </p:nvPr>
        </p:nvSpPr>
        <p:spPr>
          <a:xfrm>
            <a:off x="4800600" y="1752600"/>
            <a:ext cx="3886200" cy="640080"/>
          </a:xfrm>
          <a:solidFill>
            <a:schemeClr val="accent4"/>
          </a:solidFill>
        </p:spPr>
        <p:txBody>
          <a:bodyPr rtlCol="0" anchor="ctr"/>
          <a:lstStyle>
            <a:lvl1pPr marL="0" indent="0">
              <a:buFontTx/>
              <a:buNone/>
              <a:defRPr sz="2000" b="1">
                <a:solidFill>
                  <a:srgbClr val="FFFFFF"/>
                </a:solidFill>
              </a:defRPr>
            </a:lvl1pPr>
          </a:lstStyle>
          <a:p>
            <a:pPr lvl="0" eaLnBrk="1" latinLnBrk="0" hangingPunct="1"/>
            <a:r>
              <a:rPr kumimoji="0" lang="de-DE" smtClean="0"/>
              <a:t>Textmasterformate durch Klicken bearbeiten</a:t>
            </a: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Nur Titel">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Datumsplatzhalter 2"/>
          <p:cNvSpPr>
            <a:spLocks noGrp="1"/>
          </p:cNvSpPr>
          <p:nvPr>
            <p:ph type="dt" sz="half" idx="10"/>
          </p:nvPr>
        </p:nvSpPr>
        <p:spPr/>
        <p:txBody>
          <a:bodyPr/>
          <a:lstStyle/>
          <a:p>
            <a:fld id="{38A85527-DB96-4C27-97D5-D3F4006D6EDE}" type="datetime1">
              <a:rPr lang="en-US" smtClean="0"/>
              <a:t>8/13/2012</a:t>
            </a:fld>
            <a:endParaRPr lang="en-US"/>
          </a:p>
        </p:txBody>
      </p:sp>
      <p:sp>
        <p:nvSpPr>
          <p:cNvPr id="4" name="Fußzeilenplatzhalter 3"/>
          <p:cNvSpPr>
            <a:spLocks noGrp="1"/>
          </p:cNvSpPr>
          <p:nvPr>
            <p:ph type="ftr" sz="quarter" idx="11"/>
          </p:nvPr>
        </p:nvSpPr>
        <p:spPr/>
        <p:txBody>
          <a:bodyPr/>
          <a:lstStyle/>
          <a:p>
            <a:endParaRPr lang="en-US"/>
          </a:p>
        </p:txBody>
      </p:sp>
      <p:sp>
        <p:nvSpPr>
          <p:cNvPr id="5" name="Foliennummernplatzhalter 4"/>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Leer">
    <p:spTree>
      <p:nvGrpSpPr>
        <p:cNvPr id="1" name=""/>
        <p:cNvGrpSpPr/>
        <p:nvPr/>
      </p:nvGrpSpPr>
      <p:grpSpPr>
        <a:xfrm>
          <a:off x="0" y="0"/>
          <a:ext cx="0" cy="0"/>
          <a:chOff x="0" y="0"/>
          <a:chExt cx="0" cy="0"/>
        </a:xfrm>
      </p:grpSpPr>
      <p:sp>
        <p:nvSpPr>
          <p:cNvPr id="2" name="Datumsplatzhalter 1"/>
          <p:cNvSpPr>
            <a:spLocks noGrp="1"/>
          </p:cNvSpPr>
          <p:nvPr>
            <p:ph type="dt" sz="half" idx="10"/>
          </p:nvPr>
        </p:nvSpPr>
        <p:spPr/>
        <p:txBody>
          <a:bodyPr/>
          <a:lstStyle/>
          <a:p>
            <a:fld id="{B5FD3851-FA2A-4195-930C-649A370D1A1F}" type="datetime1">
              <a:rPr lang="en-US" smtClean="0"/>
              <a:t>8/13/2012</a:t>
            </a:fld>
            <a:endParaRPr lang="en-US"/>
          </a:p>
        </p:txBody>
      </p:sp>
      <p:sp>
        <p:nvSpPr>
          <p:cNvPr id="3" name="Fußzeilenplatzhalter 2"/>
          <p:cNvSpPr>
            <a:spLocks noGrp="1"/>
          </p:cNvSpPr>
          <p:nvPr>
            <p:ph type="ftr" sz="quarter" idx="11"/>
          </p:nvPr>
        </p:nvSpPr>
        <p:spPr/>
        <p:txBody>
          <a:bodyPr/>
          <a:lstStyle/>
          <a:p>
            <a:endParaRPr lang="en-US"/>
          </a:p>
        </p:txBody>
      </p:sp>
      <p:sp>
        <p:nvSpPr>
          <p:cNvPr id="4" name="Foliennummernplatzhalter 3"/>
          <p:cNvSpPr>
            <a:spLocks noGrp="1"/>
          </p:cNvSpPr>
          <p:nvPr>
            <p:ph type="sldNum" sz="quarter" idx="12"/>
          </p:nvPr>
        </p:nvSpPr>
        <p:spPr>
          <a:xfrm>
            <a:off x="0" y="6248400"/>
            <a:ext cx="533400" cy="381000"/>
          </a:xfrm>
        </p:spPr>
        <p:txBody>
          <a:bodyPr/>
          <a:lstStyle>
            <a:lvl1pPr>
              <a:defRPr>
                <a:solidFill>
                  <a:schemeClr val="tx2"/>
                </a:solidFill>
              </a:defRPr>
            </a:lvl1pPr>
          </a:lstStyle>
          <a:p>
            <a:fld id="{20D98189-6F2D-40B6-AD96-EC92D0A170CD}"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Inhalt mit Überschrift">
    <p:spTree>
      <p:nvGrpSpPr>
        <p:cNvPr id="1" name=""/>
        <p:cNvGrpSpPr/>
        <p:nvPr/>
      </p:nvGrpSpPr>
      <p:grpSpPr>
        <a:xfrm>
          <a:off x="0" y="0"/>
          <a:ext cx="0" cy="0"/>
          <a:chOff x="0" y="0"/>
          <a:chExt cx="0" cy="0"/>
        </a:xfrm>
      </p:grpSpPr>
      <p:sp>
        <p:nvSpPr>
          <p:cNvPr id="2" name="Titel 1"/>
          <p:cNvSpPr>
            <a:spLocks noGrp="1"/>
          </p:cNvSpPr>
          <p:nvPr>
            <p:ph type="title"/>
          </p:nvPr>
        </p:nvSpPr>
        <p:spPr>
          <a:xfrm>
            <a:off x="609600" y="273050"/>
            <a:ext cx="8077200" cy="869950"/>
          </a:xfrm>
        </p:spPr>
        <p:txBody>
          <a:bodyPr anchor="ctr"/>
          <a:lstStyle>
            <a:lvl1pPr algn="l">
              <a:buNone/>
              <a:defRPr sz="4400" b="0"/>
            </a:lvl1pPr>
          </a:lstStyle>
          <a:p>
            <a:r>
              <a:rPr kumimoji="0" lang="de-DE" smtClean="0"/>
              <a:t>Titelmasterformat durch Klicken bearbeiten</a:t>
            </a:r>
            <a:endParaRPr kumimoji="0" lang="en-US"/>
          </a:p>
        </p:txBody>
      </p:sp>
      <p:sp>
        <p:nvSpPr>
          <p:cNvPr id="5" name="Datumsplatzhalter 4"/>
          <p:cNvSpPr>
            <a:spLocks noGrp="1"/>
          </p:cNvSpPr>
          <p:nvPr>
            <p:ph type="dt" sz="half" idx="10"/>
          </p:nvPr>
        </p:nvSpPr>
        <p:spPr/>
        <p:txBody>
          <a:bodyPr/>
          <a:lstStyle/>
          <a:p>
            <a:fld id="{5DFAA700-44D2-4288-8DDF-61362AC99274}" type="datetime1">
              <a:rPr lang="en-US" smtClean="0"/>
              <a:t>8/13/2012</a:t>
            </a:fld>
            <a:endParaRPr lang="en-US"/>
          </a:p>
        </p:txBody>
      </p:sp>
      <p:sp>
        <p:nvSpPr>
          <p:cNvPr id="6" name="Fußzeilenplatzhalter 5"/>
          <p:cNvSpPr>
            <a:spLocks noGrp="1"/>
          </p:cNvSpPr>
          <p:nvPr>
            <p:ph type="ftr" sz="quarter" idx="11"/>
          </p:nvPr>
        </p:nvSpPr>
        <p:spPr/>
        <p:txBody>
          <a:bodyPr/>
          <a:lstStyle/>
          <a:p>
            <a:endParaRPr lang="en-US"/>
          </a:p>
        </p:txBody>
      </p:sp>
      <p:sp>
        <p:nvSpPr>
          <p:cNvPr id="7" name="Foliennummernplatzhalter 6"/>
          <p:cNvSpPr>
            <a:spLocks noGrp="1"/>
          </p:cNvSpPr>
          <p:nvPr>
            <p:ph type="sldNum" sz="quarter" idx="12"/>
          </p:nvPr>
        </p:nvSpPr>
        <p:spPr/>
        <p:txBody>
          <a:bodyPr/>
          <a:lstStyle>
            <a:lvl1pPr>
              <a:defRPr>
                <a:solidFill>
                  <a:srgbClr val="FFFFFF"/>
                </a:solidFill>
              </a:defRPr>
            </a:lvl1pPr>
          </a:lstStyle>
          <a:p>
            <a:fld id="{20D98189-6F2D-40B6-AD96-EC92D0A170CD}" type="slidenum">
              <a:rPr lang="en-US" smtClean="0"/>
              <a:t>‹#›</a:t>
            </a:fld>
            <a:endParaRPr lang="en-US"/>
          </a:p>
        </p:txBody>
      </p:sp>
      <p:sp>
        <p:nvSpPr>
          <p:cNvPr id="3" name="Textplatzhalter 2"/>
          <p:cNvSpPr>
            <a:spLocks noGrp="1"/>
          </p:cNvSpPr>
          <p:nvPr>
            <p:ph type="body" idx="2"/>
          </p:nvPr>
        </p:nvSpPr>
        <p:spPr>
          <a:xfrm>
            <a:off x="609600" y="1752600"/>
            <a:ext cx="1600200" cy="4343400"/>
          </a:xfrm>
          <a:ln w="50800" cap="sq" cmpd="dbl" algn="ctr">
            <a:solidFill>
              <a:schemeClr val="accent2"/>
            </a:solidFill>
            <a:prstDash val="solid"/>
            <a:miter lim="800000"/>
          </a:ln>
          <a:effectLst/>
        </p:spPr>
        <p:style>
          <a:lnRef idx="3">
            <a:schemeClr val="lt1"/>
          </a:lnRef>
          <a:fillRef idx="1">
            <a:schemeClr val="accent2"/>
          </a:fillRef>
          <a:effectRef idx="1">
            <a:schemeClr val="accent2"/>
          </a:effectRef>
          <a:fontRef idx="minor">
            <a:schemeClr val="lt1"/>
          </a:fontRef>
        </p:style>
        <p:txBody>
          <a:bodyPr lIns="137160" tIns="182880" rIns="137160" bIns="91440"/>
          <a:lstStyle>
            <a:lvl1pPr marL="0" indent="0">
              <a:spcAft>
                <a:spcPts val="1000"/>
              </a:spcAft>
              <a:buNone/>
              <a:defRPr sz="1800"/>
            </a:lvl1pPr>
            <a:lvl2pPr>
              <a:buNone/>
              <a:defRPr sz="1200"/>
            </a:lvl2pPr>
            <a:lvl3pPr>
              <a:buNone/>
              <a:defRPr sz="1000"/>
            </a:lvl3pPr>
            <a:lvl4pPr>
              <a:buNone/>
              <a:defRPr sz="900"/>
            </a:lvl4pPr>
            <a:lvl5pPr>
              <a:buNone/>
              <a:defRPr sz="900"/>
            </a:lvl5pPr>
          </a:lstStyle>
          <a:p>
            <a:pPr lvl="0" eaLnBrk="1" latinLnBrk="0" hangingPunct="1"/>
            <a:r>
              <a:rPr kumimoji="0" lang="de-DE" smtClean="0"/>
              <a:t>Textmasterformate durch Klicken bearbeiten</a:t>
            </a:r>
          </a:p>
        </p:txBody>
      </p:sp>
      <p:sp>
        <p:nvSpPr>
          <p:cNvPr id="9" name="Inhaltsplatzhalter 8"/>
          <p:cNvSpPr>
            <a:spLocks noGrp="1"/>
          </p:cNvSpPr>
          <p:nvPr>
            <p:ph sz="quarter" idx="1"/>
          </p:nvPr>
        </p:nvSpPr>
        <p:spPr>
          <a:xfrm>
            <a:off x="2362200" y="1752600"/>
            <a:ext cx="6400800" cy="4419600"/>
          </a:xfrm>
        </p:spPr>
        <p:txBody>
          <a:bodyPr/>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Bild mit Überschrift">
    <p:bg>
      <p:bgRef idx="1003">
        <a:schemeClr val="bg2"/>
      </p:bgRef>
    </p:bg>
    <p:spTree>
      <p:nvGrpSpPr>
        <p:cNvPr id="1" name=""/>
        <p:cNvGrpSpPr/>
        <p:nvPr/>
      </p:nvGrpSpPr>
      <p:grpSpPr>
        <a:xfrm>
          <a:off x="0" y="0"/>
          <a:ext cx="0" cy="0"/>
          <a:chOff x="0" y="0"/>
          <a:chExt cx="0" cy="0"/>
        </a:xfrm>
      </p:grpSpPr>
      <p:sp>
        <p:nvSpPr>
          <p:cNvPr id="4" name="Textplatzhalter 3"/>
          <p:cNvSpPr>
            <a:spLocks noGrp="1"/>
          </p:cNvSpPr>
          <p:nvPr>
            <p:ph type="body" sz="half" idx="2"/>
          </p:nvPr>
        </p:nvSpPr>
        <p:spPr>
          <a:xfrm>
            <a:off x="1600200" y="5486400"/>
            <a:ext cx="7315200" cy="685800"/>
          </a:xfrm>
        </p:spPr>
        <p:txBody>
          <a:bodyPr/>
          <a:lstStyle>
            <a:lvl1pPr marL="0" indent="0">
              <a:buFontTx/>
              <a:buNone/>
              <a:defRPr sz="1700"/>
            </a:lvl1pPr>
            <a:lvl2pPr>
              <a:buFontTx/>
              <a:buNone/>
              <a:defRPr sz="1200"/>
            </a:lvl2pPr>
            <a:lvl3pPr>
              <a:buFontTx/>
              <a:buNone/>
              <a:defRPr sz="1000"/>
            </a:lvl3pPr>
            <a:lvl4pPr>
              <a:buFontTx/>
              <a:buNone/>
              <a:defRPr sz="900"/>
            </a:lvl4pPr>
            <a:lvl5pPr>
              <a:buFontTx/>
              <a:buNone/>
              <a:defRPr sz="900"/>
            </a:lvl5pPr>
          </a:lstStyle>
          <a:p>
            <a:pPr lvl="0" eaLnBrk="1" latinLnBrk="0" hangingPunct="1"/>
            <a:r>
              <a:rPr kumimoji="0" lang="de-DE" smtClean="0"/>
              <a:t>Textmasterformate durch Klicken bearbeiten</a:t>
            </a:r>
          </a:p>
        </p:txBody>
      </p:sp>
      <p:sp>
        <p:nvSpPr>
          <p:cNvPr id="8" name="Rechteck 7"/>
          <p:cNvSpPr/>
          <p:nvPr/>
        </p:nvSpPr>
        <p:spPr bwMode="white">
          <a:xfrm>
            <a:off x="-9144" y="4572000"/>
            <a:ext cx="9144000" cy="886968"/>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9144" y="4663440"/>
            <a:ext cx="1463040" cy="713232"/>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0" name="Rechteck 9"/>
          <p:cNvSpPr/>
          <p:nvPr/>
        </p:nvSpPr>
        <p:spPr>
          <a:xfrm>
            <a:off x="1545336" y="4654296"/>
            <a:ext cx="7598664" cy="713232"/>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 name="Titel 1"/>
          <p:cNvSpPr>
            <a:spLocks noGrp="1"/>
          </p:cNvSpPr>
          <p:nvPr>
            <p:ph type="title"/>
          </p:nvPr>
        </p:nvSpPr>
        <p:spPr>
          <a:xfrm>
            <a:off x="1600200" y="4648200"/>
            <a:ext cx="7315200" cy="685800"/>
          </a:xfrm>
        </p:spPr>
        <p:txBody>
          <a:bodyPr anchor="ctr"/>
          <a:lstStyle>
            <a:lvl1pPr algn="l">
              <a:buNone/>
              <a:defRPr sz="2800" b="0">
                <a:solidFill>
                  <a:srgbClr val="FFFFFF"/>
                </a:solidFill>
              </a:defRPr>
            </a:lvl1pPr>
          </a:lstStyle>
          <a:p>
            <a:r>
              <a:rPr kumimoji="0" lang="de-DE" smtClean="0"/>
              <a:t>Titelmasterformat durch Klicken bearbeiten</a:t>
            </a:r>
            <a:endParaRPr kumimoji="0" lang="en-US"/>
          </a:p>
        </p:txBody>
      </p:sp>
      <p:sp>
        <p:nvSpPr>
          <p:cNvPr id="11" name="Rechteck 10"/>
          <p:cNvSpPr/>
          <p:nvPr/>
        </p:nvSpPr>
        <p:spPr bwMode="white">
          <a:xfrm>
            <a:off x="1447800" y="0"/>
            <a:ext cx="100584" cy="6867144"/>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12" name="Datumsplatzhalter 11"/>
          <p:cNvSpPr>
            <a:spLocks noGrp="1"/>
          </p:cNvSpPr>
          <p:nvPr>
            <p:ph type="dt" sz="half" idx="10"/>
          </p:nvPr>
        </p:nvSpPr>
        <p:spPr>
          <a:xfrm>
            <a:off x="6248400" y="6248400"/>
            <a:ext cx="2667000" cy="365125"/>
          </a:xfrm>
        </p:spPr>
        <p:txBody>
          <a:bodyPr rtlCol="0"/>
          <a:lstStyle/>
          <a:p>
            <a:fld id="{DED48819-F2E8-4898-B7CF-C430DC799EA4}" type="datetime1">
              <a:rPr lang="en-US" smtClean="0"/>
              <a:t>8/13/2012</a:t>
            </a:fld>
            <a:endParaRPr lang="en-US"/>
          </a:p>
        </p:txBody>
      </p:sp>
      <p:sp>
        <p:nvSpPr>
          <p:cNvPr id="13" name="Foliennummernplatzhalter 12"/>
          <p:cNvSpPr>
            <a:spLocks noGrp="1"/>
          </p:cNvSpPr>
          <p:nvPr>
            <p:ph type="sldNum" sz="quarter" idx="11"/>
          </p:nvPr>
        </p:nvSpPr>
        <p:spPr>
          <a:xfrm>
            <a:off x="0" y="4667249"/>
            <a:ext cx="1447800" cy="663578"/>
          </a:xfrm>
        </p:spPr>
        <p:txBody>
          <a:bodyPr rtlCol="0"/>
          <a:lstStyle>
            <a:lvl1pPr>
              <a:defRPr sz="2800"/>
            </a:lvl1pPr>
          </a:lstStyle>
          <a:p>
            <a:fld id="{20D98189-6F2D-40B6-AD96-EC92D0A170CD}" type="slidenum">
              <a:rPr lang="en-US" smtClean="0"/>
              <a:t>‹#›</a:t>
            </a:fld>
            <a:endParaRPr lang="en-US"/>
          </a:p>
        </p:txBody>
      </p:sp>
      <p:sp>
        <p:nvSpPr>
          <p:cNvPr id="14" name="Fußzeilenplatzhalter 13"/>
          <p:cNvSpPr>
            <a:spLocks noGrp="1"/>
          </p:cNvSpPr>
          <p:nvPr>
            <p:ph type="ftr" sz="quarter" idx="12"/>
          </p:nvPr>
        </p:nvSpPr>
        <p:spPr>
          <a:xfrm>
            <a:off x="1600200" y="6248206"/>
            <a:ext cx="4572000" cy="365125"/>
          </a:xfrm>
        </p:spPr>
        <p:txBody>
          <a:bodyPr rtlCol="0"/>
          <a:lstStyle/>
          <a:p>
            <a:endParaRPr lang="en-US"/>
          </a:p>
        </p:txBody>
      </p:sp>
      <p:sp>
        <p:nvSpPr>
          <p:cNvPr id="3" name="Bildplatzhalter 2"/>
          <p:cNvSpPr>
            <a:spLocks noGrp="1"/>
          </p:cNvSpPr>
          <p:nvPr>
            <p:ph type="pic" idx="1"/>
          </p:nvPr>
        </p:nvSpPr>
        <p:spPr>
          <a:xfrm>
            <a:off x="1560576" y="0"/>
            <a:ext cx="7583424" cy="4568952"/>
          </a:xfrm>
          <a:solidFill>
            <a:schemeClr val="accent1">
              <a:tint val="40000"/>
            </a:schemeClr>
          </a:solidFill>
          <a:ln>
            <a:noFill/>
          </a:ln>
        </p:spPr>
        <p:txBody>
          <a:bodyPr/>
          <a:lstStyle>
            <a:lvl1pPr marL="0" indent="0">
              <a:buNone/>
              <a:defRPr sz="3200"/>
            </a:lvl1pPr>
          </a:lstStyle>
          <a:p>
            <a:r>
              <a:rPr kumimoji="0" lang="de-DE" smtClean="0"/>
              <a:t>Bild durch Klicken auf Symbol hinzufügen</a:t>
            </a:r>
            <a:endParaRPr kumimoji="0" lang="en-US" dirty="0"/>
          </a:p>
        </p:txBody>
      </p:sp>
    </p:spTree>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el und vertikaler Text">
    <p:spTree>
      <p:nvGrpSpPr>
        <p:cNvPr id="1" name=""/>
        <p:cNvGrpSpPr/>
        <p:nvPr/>
      </p:nvGrpSpPr>
      <p:grpSpPr>
        <a:xfrm>
          <a:off x="0" y="0"/>
          <a:ext cx="0" cy="0"/>
          <a:chOff x="0" y="0"/>
          <a:chExt cx="0" cy="0"/>
        </a:xfrm>
      </p:grpSpPr>
      <p:sp>
        <p:nvSpPr>
          <p:cNvPr id="2" name="Titel 1"/>
          <p:cNvSpPr>
            <a:spLocks noGrp="1"/>
          </p:cNvSpPr>
          <p:nvPr>
            <p:ph type="title"/>
          </p:nvPr>
        </p:nvSpPr>
        <p:spPr/>
        <p:txBody>
          <a:bodyPr/>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p:txBody>
          <a:bodyPr/>
          <a:lstStyle/>
          <a:p>
            <a:fld id="{F1DD9DB5-905D-44B0-A21C-5A1B5CF6565C}" type="datetime1">
              <a:rPr lang="en-US" smtClean="0"/>
              <a:t>8/13/2012</a:t>
            </a:fld>
            <a:endParaRPr lang="en-US"/>
          </a:p>
        </p:txBody>
      </p:sp>
      <p:sp>
        <p:nvSpPr>
          <p:cNvPr id="5" name="Fußzeilenplatzhalter 4"/>
          <p:cNvSpPr>
            <a:spLocks noGrp="1"/>
          </p:cNvSpPr>
          <p:nvPr>
            <p:ph type="ftr" sz="quarter" idx="11"/>
          </p:nvPr>
        </p:nvSpPr>
        <p:spPr/>
        <p:txBody>
          <a:bodyPr/>
          <a:lstStyle/>
          <a:p>
            <a:endParaRPr lang="en-US"/>
          </a:p>
        </p:txBody>
      </p:sp>
      <p:sp>
        <p:nvSpPr>
          <p:cNvPr id="6" name="Foliennummernplatzhalter 5"/>
          <p:cNvSpPr>
            <a:spLocks noGrp="1"/>
          </p:cNvSpPr>
          <p:nvPr>
            <p:ph type="sldNum" sz="quarter" idx="12"/>
          </p:nvPr>
        </p:nvSpPr>
        <p:spPr/>
        <p:txBody>
          <a:bodyPr/>
          <a:lstStyle/>
          <a:p>
            <a:fld id="{20D98189-6F2D-40B6-AD96-EC92D0A170CD}"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kaler Titel und Text">
    <p:bg>
      <p:bgRef idx="1001">
        <a:schemeClr val="bg1"/>
      </p:bgRef>
    </p:bg>
    <p:spTree>
      <p:nvGrpSpPr>
        <p:cNvPr id="1" name=""/>
        <p:cNvGrpSpPr/>
        <p:nvPr/>
      </p:nvGrpSpPr>
      <p:grpSpPr>
        <a:xfrm>
          <a:off x="0" y="0"/>
          <a:ext cx="0" cy="0"/>
          <a:chOff x="0" y="0"/>
          <a:chExt cx="0" cy="0"/>
        </a:xfrm>
      </p:grpSpPr>
      <p:sp>
        <p:nvSpPr>
          <p:cNvPr id="2" name="Vertikaler Titel 1"/>
          <p:cNvSpPr>
            <a:spLocks noGrp="1"/>
          </p:cNvSpPr>
          <p:nvPr>
            <p:ph type="title" orient="vert"/>
          </p:nvPr>
        </p:nvSpPr>
        <p:spPr>
          <a:xfrm>
            <a:off x="6553200" y="609600"/>
            <a:ext cx="2057400" cy="5516563"/>
          </a:xfrm>
        </p:spPr>
        <p:txBody>
          <a:bodyPr vert="eaVert"/>
          <a:lstStyle/>
          <a:p>
            <a:r>
              <a:rPr kumimoji="0" lang="de-DE" smtClean="0"/>
              <a:t>Titelmasterformat durch Klicken bearbeiten</a:t>
            </a:r>
            <a:endParaRPr kumimoji="0" lang="en-US"/>
          </a:p>
        </p:txBody>
      </p:sp>
      <p:sp>
        <p:nvSpPr>
          <p:cNvPr id="3" name="Vertikaler Textplatzhalter 2"/>
          <p:cNvSpPr>
            <a:spLocks noGrp="1"/>
          </p:cNvSpPr>
          <p:nvPr>
            <p:ph type="body" orient="vert" idx="1"/>
          </p:nvPr>
        </p:nvSpPr>
        <p:spPr>
          <a:xfrm>
            <a:off x="457200" y="609600"/>
            <a:ext cx="5562600" cy="5516564"/>
          </a:xfrm>
        </p:spPr>
        <p:txBody>
          <a:bodyPr vert="eaVert"/>
          <a:lstStyle/>
          <a:p>
            <a:pPr lvl="0" eaLnBrk="1" latinLnBrk="0" hangingPunct="1"/>
            <a:r>
              <a:rPr lang="de-DE" smtClean="0"/>
              <a:t>Textmasterformate durch Klicken bearbeiten</a:t>
            </a:r>
          </a:p>
          <a:p>
            <a:pPr lvl="1" eaLnBrk="1" latinLnBrk="0" hangingPunct="1"/>
            <a:r>
              <a:rPr lang="de-DE" smtClean="0"/>
              <a:t>Zweite Ebene</a:t>
            </a:r>
          </a:p>
          <a:p>
            <a:pPr lvl="2" eaLnBrk="1" latinLnBrk="0" hangingPunct="1"/>
            <a:r>
              <a:rPr lang="de-DE" smtClean="0"/>
              <a:t>Dritte Ebene</a:t>
            </a:r>
          </a:p>
          <a:p>
            <a:pPr lvl="3" eaLnBrk="1" latinLnBrk="0" hangingPunct="1"/>
            <a:r>
              <a:rPr lang="de-DE" smtClean="0"/>
              <a:t>Vierte Ebene</a:t>
            </a:r>
          </a:p>
          <a:p>
            <a:pPr lvl="4" eaLnBrk="1" latinLnBrk="0" hangingPunct="1"/>
            <a:r>
              <a:rPr lang="de-DE" smtClean="0"/>
              <a:t>Fünfte Ebene</a:t>
            </a:r>
            <a:endParaRPr kumimoji="0" lang="en-US"/>
          </a:p>
        </p:txBody>
      </p:sp>
      <p:sp>
        <p:nvSpPr>
          <p:cNvPr id="4" name="Datumsplatzhalter 3"/>
          <p:cNvSpPr>
            <a:spLocks noGrp="1"/>
          </p:cNvSpPr>
          <p:nvPr>
            <p:ph type="dt" sz="half" idx="10"/>
          </p:nvPr>
        </p:nvSpPr>
        <p:spPr>
          <a:xfrm>
            <a:off x="6553200" y="6248402"/>
            <a:ext cx="2209800" cy="365125"/>
          </a:xfrm>
        </p:spPr>
        <p:txBody>
          <a:bodyPr/>
          <a:lstStyle/>
          <a:p>
            <a:fld id="{4F7506FA-A875-4B6C-A294-7C08F200CEE0}" type="datetime1">
              <a:rPr lang="en-US" smtClean="0"/>
              <a:t>8/13/2012</a:t>
            </a:fld>
            <a:endParaRPr lang="en-US"/>
          </a:p>
        </p:txBody>
      </p:sp>
      <p:sp>
        <p:nvSpPr>
          <p:cNvPr id="5" name="Fußzeilenplatzhalter 4"/>
          <p:cNvSpPr>
            <a:spLocks noGrp="1"/>
          </p:cNvSpPr>
          <p:nvPr>
            <p:ph type="ftr" sz="quarter" idx="11"/>
          </p:nvPr>
        </p:nvSpPr>
        <p:spPr>
          <a:xfrm>
            <a:off x="457201" y="6248207"/>
            <a:ext cx="5573483" cy="365125"/>
          </a:xfrm>
        </p:spPr>
        <p:txBody>
          <a:bodyPr/>
          <a:lstStyle/>
          <a:p>
            <a:endParaRPr lang="en-US"/>
          </a:p>
        </p:txBody>
      </p:sp>
      <p:sp>
        <p:nvSpPr>
          <p:cNvPr id="7" name="Rechteck 6"/>
          <p:cNvSpPr/>
          <p:nvPr/>
        </p:nvSpPr>
        <p:spPr bwMode="white">
          <a:xfrm>
            <a:off x="6096318" y="0"/>
            <a:ext cx="320040" cy="6858000"/>
          </a:xfrm>
          <a:prstGeom prst="rect">
            <a:avLst/>
          </a:prstGeom>
          <a:solidFill>
            <a:srgbClr val="FFFFFF"/>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8" name="Rechteck 7"/>
          <p:cNvSpPr/>
          <p:nvPr/>
        </p:nvSpPr>
        <p:spPr>
          <a:xfrm>
            <a:off x="6142038" y="609600"/>
            <a:ext cx="228600" cy="6248400"/>
          </a:xfrm>
          <a:prstGeom prst="rect">
            <a:avLst/>
          </a:prstGeom>
          <a:solidFill>
            <a:schemeClr val="accent1"/>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9" name="Rechteck 8"/>
          <p:cNvSpPr/>
          <p:nvPr/>
        </p:nvSpPr>
        <p:spPr>
          <a:xfrm>
            <a:off x="6142038" y="0"/>
            <a:ext cx="228600" cy="533400"/>
          </a:xfrm>
          <a:prstGeom prst="rect">
            <a:avLst/>
          </a:prstGeom>
          <a:solidFill>
            <a:schemeClr val="accent2"/>
          </a:solidFill>
          <a:ln w="19050" cap="flat" cmpd="sng" algn="ctr">
            <a:noFill/>
            <a:prstDash val="solid"/>
          </a:ln>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6" name="Foliennummernplatzhalter 5"/>
          <p:cNvSpPr>
            <a:spLocks noGrp="1"/>
          </p:cNvSpPr>
          <p:nvPr>
            <p:ph type="sldNum" sz="quarter" idx="12"/>
          </p:nvPr>
        </p:nvSpPr>
        <p:spPr>
          <a:xfrm rot="5400000">
            <a:off x="5989638" y="144462"/>
            <a:ext cx="533400" cy="244476"/>
          </a:xfrm>
        </p:spPr>
        <p:txBody>
          <a:bodyPr/>
          <a:lstStyle/>
          <a:p>
            <a:fld id="{20D98189-6F2D-40B6-AD96-EC92D0A170CD}" type="slidenum">
              <a:rPr lang="en-US" smtClean="0"/>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2" name="Titelplatzhalter 21"/>
          <p:cNvSpPr>
            <a:spLocks noGrp="1"/>
          </p:cNvSpPr>
          <p:nvPr>
            <p:ph type="title"/>
          </p:nvPr>
        </p:nvSpPr>
        <p:spPr>
          <a:xfrm>
            <a:off x="609600" y="228600"/>
            <a:ext cx="8153400" cy="990600"/>
          </a:xfrm>
          <a:prstGeom prst="rect">
            <a:avLst/>
          </a:prstGeom>
        </p:spPr>
        <p:txBody>
          <a:bodyPr vert="horz" anchor="ctr">
            <a:normAutofit/>
          </a:bodyPr>
          <a:lstStyle/>
          <a:p>
            <a:r>
              <a:rPr kumimoji="0" lang="de-DE" smtClean="0"/>
              <a:t>Titelmasterformat durch Klicken bearbeiten</a:t>
            </a:r>
            <a:endParaRPr kumimoji="0" lang="en-US"/>
          </a:p>
        </p:txBody>
      </p:sp>
      <p:sp>
        <p:nvSpPr>
          <p:cNvPr id="13" name="Textplatzhalter 12"/>
          <p:cNvSpPr>
            <a:spLocks noGrp="1"/>
          </p:cNvSpPr>
          <p:nvPr>
            <p:ph type="body" idx="1"/>
          </p:nvPr>
        </p:nvSpPr>
        <p:spPr>
          <a:xfrm>
            <a:off x="612648" y="1600200"/>
            <a:ext cx="8153400" cy="4526280"/>
          </a:xfrm>
          <a:prstGeom prst="rect">
            <a:avLst/>
          </a:prstGeom>
        </p:spPr>
        <p:txBody>
          <a:bodyPr vert="horz">
            <a:normAutofit/>
          </a:bodyPr>
          <a:lstStyle/>
          <a:p>
            <a:pPr lvl="0" eaLnBrk="1" latinLnBrk="0" hangingPunct="1"/>
            <a:r>
              <a:rPr kumimoji="0" lang="de-DE" smtClean="0"/>
              <a:t>Textmasterformate durch Klicken bearbeiten</a:t>
            </a:r>
          </a:p>
          <a:p>
            <a:pPr lvl="1" eaLnBrk="1" latinLnBrk="0" hangingPunct="1"/>
            <a:r>
              <a:rPr kumimoji="0" lang="de-DE" smtClean="0"/>
              <a:t>Zweite Ebene</a:t>
            </a:r>
          </a:p>
          <a:p>
            <a:pPr lvl="2" eaLnBrk="1" latinLnBrk="0" hangingPunct="1"/>
            <a:r>
              <a:rPr kumimoji="0" lang="de-DE" smtClean="0"/>
              <a:t>Dritte Ebene</a:t>
            </a:r>
          </a:p>
          <a:p>
            <a:pPr lvl="3" eaLnBrk="1" latinLnBrk="0" hangingPunct="1"/>
            <a:r>
              <a:rPr kumimoji="0" lang="de-DE" smtClean="0"/>
              <a:t>Vierte Ebene</a:t>
            </a:r>
          </a:p>
          <a:p>
            <a:pPr lvl="4" eaLnBrk="1" latinLnBrk="0" hangingPunct="1"/>
            <a:r>
              <a:rPr kumimoji="0" lang="de-DE" smtClean="0"/>
              <a:t>Fünfte Ebene</a:t>
            </a:r>
            <a:endParaRPr kumimoji="0" lang="en-US"/>
          </a:p>
        </p:txBody>
      </p:sp>
      <p:sp>
        <p:nvSpPr>
          <p:cNvPr id="14" name="Datumsplatzhalter 13"/>
          <p:cNvSpPr>
            <a:spLocks noGrp="1"/>
          </p:cNvSpPr>
          <p:nvPr>
            <p:ph type="dt" sz="half" idx="2"/>
          </p:nvPr>
        </p:nvSpPr>
        <p:spPr>
          <a:xfrm>
            <a:off x="6096000" y="6248400"/>
            <a:ext cx="2667000" cy="365125"/>
          </a:xfrm>
          <a:prstGeom prst="rect">
            <a:avLst/>
          </a:prstGeom>
        </p:spPr>
        <p:txBody>
          <a:bodyPr vert="horz" anchor="ctr" anchorCtr="0"/>
          <a:lstStyle>
            <a:lvl1pPr algn="l" eaLnBrk="1" latinLnBrk="0" hangingPunct="1">
              <a:defRPr kumimoji="0" sz="1400">
                <a:solidFill>
                  <a:schemeClr val="tx2"/>
                </a:solidFill>
              </a:defRPr>
            </a:lvl1pPr>
          </a:lstStyle>
          <a:p>
            <a:fld id="{7D7ADBA3-6665-47AF-B018-19531778DF87}" type="datetime1">
              <a:rPr lang="en-US" smtClean="0"/>
              <a:t>8/13/2012</a:t>
            </a:fld>
            <a:endParaRPr lang="en-US"/>
          </a:p>
        </p:txBody>
      </p:sp>
      <p:sp>
        <p:nvSpPr>
          <p:cNvPr id="3" name="Fußzeilenplatzhalter 2"/>
          <p:cNvSpPr>
            <a:spLocks noGrp="1"/>
          </p:cNvSpPr>
          <p:nvPr>
            <p:ph type="ftr" sz="quarter" idx="3"/>
          </p:nvPr>
        </p:nvSpPr>
        <p:spPr>
          <a:xfrm>
            <a:off x="609600" y="6248206"/>
            <a:ext cx="5421083" cy="365125"/>
          </a:xfrm>
          <a:prstGeom prst="rect">
            <a:avLst/>
          </a:prstGeom>
        </p:spPr>
        <p:txBody>
          <a:bodyPr vert="horz" anchor="ctr"/>
          <a:lstStyle>
            <a:lvl1pPr algn="r" eaLnBrk="1" latinLnBrk="0" hangingPunct="1">
              <a:defRPr kumimoji="0" sz="1400">
                <a:solidFill>
                  <a:schemeClr val="tx2"/>
                </a:solidFill>
              </a:defRPr>
            </a:lvl1pPr>
          </a:lstStyle>
          <a:p>
            <a:endParaRPr lang="en-US"/>
          </a:p>
        </p:txBody>
      </p:sp>
      <p:sp>
        <p:nvSpPr>
          <p:cNvPr id="7" name="Rechteck 6"/>
          <p:cNvSpPr/>
          <p:nvPr/>
        </p:nvSpPr>
        <p:spPr bwMode="white">
          <a:xfrm>
            <a:off x="0" y="1234440"/>
            <a:ext cx="9144000" cy="320040"/>
          </a:xfrm>
          <a:prstGeom prst="rect">
            <a:avLst/>
          </a:prstGeom>
          <a:solidFill>
            <a:srgbClr val="FFFFFF"/>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8" name="Rechteck 7"/>
          <p:cNvSpPr/>
          <p:nvPr/>
        </p:nvSpPr>
        <p:spPr>
          <a:xfrm>
            <a:off x="0" y="1280160"/>
            <a:ext cx="533400" cy="228600"/>
          </a:xfrm>
          <a:prstGeom prst="rect">
            <a:avLst/>
          </a:prstGeom>
          <a:solidFill>
            <a:schemeClr val="accent2">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Rechteck 8"/>
          <p:cNvSpPr/>
          <p:nvPr/>
        </p:nvSpPr>
        <p:spPr>
          <a:xfrm>
            <a:off x="590550" y="1280160"/>
            <a:ext cx="8553450" cy="228600"/>
          </a:xfrm>
          <a:prstGeom prst="rect">
            <a:avLst/>
          </a:prstGeom>
          <a:solidFill>
            <a:schemeClr val="accent1">
              <a:alpha val="100000"/>
            </a:schemeClr>
          </a:solidFill>
          <a:ln w="50800" cap="rnd" cmpd="dbl"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23" name="Foliennummernplatzhalter 22"/>
          <p:cNvSpPr>
            <a:spLocks noGrp="1"/>
          </p:cNvSpPr>
          <p:nvPr>
            <p:ph type="sldNum" sz="quarter" idx="4"/>
          </p:nvPr>
        </p:nvSpPr>
        <p:spPr>
          <a:xfrm>
            <a:off x="0" y="1272222"/>
            <a:ext cx="533400" cy="244476"/>
          </a:xfrm>
          <a:prstGeom prst="rect">
            <a:avLst/>
          </a:prstGeom>
        </p:spPr>
        <p:txBody>
          <a:bodyPr vert="horz" anchor="ctr" anchorCtr="0">
            <a:normAutofit/>
          </a:bodyPr>
          <a:lstStyle>
            <a:lvl1pPr algn="ctr" eaLnBrk="1" latinLnBrk="0" hangingPunct="1">
              <a:defRPr kumimoji="0" sz="1400" b="1">
                <a:solidFill>
                  <a:srgbClr val="FFFFFF"/>
                </a:solidFill>
              </a:defRPr>
            </a:lvl1pPr>
          </a:lstStyle>
          <a:p>
            <a:fld id="{20D98189-6F2D-40B6-AD96-EC92D0A170CD}"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Lst>
  <p:hf hdr="0" ftr="0" dt="0"/>
  <p:txStyles>
    <p:titleStyle>
      <a:lvl1pPr algn="l" rtl="0" eaLnBrk="1" latinLnBrk="0" hangingPunct="1">
        <a:spcBef>
          <a:spcPct val="0"/>
        </a:spcBef>
        <a:buNone/>
        <a:defRPr kumimoji="0" sz="4400" kern="1200">
          <a:solidFill>
            <a:schemeClr val="tx2"/>
          </a:solidFill>
          <a:latin typeface="+mj-lt"/>
          <a:ea typeface="+mj-ea"/>
          <a:cs typeface="+mj-cs"/>
        </a:defRPr>
      </a:lvl1pPr>
    </p:titleStyle>
    <p:bodyStyle>
      <a:lvl1pPr marL="320040" indent="-320040" algn="l" rtl="0" eaLnBrk="1" latinLnBrk="0" hangingPunct="1">
        <a:spcBef>
          <a:spcPts val="700"/>
        </a:spcBef>
        <a:buClr>
          <a:schemeClr val="accent2"/>
        </a:buClr>
        <a:buSzPct val="60000"/>
        <a:buFont typeface="Wingdings"/>
        <a:buChar char=""/>
        <a:defRPr kumimoji="0" sz="2900" kern="1200">
          <a:solidFill>
            <a:schemeClr val="tx1"/>
          </a:solidFill>
          <a:latin typeface="+mn-lt"/>
          <a:ea typeface="+mn-ea"/>
          <a:cs typeface="+mn-cs"/>
        </a:defRPr>
      </a:lvl1pPr>
      <a:lvl2pPr marL="640080" indent="-274320" algn="l" rtl="0" eaLnBrk="1" latinLnBrk="0" hangingPunct="1">
        <a:spcBef>
          <a:spcPts val="550"/>
        </a:spcBef>
        <a:buClr>
          <a:schemeClr val="accent1"/>
        </a:buClr>
        <a:buSzPct val="70000"/>
        <a:buFont typeface="Wingdings 2"/>
        <a:buChar char=""/>
        <a:defRPr kumimoji="0" sz="2600" kern="1200">
          <a:solidFill>
            <a:schemeClr val="tx1"/>
          </a:solidFill>
          <a:latin typeface="+mn-lt"/>
          <a:ea typeface="+mn-ea"/>
          <a:cs typeface="+mn-cs"/>
        </a:defRPr>
      </a:lvl2pPr>
      <a:lvl3pPr marL="914400" indent="-228600" algn="l" rtl="0" eaLnBrk="1" latinLnBrk="0" hangingPunct="1">
        <a:spcBef>
          <a:spcPts val="500"/>
        </a:spcBef>
        <a:buClr>
          <a:schemeClr val="accent2"/>
        </a:buClr>
        <a:buSzPct val="75000"/>
        <a:buFont typeface="Wingdings"/>
        <a:buChar char=""/>
        <a:defRPr kumimoji="0" sz="2300" kern="1200">
          <a:solidFill>
            <a:schemeClr val="tx1"/>
          </a:solidFill>
          <a:latin typeface="+mn-lt"/>
          <a:ea typeface="+mn-ea"/>
          <a:cs typeface="+mn-cs"/>
        </a:defRPr>
      </a:lvl3pPr>
      <a:lvl4pPr marL="1371600" indent="-228600" algn="l" rtl="0" eaLnBrk="1" latinLnBrk="0" hangingPunct="1">
        <a:spcBef>
          <a:spcPts val="400"/>
        </a:spcBef>
        <a:buClr>
          <a:schemeClr val="accent3"/>
        </a:buClr>
        <a:buSzPct val="75000"/>
        <a:buFont typeface="Wingdings"/>
        <a:buChar char=""/>
        <a:defRPr kumimoji="0" sz="2000" kern="1200">
          <a:solidFill>
            <a:schemeClr val="tx1"/>
          </a:solidFill>
          <a:latin typeface="+mn-lt"/>
          <a:ea typeface="+mn-ea"/>
          <a:cs typeface="+mn-cs"/>
        </a:defRPr>
      </a:lvl4pPr>
      <a:lvl5pPr marL="1828800" indent="-228600" algn="l" rtl="0" eaLnBrk="1" latinLnBrk="0" hangingPunct="1">
        <a:spcBef>
          <a:spcPts val="400"/>
        </a:spcBef>
        <a:buClr>
          <a:schemeClr val="accent4"/>
        </a:buClr>
        <a:buSzPct val="65000"/>
        <a:buFont typeface="Wingdings"/>
        <a:buChar char=""/>
        <a:defRPr kumimoji="0" sz="2000" kern="1200">
          <a:solidFill>
            <a:schemeClr val="tx1"/>
          </a:solidFill>
          <a:latin typeface="+mn-lt"/>
          <a:ea typeface="+mn-ea"/>
          <a:cs typeface="+mn-cs"/>
        </a:defRPr>
      </a:lvl5pPr>
      <a:lvl6pPr marL="2103120" indent="-228600" algn="l" rtl="0" eaLnBrk="1" latinLnBrk="0" hangingPunct="1">
        <a:spcBef>
          <a:spcPct val="20000"/>
        </a:spcBef>
        <a:buClr>
          <a:schemeClr val="accent1"/>
        </a:buClr>
        <a:buFont typeface="Wingdings"/>
        <a:buChar char="§"/>
        <a:defRPr kumimoji="0" sz="1800" kern="1200" baseline="0">
          <a:solidFill>
            <a:schemeClr val="tx1"/>
          </a:solidFill>
          <a:latin typeface="+mn-lt"/>
          <a:ea typeface="+mn-ea"/>
          <a:cs typeface="+mn-cs"/>
        </a:defRPr>
      </a:lvl6pPr>
      <a:lvl7pPr marL="2377440" indent="-228600" algn="l" rtl="0" eaLnBrk="1" latinLnBrk="0" hangingPunct="1">
        <a:spcBef>
          <a:spcPct val="20000"/>
        </a:spcBef>
        <a:buClr>
          <a:schemeClr val="accent2"/>
        </a:buClr>
        <a:buFont typeface="Wingdings"/>
        <a:buChar char="§"/>
        <a:defRPr kumimoji="0" sz="1800" kern="1200" baseline="0">
          <a:solidFill>
            <a:schemeClr val="tx1"/>
          </a:solidFill>
          <a:latin typeface="+mn-lt"/>
          <a:ea typeface="+mn-ea"/>
          <a:cs typeface="+mn-cs"/>
        </a:defRPr>
      </a:lvl7pPr>
      <a:lvl8pPr marL="2651760" indent="-228600" algn="l" rtl="0" eaLnBrk="1" latinLnBrk="0" hangingPunct="1">
        <a:spcBef>
          <a:spcPct val="20000"/>
        </a:spcBef>
        <a:buClr>
          <a:schemeClr val="accent3"/>
        </a:buClr>
        <a:buFont typeface="Wingdings"/>
        <a:buChar char="§"/>
        <a:defRPr kumimoji="0" sz="1800" kern="1200" baseline="0">
          <a:solidFill>
            <a:schemeClr val="tx1"/>
          </a:solidFill>
          <a:latin typeface="+mn-lt"/>
          <a:ea typeface="+mn-ea"/>
          <a:cs typeface="+mn-cs"/>
        </a:defRPr>
      </a:lvl8pPr>
      <a:lvl9pPr marL="2926080" indent="-228600" algn="l" rtl="0" eaLnBrk="1" latinLnBrk="0" hangingPunct="1">
        <a:spcBef>
          <a:spcPct val="20000"/>
        </a:spcBef>
        <a:buClr>
          <a:schemeClr val="accent4"/>
        </a:buClr>
        <a:buFont typeface="Wingdings"/>
        <a:buChar char="§"/>
        <a:defRPr kumimoji="0" sz="18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8.jpeg"/></Relationships>
</file>

<file path=ppt/slides/_rels/slide18.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diagramLayout" Target="../diagrams/layout1.xml"/><Relationship Id="rId7" Type="http://schemas.openxmlformats.org/officeDocument/2006/relationships/image" Target="../media/image3.jpe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0.png"/></Relationships>
</file>

<file path=ppt/slides/_rels/slide24.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2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3.jpeg"/><Relationship Id="rId1" Type="http://schemas.openxmlformats.org/officeDocument/2006/relationships/slideLayout" Target="../slideLayouts/slideLayout2.xml"/><Relationship Id="rId4" Type="http://schemas.openxmlformats.org/officeDocument/2006/relationships/image" Target="../media/image15.jpeg"/></Relationships>
</file>

<file path=ppt/slides/_rels/slide2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hteck 4"/>
          <p:cNvSpPr/>
          <p:nvPr/>
        </p:nvSpPr>
        <p:spPr>
          <a:xfrm>
            <a:off x="-13648" y="0"/>
            <a:ext cx="9144000" cy="5943600"/>
          </a:xfrm>
          <a:prstGeom prst="rect">
            <a:avLst/>
          </a:prstGeom>
          <a:solidFill>
            <a:schemeClr val="tx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el 1"/>
          <p:cNvSpPr>
            <a:spLocks noGrp="1"/>
          </p:cNvSpPr>
          <p:nvPr>
            <p:ph type="ctrTitle"/>
          </p:nvPr>
        </p:nvSpPr>
        <p:spPr/>
        <p:txBody>
          <a:bodyPr>
            <a:normAutofit fontScale="90000"/>
          </a:bodyPr>
          <a:lstStyle/>
          <a:p>
            <a:r>
              <a:rPr lang="en-US" sz="6000" b="1" dirty="0" smtClean="0">
                <a:solidFill>
                  <a:schemeClr val="bg1"/>
                </a:solidFill>
                <a:latin typeface="CordiaUPC" pitchFamily="34" charset="-34"/>
                <a:cs typeface="CordiaUPC" pitchFamily="34" charset="-34"/>
              </a:rPr>
              <a:t>BA 291 – </a:t>
            </a:r>
            <a:r>
              <a:rPr lang="en-US" sz="6000" b="1" dirty="0" smtClean="0">
                <a:solidFill>
                  <a:schemeClr val="bg1"/>
                </a:solidFill>
                <a:latin typeface="CordiaUPC" pitchFamily="34" charset="-34"/>
                <a:cs typeface="CordiaUPC" pitchFamily="34" charset="-34"/>
              </a:rPr>
              <a:t>Business Plan</a:t>
            </a:r>
            <a:endParaRPr lang="en-US" sz="6000" b="1" dirty="0">
              <a:solidFill>
                <a:schemeClr val="bg1"/>
              </a:solidFill>
              <a:latin typeface="CordiaUPC" pitchFamily="34" charset="-34"/>
              <a:cs typeface="CordiaUPC" pitchFamily="34" charset="-34"/>
            </a:endParaRPr>
          </a:p>
        </p:txBody>
      </p:sp>
      <p:sp>
        <p:nvSpPr>
          <p:cNvPr id="3" name="Untertitel 2"/>
          <p:cNvSpPr>
            <a:spLocks noGrp="1"/>
          </p:cNvSpPr>
          <p:nvPr>
            <p:ph type="subTitle" idx="1"/>
          </p:nvPr>
        </p:nvSpPr>
        <p:spPr/>
        <p:txBody>
          <a:bodyPr/>
          <a:lstStyle/>
          <a:p>
            <a:endParaRPr lang="en-US" dirty="0">
              <a:latin typeface="CordiaUPC" pitchFamily="34" charset="-34"/>
              <a:cs typeface="CordiaUPC" pitchFamily="34" charset="-34"/>
            </a:endParaRPr>
          </a:p>
        </p:txBody>
      </p:sp>
      <p:pic>
        <p:nvPicPr>
          <p:cNvPr id="6" name="Grafik 5" descr="http://ww3.econ.tu.ac.th/images/news/901/BE_Logo.jpg"/>
          <p:cNvPicPr/>
          <p:nvPr/>
        </p:nvPicPr>
        <p:blipFill>
          <a:blip r:embed="rId2" cstate="print"/>
          <a:srcRect/>
          <a:stretch>
            <a:fillRect/>
          </a:stretch>
        </p:blipFill>
        <p:spPr bwMode="auto">
          <a:xfrm>
            <a:off x="304800" y="304800"/>
            <a:ext cx="1143000" cy="1447800"/>
          </a:xfrm>
          <a:prstGeom prst="rect">
            <a:avLst/>
          </a:prstGeom>
          <a:noFill/>
          <a:ln w="9525">
            <a:noFill/>
            <a:miter lim="800000"/>
            <a:headEnd/>
            <a:tailEnd/>
          </a:ln>
        </p:spPr>
      </p:pic>
      <p:sp>
        <p:nvSpPr>
          <p:cNvPr id="7" name="Rechteck 6"/>
          <p:cNvSpPr/>
          <p:nvPr/>
        </p:nvSpPr>
        <p:spPr>
          <a:xfrm>
            <a:off x="2362200" y="6019800"/>
            <a:ext cx="6781800" cy="731520"/>
          </a:xfrm>
          <a:prstGeom prst="rect">
            <a:avLst/>
          </a:prstGeom>
          <a:solidFill>
            <a:schemeClr val="bg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r>
              <a:rPr lang="en-US" dirty="0" smtClean="0"/>
              <a:t>By </a:t>
            </a:r>
            <a:r>
              <a:rPr lang="en-US" dirty="0" err="1" smtClean="0"/>
              <a:t>Aj</a:t>
            </a:r>
            <a:r>
              <a:rPr lang="en-US" dirty="0" smtClean="0"/>
              <a:t>. </a:t>
            </a:r>
            <a:r>
              <a:rPr lang="en-US" dirty="0" err="1" smtClean="0"/>
              <a:t>Parichat</a:t>
            </a:r>
            <a:r>
              <a:rPr lang="en-US" dirty="0" smtClean="0"/>
              <a:t> </a:t>
            </a:r>
            <a:r>
              <a:rPr lang="en-US" dirty="0" err="1" smtClean="0"/>
              <a:t>Jantori</a:t>
            </a:r>
            <a:endParaRPr lang="en-US" dirty="0"/>
          </a:p>
        </p:txBody>
      </p:sp>
    </p:spTree>
    <p:extLst>
      <p:ext uri="{BB962C8B-B14F-4D97-AF65-F5344CB8AC3E}">
        <p14:creationId xmlns:p14="http://schemas.microsoft.com/office/powerpoint/2010/main" val="121587907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Business Plan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A business plan is…</a:t>
            </a:r>
          </a:p>
          <a:p>
            <a:pPr marL="0" indent="0">
              <a:buNone/>
            </a:pPr>
            <a:r>
              <a:rPr lang="en-US" i="1" dirty="0" smtClean="0">
                <a:latin typeface="CordiaUPC" pitchFamily="34" charset="-34"/>
                <a:cs typeface="CordiaUPC" pitchFamily="34" charset="-34"/>
              </a:rPr>
              <a:t>“A comprehensive planning document which clearly describes the developmental objectives of an existing  or proposed business. The plan outlines what and from where the resources needed to accomplish with the objective will be obtained and utilized.” </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a:t>
            </a:fld>
            <a:endParaRPr lang="en-US" sz="1600" dirty="0">
              <a:latin typeface="CordiaUPC" pitchFamily="34" charset="-34"/>
              <a:cs typeface="CordiaUPC" pitchFamily="34" charset="-34"/>
            </a:endParaRPr>
          </a:p>
        </p:txBody>
      </p:sp>
      <p:pic>
        <p:nvPicPr>
          <p:cNvPr id="22530" name="Picture 2" descr="http://t1.gstatic.com/images?q=tbn:ANd9GcT9l-69Kn_hc_JgUheZQdlocrx_QEigjqjCl40syPVkzGwQnLQ_-g"/>
          <p:cNvPicPr>
            <a:picLocks noChangeAspect="1" noChangeArrowheads="1"/>
          </p:cNvPicPr>
          <p:nvPr/>
        </p:nvPicPr>
        <p:blipFill>
          <a:blip r:embed="rId3" cstate="print"/>
          <a:srcRect/>
          <a:stretch>
            <a:fillRect/>
          </a:stretch>
        </p:blipFill>
        <p:spPr bwMode="auto">
          <a:xfrm>
            <a:off x="3048000" y="4114800"/>
            <a:ext cx="3124200" cy="2340136"/>
          </a:xfrm>
          <a:prstGeom prst="rect">
            <a:avLst/>
          </a:prstGeom>
          <a:noFill/>
        </p:spPr>
      </p:pic>
    </p:spTree>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The benefits of a business plan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a:bodyPr>
          <a:lstStyle/>
          <a:p>
            <a:pPr>
              <a:buFontTx/>
              <a:buChar char="-"/>
            </a:pPr>
            <a:r>
              <a:rPr lang="en-US" dirty="0" smtClean="0">
                <a:latin typeface="CordiaUPC" pitchFamily="34" charset="-34"/>
                <a:cs typeface="CordiaUPC" pitchFamily="34" charset="-34"/>
              </a:rPr>
              <a:t>For external use</a:t>
            </a:r>
          </a:p>
          <a:p>
            <a:pPr>
              <a:buNone/>
            </a:pPr>
            <a:r>
              <a:rPr lang="en-US" dirty="0" smtClean="0">
                <a:latin typeface="CordiaUPC" pitchFamily="34" charset="-34"/>
                <a:cs typeface="CordiaUPC" pitchFamily="34" charset="-34"/>
              </a:rPr>
              <a:t>	Business plan is a key document when you are looking for business funding - whether applying for an overdraft or looking for new investment or capital. It helps investors and lenders understand your business, explain how you are going to spend the invested or borrowed money and set out how this will benefit both them and the business</a:t>
            </a:r>
          </a:p>
          <a:p>
            <a:pPr>
              <a:buFontTx/>
              <a:buChar char="-"/>
            </a:pPr>
            <a:r>
              <a:rPr lang="en-US" dirty="0" smtClean="0">
                <a:latin typeface="CordiaUPC" pitchFamily="34" charset="-34"/>
                <a:cs typeface="CordiaUPC" pitchFamily="34" charset="-34"/>
              </a:rPr>
              <a:t> For internal use</a:t>
            </a:r>
          </a:p>
          <a:p>
            <a:pPr>
              <a:buNone/>
            </a:pPr>
            <a:r>
              <a:rPr lang="en-US" dirty="0" smtClean="0">
                <a:latin typeface="CordiaUPC" pitchFamily="34" charset="-34"/>
                <a:cs typeface="CordiaUPC" pitchFamily="34" charset="-34"/>
              </a:rPr>
              <a:t>	Business plan guides direction. It commits the entire management to the same goals and provides the roadmaps what to be done and how the resource should be allocated.</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3</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The initial of business plan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The fundamental questions</a:t>
            </a:r>
          </a:p>
          <a:p>
            <a:pPr>
              <a:buFont typeface="Wingdings" pitchFamily="2" charset="2"/>
              <a:buChar char="Ø"/>
            </a:pPr>
            <a:r>
              <a:rPr lang="en-US" dirty="0" smtClean="0">
                <a:latin typeface="CordiaUPC" pitchFamily="34" charset="-34"/>
                <a:cs typeface="CordiaUPC" pitchFamily="34" charset="-34"/>
              </a:rPr>
              <a:t>What are the long-term goals of your company? And the near-term?</a:t>
            </a:r>
          </a:p>
          <a:p>
            <a:pPr>
              <a:buFont typeface="Wingdings" pitchFamily="2" charset="2"/>
              <a:buChar char="Ø"/>
            </a:pPr>
            <a:r>
              <a:rPr lang="en-US" dirty="0" smtClean="0">
                <a:latin typeface="CordiaUPC" pitchFamily="34" charset="-34"/>
                <a:cs typeface="CordiaUPC" pitchFamily="34" charset="-34"/>
              </a:rPr>
              <a:t>What do you wish to gain form your business plan?</a:t>
            </a:r>
          </a:p>
          <a:p>
            <a:pPr>
              <a:buFont typeface="Wingdings" pitchFamily="2" charset="2"/>
              <a:buChar char="Ø"/>
            </a:pPr>
            <a:r>
              <a:rPr lang="en-US" dirty="0" smtClean="0">
                <a:latin typeface="CordiaUPC" pitchFamily="34" charset="-34"/>
                <a:cs typeface="CordiaUPC" pitchFamily="34" charset="-34"/>
              </a:rPr>
              <a:t>Who is your audience and what do they need?</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4</a:t>
            </a:fld>
            <a:endParaRPr lang="en-US" sz="1600" dirty="0">
              <a:latin typeface="CordiaUPC" pitchFamily="34" charset="-34"/>
              <a:cs typeface="CordiaUPC" pitchFamily="34" charset="-34"/>
            </a:endParaRPr>
          </a:p>
        </p:txBody>
      </p:sp>
      <p:sp>
        <p:nvSpPr>
          <p:cNvPr id="8" name="Rechteck 7"/>
          <p:cNvSpPr/>
          <p:nvPr/>
        </p:nvSpPr>
        <p:spPr>
          <a:xfrm>
            <a:off x="381000" y="4572000"/>
            <a:ext cx="6019800" cy="1384995"/>
          </a:xfrm>
          <a:prstGeom prst="rect">
            <a:avLst/>
          </a:prstGeom>
        </p:spPr>
        <p:txBody>
          <a:bodyPr wrap="square">
            <a:spAutoFit/>
          </a:bodyPr>
          <a:lstStyle/>
          <a:p>
            <a:r>
              <a:rPr lang="en-US" sz="2800" dirty="0">
                <a:latin typeface="CordiaUPC" pitchFamily="34" charset="-34"/>
                <a:cs typeface="CordiaUPC" pitchFamily="34" charset="-34"/>
              </a:rPr>
              <a:t>A business plan serves a number of purposes and you may have to modify information depending on your target audience</a:t>
            </a:r>
          </a:p>
        </p:txBody>
      </p:sp>
      <p:pic>
        <p:nvPicPr>
          <p:cNvPr id="20482" name="Picture 2" descr="http://www.einstern.at/img/point_of_mind_ideen.jpg"/>
          <p:cNvPicPr>
            <a:picLocks noChangeAspect="1" noChangeArrowheads="1"/>
          </p:cNvPicPr>
          <p:nvPr/>
        </p:nvPicPr>
        <p:blipFill>
          <a:blip r:embed="rId3" cstate="print"/>
          <a:srcRect/>
          <a:stretch>
            <a:fillRect/>
          </a:stretch>
        </p:blipFill>
        <p:spPr bwMode="auto">
          <a:xfrm>
            <a:off x="6324600" y="4267200"/>
            <a:ext cx="2540000" cy="1905000"/>
          </a:xfrm>
          <a:prstGeom prst="rect">
            <a:avLst/>
          </a:prstGeom>
          <a:noFill/>
        </p:spPr>
      </p:pic>
    </p:spTree>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fontScale="90000"/>
          </a:bodyPr>
          <a:lstStyle/>
          <a:p>
            <a:r>
              <a:rPr lang="en-US" dirty="0" smtClean="0">
                <a:latin typeface="CordiaUPC" pitchFamily="34" charset="-34"/>
                <a:cs typeface="CordiaUPC" pitchFamily="34" charset="-34"/>
              </a:rPr>
              <a:t>Tailor your business plan to the target audience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85000" lnSpcReduction="10000"/>
          </a:bodyPr>
          <a:lstStyle/>
          <a:p>
            <a:pPr>
              <a:buNone/>
            </a:pPr>
            <a:r>
              <a:rPr lang="en-US" dirty="0" smtClean="0">
                <a:latin typeface="CordiaUPC" pitchFamily="34" charset="-34"/>
                <a:cs typeface="CordiaUPC" pitchFamily="34" charset="-34"/>
              </a:rPr>
              <a:t>Your bank will be interested in:</a:t>
            </a:r>
          </a:p>
          <a:p>
            <a:r>
              <a:rPr lang="en-US" dirty="0" smtClean="0">
                <a:latin typeface="CordiaUPC" pitchFamily="34" charset="-34"/>
                <a:cs typeface="CordiaUPC" pitchFamily="34" charset="-34"/>
              </a:rPr>
              <a:t>how you intend to repay a loan or overdraft</a:t>
            </a:r>
          </a:p>
          <a:p>
            <a:r>
              <a:rPr lang="en-US" dirty="0" smtClean="0">
                <a:latin typeface="CordiaUPC" pitchFamily="34" charset="-34"/>
                <a:cs typeface="CordiaUPC" pitchFamily="34" charset="-34"/>
              </a:rPr>
              <a:t>what you are going to do with the money</a:t>
            </a:r>
          </a:p>
          <a:p>
            <a:r>
              <a:rPr lang="en-US" dirty="0" smtClean="0">
                <a:latin typeface="CordiaUPC" pitchFamily="34" charset="-34"/>
                <a:cs typeface="CordiaUPC" pitchFamily="34" charset="-34"/>
              </a:rPr>
              <a:t>how the loan will help the business to grow</a:t>
            </a:r>
          </a:p>
          <a:p>
            <a:r>
              <a:rPr lang="en-US" dirty="0" smtClean="0">
                <a:latin typeface="CordiaUPC" pitchFamily="34" charset="-34"/>
                <a:cs typeface="CordiaUPC" pitchFamily="34" charset="-34"/>
              </a:rPr>
              <a:t>what other loan or debt commitments you have</a:t>
            </a:r>
          </a:p>
          <a:p>
            <a:pPr>
              <a:buNone/>
            </a:pPr>
            <a:endParaRPr lang="en-US" dirty="0" smtClean="0">
              <a:latin typeface="CordiaUPC" pitchFamily="34" charset="-34"/>
              <a:cs typeface="CordiaUPC" pitchFamily="34" charset="-34"/>
            </a:endParaRPr>
          </a:p>
          <a:p>
            <a:pPr>
              <a:buNone/>
            </a:pPr>
            <a:r>
              <a:rPr lang="en-US" dirty="0" smtClean="0">
                <a:latin typeface="CordiaUPC" pitchFamily="34" charset="-34"/>
                <a:cs typeface="CordiaUPC" pitchFamily="34" charset="-34"/>
              </a:rPr>
              <a:t>Your investment funds will be interested in: </a:t>
            </a:r>
          </a:p>
          <a:p>
            <a:pPr marL="0" indent="0"/>
            <a:r>
              <a:rPr lang="en-US" dirty="0" smtClean="0">
                <a:latin typeface="CordiaUPC" pitchFamily="34" charset="-34"/>
                <a:cs typeface="CordiaUPC" pitchFamily="34" charset="-34"/>
              </a:rPr>
              <a:t> Your management track records – the company, the market, the key executives</a:t>
            </a:r>
          </a:p>
          <a:p>
            <a:r>
              <a:rPr lang="en-US" dirty="0" smtClean="0">
                <a:latin typeface="CordiaUPC" pitchFamily="34" charset="-34"/>
                <a:cs typeface="CordiaUPC" pitchFamily="34" charset="-34"/>
              </a:rPr>
              <a:t>The feasibility of achieving business goals and profits</a:t>
            </a:r>
          </a:p>
          <a:p>
            <a:r>
              <a:rPr lang="en-US" dirty="0" smtClean="0">
                <a:latin typeface="CordiaUPC" pitchFamily="34" charset="-34"/>
                <a:cs typeface="CordiaUPC" pitchFamily="34" charset="-34"/>
              </a:rPr>
              <a:t>The expected return</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5</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normAutofit fontScale="90000"/>
          </a:bodyPr>
          <a:lstStyle/>
          <a:p>
            <a:r>
              <a:rPr lang="en-US" dirty="0" smtClean="0">
                <a:latin typeface="CordiaUPC" pitchFamily="34" charset="-34"/>
                <a:cs typeface="CordiaUPC" pitchFamily="34" charset="-34"/>
              </a:rPr>
              <a:t>Tailor your business plan to the target audience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Common reasons why business plans and loan applications fail include:</a:t>
            </a:r>
          </a:p>
          <a:p>
            <a:r>
              <a:rPr lang="en-US" dirty="0" smtClean="0">
                <a:latin typeface="CordiaUPC" pitchFamily="34" charset="-34"/>
                <a:cs typeface="CordiaUPC" pitchFamily="34" charset="-34"/>
              </a:rPr>
              <a:t>a weak management team</a:t>
            </a:r>
          </a:p>
          <a:p>
            <a:r>
              <a:rPr lang="en-US" dirty="0" smtClean="0">
                <a:latin typeface="CordiaUPC" pitchFamily="34" charset="-34"/>
                <a:cs typeface="CordiaUPC" pitchFamily="34" charset="-34"/>
              </a:rPr>
              <a:t>a flawed marketing plan</a:t>
            </a:r>
          </a:p>
          <a:p>
            <a:r>
              <a:rPr lang="en-US" dirty="0" smtClean="0">
                <a:latin typeface="CordiaUPC" pitchFamily="34" charset="-34"/>
                <a:cs typeface="CordiaUPC" pitchFamily="34" charset="-34"/>
              </a:rPr>
              <a:t>unrealistic forecasts</a:t>
            </a:r>
          </a:p>
          <a:p>
            <a:r>
              <a:rPr lang="en-US" dirty="0" smtClean="0">
                <a:latin typeface="CordiaUPC" pitchFamily="34" charset="-34"/>
                <a:cs typeface="CordiaUPC" pitchFamily="34" charset="-34"/>
              </a:rPr>
              <a:t>incomplete financial history</a:t>
            </a:r>
          </a:p>
          <a:p>
            <a:r>
              <a:rPr lang="en-US" dirty="0" smtClean="0">
                <a:latin typeface="CordiaUPC" pitchFamily="34" charset="-34"/>
                <a:cs typeface="CordiaUPC" pitchFamily="34" charset="-34"/>
              </a:rPr>
              <a:t>poor presentation</a:t>
            </a:r>
          </a:p>
          <a:p>
            <a:pPr>
              <a:buNone/>
            </a:pPr>
            <a:endParaRPr lang="en-US" dirty="0" smtClean="0">
              <a:latin typeface="CordiaUPC" pitchFamily="34" charset="-34"/>
              <a:cs typeface="CordiaUPC" pitchFamily="34" charset="-34"/>
            </a:endParaRPr>
          </a:p>
          <a:p>
            <a:pPr>
              <a:buNone/>
            </a:pPr>
            <a:r>
              <a:rPr lang="en-US" dirty="0" smtClean="0">
                <a:latin typeface="CordiaUPC" pitchFamily="34" charset="-34"/>
                <a:cs typeface="CordiaUPC" pitchFamily="34" charset="-34"/>
              </a:rPr>
              <a:t>Keep in mind: Business plan must be clear, concise and convincing.</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6</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Preparation steps for writing business plan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lnSpcReduction="10000"/>
          </a:bodyPr>
          <a:lstStyle/>
          <a:p>
            <a:pPr marL="514350" indent="-514350">
              <a:buAutoNum type="arabicPeriod"/>
            </a:pPr>
            <a:r>
              <a:rPr lang="en-US" dirty="0" smtClean="0">
                <a:latin typeface="CordiaUPC" pitchFamily="34" charset="-34"/>
                <a:cs typeface="CordiaUPC" pitchFamily="34" charset="-34"/>
              </a:rPr>
              <a:t>Gathering the right data</a:t>
            </a:r>
          </a:p>
          <a:p>
            <a:pPr marL="514350" indent="-514350">
              <a:buNone/>
            </a:pPr>
            <a:r>
              <a:rPr lang="en-US" dirty="0" smtClean="0">
                <a:latin typeface="CordiaUPC" pitchFamily="34" charset="-34"/>
                <a:cs typeface="CordiaUPC" pitchFamily="34" charset="-34"/>
              </a:rPr>
              <a:t>Business plans are only effective as the data on which they are based</a:t>
            </a:r>
          </a:p>
          <a:p>
            <a:pPr marL="0" indent="0">
              <a:buNone/>
            </a:pPr>
            <a:r>
              <a:rPr lang="en-US" dirty="0" smtClean="0">
                <a:latin typeface="CordiaUPC" pitchFamily="34" charset="-34"/>
                <a:cs typeface="CordiaUPC" pitchFamily="34" charset="-34"/>
              </a:rPr>
              <a:t>The writing process will becomes much easier and quicker, if certain data is available before writing begins</a:t>
            </a:r>
          </a:p>
          <a:p>
            <a:pPr marL="0" indent="0">
              <a:buNone/>
            </a:pPr>
            <a:r>
              <a:rPr lang="en-US" dirty="0" smtClean="0">
                <a:latin typeface="CordiaUPC" pitchFamily="34" charset="-34"/>
                <a:cs typeface="CordiaUPC" pitchFamily="34" charset="-34"/>
              </a:rPr>
              <a:t>The key data include</a:t>
            </a:r>
          </a:p>
          <a:p>
            <a:pPr marL="0" indent="0">
              <a:buFont typeface="Wingdings" pitchFamily="2" charset="2"/>
              <a:buChar char="Ø"/>
            </a:pPr>
            <a:r>
              <a:rPr lang="en-US" dirty="0" smtClean="0">
                <a:latin typeface="CordiaUPC" pitchFamily="34" charset="-34"/>
                <a:cs typeface="CordiaUPC" pitchFamily="34" charset="-34"/>
              </a:rPr>
              <a:t> company description, management and organization, market and competitors, products and services, financial information</a:t>
            </a:r>
          </a:p>
          <a:p>
            <a:pPr marL="0" indent="0">
              <a:buNone/>
            </a:pPr>
            <a:r>
              <a:rPr lang="en-US" dirty="0" smtClean="0">
                <a:latin typeface="CordiaUPC" pitchFamily="34" charset="-34"/>
                <a:cs typeface="CordiaUPC" pitchFamily="34" charset="-34"/>
              </a:rPr>
              <a:t>Where can I get these data? </a:t>
            </a:r>
          </a:p>
          <a:p>
            <a:pPr marL="0" indent="0">
              <a:buFont typeface="Wingdings" pitchFamily="2" charset="2"/>
              <a:buChar char="Ø"/>
            </a:pPr>
            <a:r>
              <a:rPr lang="en-US" dirty="0" smtClean="0">
                <a:latin typeface="CordiaUPC" pitchFamily="34" charset="-34"/>
                <a:cs typeface="CordiaUPC" pitchFamily="34" charset="-34"/>
              </a:rPr>
              <a:t> use primary source, secondary source</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7</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3">
                                            <p:txEl>
                                              <p:pRg st="4" end="4"/>
                                            </p:txEl>
                                          </p:spTgt>
                                        </p:tgtEl>
                                        <p:attrNameLst>
                                          <p:attrName>style.visibility</p:attrName>
                                        </p:attrNameLst>
                                      </p:cBhvr>
                                      <p:to>
                                        <p:strVal val="visible"/>
                                      </p:to>
                                    </p:set>
                                    <p:animEffect transition="in" filter="blinds(horizontal)">
                                      <p:cBhvr>
                                        <p:cTn id="7" dur="500"/>
                                        <p:tgtEl>
                                          <p:spTgt spid="3">
                                            <p:txEl>
                                              <p:pRg st="4" end="4"/>
                                            </p:txEl>
                                          </p:spTgt>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3">
                                            <p:txEl>
                                              <p:pRg st="6" end="6"/>
                                            </p:txEl>
                                          </p:spTgt>
                                        </p:tgtEl>
                                        <p:attrNameLst>
                                          <p:attrName>style.visibility</p:attrName>
                                        </p:attrNameLst>
                                      </p:cBhvr>
                                      <p:to>
                                        <p:strVal val="visible"/>
                                      </p:to>
                                    </p:set>
                                    <p:animEffect transition="in" filter="blinds(horizontal)">
                                      <p:cBhvr>
                                        <p:cTn id="12" dur="500"/>
                                        <p:tgtEl>
                                          <p:spTgt spid="3">
                                            <p:txEl>
                                              <p:pRg st="6" end="6"/>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Preparation steps for writing business plan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2. Outline the plan</a:t>
            </a:r>
          </a:p>
          <a:p>
            <a:pPr>
              <a:buNone/>
            </a:pPr>
            <a:r>
              <a:rPr lang="en-US" dirty="0" smtClean="0">
                <a:latin typeface="CordiaUPC" pitchFamily="34" charset="-34"/>
                <a:cs typeface="CordiaUPC" pitchFamily="34" charset="-34"/>
              </a:rPr>
              <a:t>The business plan should be well organized. </a:t>
            </a:r>
          </a:p>
          <a:p>
            <a:pPr marL="0" indent="0">
              <a:buNone/>
            </a:pPr>
            <a:r>
              <a:rPr lang="en-US" dirty="0" smtClean="0">
                <a:latin typeface="CordiaUPC" pitchFamily="34" charset="-34"/>
                <a:cs typeface="CordiaUPC" pitchFamily="34" charset="-34"/>
              </a:rPr>
              <a:t>A clearly defined sections covering the different aspects of the company is necessary</a:t>
            </a:r>
          </a:p>
          <a:p>
            <a:pPr marL="0" indent="0">
              <a:buNone/>
            </a:pPr>
            <a:r>
              <a:rPr lang="en-US" dirty="0" smtClean="0">
                <a:latin typeface="CordiaUPC" pitchFamily="34" charset="-34"/>
                <a:cs typeface="CordiaUPC" pitchFamily="34" charset="-34"/>
              </a:rPr>
              <a:t>Outlining also requires to the executive to understand the level of detail</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8</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Preparation steps for writing business plan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20000"/>
          </a:bodyPr>
          <a:lstStyle/>
          <a:p>
            <a:pPr>
              <a:buNone/>
            </a:pPr>
            <a:r>
              <a:rPr lang="en-US" dirty="0" smtClean="0">
                <a:latin typeface="CordiaUPC" pitchFamily="34" charset="-34"/>
                <a:cs typeface="CordiaUPC" pitchFamily="34" charset="-34"/>
              </a:rPr>
              <a:t>3. Determining the scope of the business plan</a:t>
            </a:r>
          </a:p>
          <a:p>
            <a:pPr>
              <a:buFontTx/>
              <a:buChar char="-"/>
            </a:pPr>
            <a:r>
              <a:rPr lang="en-US" dirty="0" smtClean="0">
                <a:latin typeface="CordiaUPC" pitchFamily="34" charset="-34"/>
                <a:cs typeface="CordiaUPC" pitchFamily="34" charset="-34"/>
              </a:rPr>
              <a:t>The length of the business plan</a:t>
            </a:r>
          </a:p>
          <a:p>
            <a:pPr>
              <a:buFontTx/>
              <a:buChar char="-"/>
            </a:pPr>
            <a:r>
              <a:rPr lang="en-US" dirty="0" smtClean="0">
                <a:latin typeface="CordiaUPC" pitchFamily="34" charset="-34"/>
                <a:cs typeface="CordiaUPC" pitchFamily="34" charset="-34"/>
              </a:rPr>
              <a:t>The depth of the business plan</a:t>
            </a:r>
          </a:p>
          <a:p>
            <a:pPr>
              <a:buNone/>
            </a:pPr>
            <a:endParaRPr lang="en-US" dirty="0" smtClean="0">
              <a:latin typeface="CordiaUPC" pitchFamily="34" charset="-34"/>
              <a:cs typeface="CordiaUPC" pitchFamily="34" charset="-34"/>
            </a:endParaRPr>
          </a:p>
          <a:p>
            <a:pPr>
              <a:buNone/>
            </a:pPr>
            <a:r>
              <a:rPr lang="en-US" dirty="0" smtClean="0">
                <a:latin typeface="CordiaUPC" pitchFamily="34" charset="-34"/>
                <a:cs typeface="CordiaUPC" pitchFamily="34" charset="-34"/>
              </a:rPr>
              <a:t>There are 3 kinds of business plan</a:t>
            </a:r>
          </a:p>
          <a:p>
            <a:pPr>
              <a:buFontTx/>
              <a:buChar char="-"/>
            </a:pPr>
            <a:r>
              <a:rPr lang="en-US" dirty="0" smtClean="0">
                <a:latin typeface="CordiaUPC" pitchFamily="34" charset="-34"/>
                <a:cs typeface="CordiaUPC" pitchFamily="34" charset="-34"/>
              </a:rPr>
              <a:t>A summery plan: contain the business </a:t>
            </a:r>
            <a:r>
              <a:rPr lang="de-DE" smtClean="0">
                <a:latin typeface="CordiaUPC" pitchFamily="34" charset="-34"/>
                <a:cs typeface="CordiaUPC" pitchFamily="34" charset="-34"/>
              </a:rPr>
              <a:t>information </a:t>
            </a:r>
            <a:r>
              <a:rPr lang="en-US" smtClean="0">
                <a:latin typeface="CordiaUPC" pitchFamily="34" charset="-34"/>
                <a:cs typeface="CordiaUPC" pitchFamily="34" charset="-34"/>
              </a:rPr>
              <a:t>which </a:t>
            </a:r>
            <a:r>
              <a:rPr lang="en-US" dirty="0" smtClean="0">
                <a:latin typeface="CordiaUPC" pitchFamily="34" charset="-34"/>
                <a:cs typeface="CordiaUPC" pitchFamily="34" charset="-34"/>
              </a:rPr>
              <a:t>enough to convince investors, 10-15 pages</a:t>
            </a:r>
          </a:p>
          <a:p>
            <a:pPr>
              <a:buFontTx/>
              <a:buChar char="-"/>
            </a:pPr>
            <a:r>
              <a:rPr lang="en-US" dirty="0" smtClean="0">
                <a:latin typeface="CordiaUPC" pitchFamily="34" charset="-34"/>
                <a:cs typeface="CordiaUPC" pitchFamily="34" charset="-34"/>
              </a:rPr>
              <a:t>A full business plan: spell out a company’s operation and projects in details, 20-40 pages, typically for financial purposes</a:t>
            </a:r>
          </a:p>
          <a:p>
            <a:pPr>
              <a:buFontTx/>
              <a:buChar char="-"/>
            </a:pPr>
            <a:r>
              <a:rPr lang="en-US" dirty="0" smtClean="0">
                <a:latin typeface="CordiaUPC" pitchFamily="34" charset="-34"/>
                <a:cs typeface="CordiaUPC" pitchFamily="34" charset="-34"/>
              </a:rPr>
              <a:t>Operational business plan:  serve as a blueprint for company operations and used as a guidance for managers</a:t>
            </a:r>
          </a:p>
          <a:p>
            <a:pPr>
              <a:buFontTx/>
              <a:buChar char="-"/>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9</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Preparation steps for writing business plan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4. Designing the responsibility</a:t>
            </a:r>
          </a:p>
          <a:p>
            <a:pPr marL="0" indent="0">
              <a:buNone/>
            </a:pPr>
            <a:r>
              <a:rPr lang="en-US" dirty="0" smtClean="0">
                <a:latin typeface="CordiaUPC" pitchFamily="34" charset="-34"/>
                <a:cs typeface="CordiaUPC" pitchFamily="34" charset="-34"/>
              </a:rPr>
              <a:t>- Design how to prepare the business plan – use top-down approach or bottom-up approach</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10</a:t>
            </a:fld>
            <a:endParaRPr lang="en-US" sz="1600" dirty="0">
              <a:latin typeface="CordiaUPC" pitchFamily="34" charset="-34"/>
              <a:cs typeface="CordiaUPC" pitchFamily="34" charset="-34"/>
            </a:endParaRPr>
          </a:p>
        </p:txBody>
      </p:sp>
      <p:pic>
        <p:nvPicPr>
          <p:cNvPr id="14337" name="Picture 1"/>
          <p:cNvPicPr>
            <a:picLocks noChangeAspect="1" noChangeArrowheads="1"/>
          </p:cNvPicPr>
          <p:nvPr/>
        </p:nvPicPr>
        <p:blipFill>
          <a:blip r:embed="rId3" cstate="print"/>
          <a:srcRect/>
          <a:stretch>
            <a:fillRect/>
          </a:stretch>
        </p:blipFill>
        <p:spPr bwMode="auto">
          <a:xfrm>
            <a:off x="2209800" y="3429000"/>
            <a:ext cx="4752975" cy="3009900"/>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The key elements of business plan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 typeface="Wingdings" pitchFamily="2" charset="2"/>
              <a:buChar char="§"/>
            </a:pPr>
            <a:r>
              <a:rPr lang="en-US" dirty="0" smtClean="0">
                <a:latin typeface="CordiaUPC" pitchFamily="34" charset="-34"/>
                <a:cs typeface="CordiaUPC" pitchFamily="34" charset="-34"/>
              </a:rPr>
              <a:t>Executive summery</a:t>
            </a:r>
          </a:p>
          <a:p>
            <a:pPr>
              <a:buFont typeface="Wingdings" pitchFamily="2" charset="2"/>
              <a:buChar char="§"/>
            </a:pPr>
            <a:r>
              <a:rPr lang="en-US" dirty="0" smtClean="0">
                <a:latin typeface="CordiaUPC" pitchFamily="34" charset="-34"/>
                <a:cs typeface="CordiaUPC" pitchFamily="34" charset="-34"/>
              </a:rPr>
              <a:t>Company description</a:t>
            </a:r>
          </a:p>
          <a:p>
            <a:pPr>
              <a:buFont typeface="Wingdings" pitchFamily="2" charset="2"/>
              <a:buChar char="§"/>
            </a:pPr>
            <a:r>
              <a:rPr lang="en-US" dirty="0" smtClean="0">
                <a:latin typeface="CordiaUPC" pitchFamily="34" charset="-34"/>
                <a:cs typeface="CordiaUPC" pitchFamily="34" charset="-34"/>
              </a:rPr>
              <a:t>Management and organization</a:t>
            </a:r>
          </a:p>
          <a:p>
            <a:pPr>
              <a:buFont typeface="Wingdings" pitchFamily="2" charset="2"/>
              <a:buChar char="§"/>
            </a:pPr>
            <a:r>
              <a:rPr lang="en-US" dirty="0" smtClean="0">
                <a:latin typeface="CordiaUPC" pitchFamily="34" charset="-34"/>
                <a:cs typeface="CordiaUPC" pitchFamily="34" charset="-34"/>
              </a:rPr>
              <a:t>Industry and market analysis</a:t>
            </a:r>
          </a:p>
          <a:p>
            <a:pPr>
              <a:buFont typeface="Wingdings" pitchFamily="2" charset="2"/>
              <a:buChar char="§"/>
            </a:pPr>
            <a:r>
              <a:rPr lang="en-US" dirty="0" smtClean="0">
                <a:latin typeface="CordiaUPC" pitchFamily="34" charset="-34"/>
                <a:cs typeface="CordiaUPC" pitchFamily="34" charset="-34"/>
              </a:rPr>
              <a:t>Competitor analysis </a:t>
            </a:r>
          </a:p>
          <a:p>
            <a:pPr>
              <a:buFont typeface="Wingdings" pitchFamily="2" charset="2"/>
              <a:buChar char="§"/>
            </a:pPr>
            <a:r>
              <a:rPr lang="en-US" dirty="0" smtClean="0">
                <a:latin typeface="CordiaUPC" pitchFamily="34" charset="-34"/>
                <a:cs typeface="CordiaUPC" pitchFamily="34" charset="-34"/>
              </a:rPr>
              <a:t>Product and services (operational issues)</a:t>
            </a:r>
          </a:p>
          <a:p>
            <a:pPr>
              <a:buFont typeface="Wingdings" pitchFamily="2" charset="2"/>
              <a:buChar char="§"/>
            </a:pPr>
            <a:r>
              <a:rPr lang="en-US" dirty="0" smtClean="0">
                <a:latin typeface="CordiaUPC" pitchFamily="34" charset="-34"/>
                <a:cs typeface="CordiaUPC" pitchFamily="34" charset="-34"/>
              </a:rPr>
              <a:t>Marketing strategy</a:t>
            </a:r>
          </a:p>
          <a:p>
            <a:pPr>
              <a:buFont typeface="Wingdings" pitchFamily="2" charset="2"/>
              <a:buChar char="§"/>
            </a:pPr>
            <a:r>
              <a:rPr lang="en-US" dirty="0" smtClean="0">
                <a:latin typeface="CordiaUPC" pitchFamily="34" charset="-34"/>
                <a:cs typeface="CordiaUPC" pitchFamily="34" charset="-34"/>
              </a:rPr>
              <a:t>Financial plan</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11</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The executive summery</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FontTx/>
              <a:buChar char="-"/>
            </a:pPr>
            <a:r>
              <a:rPr lang="en-US" dirty="0" smtClean="0">
                <a:latin typeface="CordiaUPC" pitchFamily="34" charset="-34"/>
                <a:cs typeface="CordiaUPC" pitchFamily="34" charset="-34"/>
              </a:rPr>
              <a:t>The most significant single section of the business plan</a:t>
            </a:r>
          </a:p>
          <a:p>
            <a:pPr>
              <a:buFontTx/>
              <a:buChar char="-"/>
            </a:pPr>
            <a:r>
              <a:rPr lang="en-US" dirty="0" smtClean="0">
                <a:latin typeface="CordiaUPC" pitchFamily="34" charset="-34"/>
                <a:cs typeface="CordiaUPC" pitchFamily="34" charset="-34"/>
              </a:rPr>
              <a:t>describes all of the key elements of business plan into 2-3 pages</a:t>
            </a:r>
          </a:p>
          <a:p>
            <a:pPr>
              <a:buFontTx/>
              <a:buChar char="-"/>
            </a:pPr>
            <a:r>
              <a:rPr lang="en-US" dirty="0" smtClean="0">
                <a:latin typeface="CordiaUPC" pitchFamily="34" charset="-34"/>
                <a:cs typeface="CordiaUPC" pitchFamily="34" charset="-34"/>
              </a:rPr>
              <a:t>appears first, but should be written at last.</a:t>
            </a:r>
          </a:p>
          <a:p>
            <a:pPr>
              <a:buFontTx/>
              <a:buChar char="-"/>
            </a:pPr>
            <a:r>
              <a:rPr lang="en-US" dirty="0" smtClean="0">
                <a:latin typeface="CordiaUPC" pitchFamily="34" charset="-34"/>
                <a:cs typeface="CordiaUPC" pitchFamily="34" charset="-34"/>
              </a:rPr>
              <a:t> If the executive summery suggests a promising business for investment loans funds, then the expert will read further. If not they will quickly reject the plan. </a:t>
            </a:r>
          </a:p>
          <a:p>
            <a:pPr>
              <a:buFontTx/>
              <a:buChar char="-"/>
            </a:pPr>
            <a:endParaRPr lang="en-US" dirty="0" smtClean="0">
              <a:latin typeface="CordiaUPC" pitchFamily="34" charset="-34"/>
              <a:cs typeface="CordiaUPC" pitchFamily="34" charset="-34"/>
            </a:endParaRPr>
          </a:p>
          <a:p>
            <a:pPr>
              <a:buFontTx/>
              <a:buChar char="-"/>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12</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The executive summery</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Effective executive summary must include</a:t>
            </a:r>
          </a:p>
          <a:p>
            <a:pPr marL="0" indent="0">
              <a:buFontTx/>
              <a:buChar char="-"/>
            </a:pPr>
            <a:r>
              <a:rPr lang="en-US" dirty="0" smtClean="0">
                <a:latin typeface="CordiaUPC" pitchFamily="34" charset="-34"/>
                <a:cs typeface="CordiaUPC" pitchFamily="34" charset="-34"/>
              </a:rPr>
              <a:t> A synopsis of the company’s strategy for succeeding</a:t>
            </a:r>
          </a:p>
          <a:p>
            <a:pPr marL="0" indent="0">
              <a:buFontTx/>
              <a:buChar char="-"/>
            </a:pPr>
            <a:r>
              <a:rPr lang="en-US" dirty="0" smtClean="0">
                <a:latin typeface="CordiaUPC" pitchFamily="34" charset="-34"/>
                <a:cs typeface="CordiaUPC" pitchFamily="34" charset="-34"/>
              </a:rPr>
              <a:t> A concise information about management teams and qualifications</a:t>
            </a:r>
          </a:p>
          <a:p>
            <a:pPr marL="0" indent="0">
              <a:buFontTx/>
              <a:buChar char="-"/>
            </a:pPr>
            <a:r>
              <a:rPr lang="en-US" dirty="0" smtClean="0">
                <a:latin typeface="CordiaUPC" pitchFamily="34" charset="-34"/>
                <a:cs typeface="CordiaUPC" pitchFamily="34" charset="-34"/>
              </a:rPr>
              <a:t> A brief description of the market, product and service</a:t>
            </a:r>
          </a:p>
          <a:p>
            <a:pPr marL="0" indent="0">
              <a:buFontTx/>
              <a:buChar char="-"/>
            </a:pPr>
            <a:r>
              <a:rPr lang="en-US" dirty="0" smtClean="0">
                <a:latin typeface="CordiaUPC" pitchFamily="34" charset="-34"/>
                <a:cs typeface="CordiaUPC" pitchFamily="34" charset="-34"/>
              </a:rPr>
              <a:t> Key historical and forecasted financial data (the revenue, net income)</a:t>
            </a:r>
          </a:p>
          <a:p>
            <a:pPr marL="0" indent="0">
              <a:buFontTx/>
              <a:buChar char="-"/>
            </a:pPr>
            <a:r>
              <a:rPr lang="en-US" dirty="0" smtClean="0">
                <a:latin typeface="CordiaUPC" pitchFamily="34" charset="-34"/>
                <a:cs typeface="CordiaUPC" pitchFamily="34" charset="-34"/>
              </a:rPr>
              <a:t> An estimate of the amount of the funds you need – how you will use the money and how lenders or investors will get their money back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13</a:t>
            </a:fld>
            <a:endParaRPr lang="en-US" sz="1600" dirty="0">
              <a:latin typeface="CordiaUPC" pitchFamily="34" charset="-34"/>
              <a:cs typeface="CordiaUPC" pitchFamily="34" charset="-34"/>
            </a:endParaRPr>
          </a:p>
        </p:txBody>
      </p:sp>
      <p:sp>
        <p:nvSpPr>
          <p:cNvPr id="8" name="Rechteck 7"/>
          <p:cNvSpPr/>
          <p:nvPr/>
        </p:nvSpPr>
        <p:spPr>
          <a:xfrm>
            <a:off x="893928" y="5396552"/>
            <a:ext cx="7924800" cy="1447800"/>
          </a:xfrm>
          <a:prstGeom prst="rect">
            <a:avLst/>
          </a:prstGeom>
          <a:solidFill>
            <a:srgbClr val="FF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dirty="0" smtClean="0">
                <a:solidFill>
                  <a:schemeClr val="tx1"/>
                </a:solidFill>
                <a:latin typeface="CordiaUPC" pitchFamily="34" charset="-34"/>
                <a:cs typeface="CordiaUPC" pitchFamily="34" charset="-34"/>
              </a:rPr>
              <a:t>An executive summery that is concise, well-written and convincing will capture attention. It makes the plan stand out from the crown and thus will make readers eager to learn more about the company. </a:t>
            </a:r>
            <a:endParaRPr lang="en-US" sz="2800" dirty="0">
              <a:solidFill>
                <a:schemeClr val="tx1"/>
              </a:solidFill>
              <a:latin typeface="CordiaUPC" pitchFamily="34" charset="-34"/>
              <a:cs typeface="CordiaUPC" pitchFamily="34" charset="-3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Company description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en-US" dirty="0" smtClean="0">
                <a:latin typeface="CordiaUPC" pitchFamily="34" charset="-34"/>
                <a:cs typeface="CordiaUPC" pitchFamily="34" charset="-34"/>
              </a:rPr>
              <a:t>A story telling about your company</a:t>
            </a:r>
          </a:p>
          <a:p>
            <a:pPr>
              <a:buFontTx/>
              <a:buChar char="-"/>
            </a:pPr>
            <a:r>
              <a:rPr lang="en-US" dirty="0" smtClean="0">
                <a:latin typeface="CordiaUPC" pitchFamily="34" charset="-34"/>
                <a:cs typeface="CordiaUPC" pitchFamily="34" charset="-34"/>
              </a:rPr>
              <a:t>Business mission (the reason for existing)</a:t>
            </a:r>
          </a:p>
          <a:p>
            <a:pPr>
              <a:buFontTx/>
              <a:buChar char="-"/>
            </a:pPr>
            <a:r>
              <a:rPr lang="en-US" dirty="0" smtClean="0">
                <a:latin typeface="CordiaUPC" pitchFamily="34" charset="-34"/>
                <a:cs typeface="CordiaUPC" pitchFamily="34" charset="-34"/>
              </a:rPr>
              <a:t>Company background – motivating factors</a:t>
            </a:r>
          </a:p>
          <a:p>
            <a:pPr>
              <a:buFontTx/>
              <a:buChar char="-"/>
            </a:pPr>
            <a:r>
              <a:rPr lang="en-US" dirty="0" smtClean="0">
                <a:latin typeface="CordiaUPC" pitchFamily="34" charset="-34"/>
                <a:cs typeface="CordiaUPC" pitchFamily="34" charset="-34"/>
              </a:rPr>
              <a:t>Past – present - future</a:t>
            </a:r>
          </a:p>
          <a:p>
            <a:pPr>
              <a:buFontTx/>
              <a:buChar char="-"/>
            </a:pPr>
            <a:r>
              <a:rPr lang="en-US" dirty="0" smtClean="0">
                <a:latin typeface="CordiaUPC" pitchFamily="34" charset="-34"/>
                <a:cs typeface="CordiaUPC" pitchFamily="34" charset="-34"/>
              </a:rPr>
              <a:t> historical success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14</a:t>
            </a:fld>
            <a:endParaRPr lang="en-US" sz="1600" dirty="0">
              <a:latin typeface="CordiaUPC" pitchFamily="34" charset="-34"/>
              <a:cs typeface="CordiaUPC" pitchFamily="34" charset="-34"/>
            </a:endParaRPr>
          </a:p>
        </p:txBody>
      </p:sp>
      <p:sp>
        <p:nvSpPr>
          <p:cNvPr id="8" name="Rechteck 7"/>
          <p:cNvSpPr/>
          <p:nvPr/>
        </p:nvSpPr>
        <p:spPr>
          <a:xfrm>
            <a:off x="609600" y="4648200"/>
            <a:ext cx="7924800" cy="1447800"/>
          </a:xfrm>
          <a:prstGeom prst="rect">
            <a:avLst/>
          </a:prstGeom>
          <a:solidFill>
            <a:srgbClr val="FFFF6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t"/>
          <a:lstStyle/>
          <a:p>
            <a:r>
              <a:rPr lang="en-US" sz="2800" dirty="0" smtClean="0">
                <a:solidFill>
                  <a:schemeClr val="tx1"/>
                </a:solidFill>
                <a:latin typeface="CordiaUPC" pitchFamily="34" charset="-34"/>
                <a:cs typeface="CordiaUPC" pitchFamily="34" charset="-34"/>
              </a:rPr>
              <a:t>A company description provides an overview about business establishment, the background of the business. Interesting story will encourage the reader to read the next chapters of the plan. </a:t>
            </a:r>
            <a:endParaRPr lang="en-US" sz="2800" dirty="0">
              <a:solidFill>
                <a:schemeClr val="tx1"/>
              </a:solidFill>
              <a:latin typeface="CordiaUPC" pitchFamily="34" charset="-34"/>
              <a:cs typeface="CordiaUPC" pitchFamily="34" charset="-34"/>
            </a:endParaRP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Effect transition="in" filter="blinds(horizontal)">
                                      <p:cBhvr>
                                        <p:cTn id="7" dur="500"/>
                                        <p:tgtEl>
                                          <p:spTgt spid="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Management and organization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FontTx/>
              <a:buChar char="-"/>
            </a:pPr>
            <a:r>
              <a:rPr lang="en-US" dirty="0" smtClean="0">
                <a:latin typeface="CordiaUPC" pitchFamily="34" charset="-34"/>
                <a:cs typeface="CordiaUPC" pitchFamily="34" charset="-34"/>
              </a:rPr>
              <a:t> Describe how the company is organized and what each individual’s duties and responsibility are</a:t>
            </a:r>
          </a:p>
          <a:p>
            <a:pPr marL="0" indent="0">
              <a:buFontTx/>
              <a:buChar char="-"/>
            </a:pPr>
            <a:r>
              <a:rPr lang="en-US" dirty="0" smtClean="0">
                <a:latin typeface="CordiaUPC" pitchFamily="34" charset="-34"/>
                <a:cs typeface="CordiaUPC" pitchFamily="34" charset="-34"/>
              </a:rPr>
              <a:t> Introduce the management team – who they are and what are their qualifications and key competence</a:t>
            </a:r>
          </a:p>
          <a:p>
            <a:pPr marL="0" indent="0">
              <a:buFontTx/>
              <a:buChar char="-"/>
            </a:pPr>
            <a:r>
              <a:rPr lang="en-US" dirty="0" smtClean="0">
                <a:latin typeface="CordiaUPC" pitchFamily="34" charset="-34"/>
                <a:cs typeface="CordiaUPC" pitchFamily="34" charset="-34"/>
              </a:rPr>
              <a:t> Describe the compensation package offered to the key management team</a:t>
            </a:r>
          </a:p>
          <a:p>
            <a:pPr marL="0" indent="0">
              <a:buFontTx/>
              <a:buChar char="-"/>
            </a:pPr>
            <a:r>
              <a:rPr lang="en-US" dirty="0" smtClean="0">
                <a:latin typeface="CordiaUPC" pitchFamily="34" charset="-34"/>
                <a:cs typeface="CordiaUPC" pitchFamily="34" charset="-34"/>
              </a:rPr>
              <a:t> Describe the current and future human resources plan – recruiting, developing and retaining human resources plan</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15</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The product and service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FontTx/>
              <a:buChar char="-"/>
            </a:pPr>
            <a:r>
              <a:rPr lang="en-US" dirty="0" smtClean="0">
                <a:latin typeface="CordiaUPC" pitchFamily="34" charset="-34"/>
                <a:cs typeface="CordiaUPC" pitchFamily="34" charset="-34"/>
              </a:rPr>
              <a:t> Describe products or services and explain how they are produced or delivered</a:t>
            </a:r>
          </a:p>
          <a:p>
            <a:pPr marL="0" indent="0">
              <a:buFontTx/>
              <a:buChar char="-"/>
            </a:pPr>
            <a:r>
              <a:rPr lang="en-US" dirty="0" smtClean="0">
                <a:latin typeface="CordiaUPC" pitchFamily="34" charset="-34"/>
                <a:cs typeface="CordiaUPC" pitchFamily="34" charset="-34"/>
              </a:rPr>
              <a:t> Pinpoint how your product or service differs from that of the competition</a:t>
            </a:r>
          </a:p>
          <a:p>
            <a:pPr marL="0" indent="0">
              <a:buFontTx/>
              <a:buChar char="-"/>
            </a:pPr>
            <a:r>
              <a:rPr lang="en-US" dirty="0" smtClean="0">
                <a:latin typeface="CordiaUPC" pitchFamily="34" charset="-34"/>
                <a:cs typeface="CordiaUPC" pitchFamily="34" charset="-34"/>
              </a:rPr>
              <a:t> Describe the product development process, the manufacture process, how do you plan the production – site selection, capacity, manufacturing processes and suppliers and how about your quality control policy</a:t>
            </a:r>
          </a:p>
          <a:p>
            <a:pPr marL="0" indent="0">
              <a:buFontTx/>
              <a:buChar char="-"/>
            </a:pPr>
            <a:r>
              <a:rPr lang="en-US" dirty="0" smtClean="0">
                <a:latin typeface="CordiaUPC" pitchFamily="34" charset="-34"/>
                <a:cs typeface="CordiaUPC" pitchFamily="34" charset="-34"/>
              </a:rPr>
              <a:t> Identify manufacturing cost</a:t>
            </a:r>
          </a:p>
          <a:p>
            <a:pPr marL="0" indent="0">
              <a:buFontTx/>
              <a:buChar char="-"/>
            </a:pPr>
            <a:r>
              <a:rPr lang="en-US" dirty="0" smtClean="0">
                <a:latin typeface="CordiaUPC" pitchFamily="34" charset="-34"/>
                <a:cs typeface="CordiaUPC" pitchFamily="34" charset="-34"/>
              </a:rPr>
              <a:t> Explain any government regulations or risks that may effect your business</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16</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The market and competitors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endParaRPr lang="en-US" dirty="0" smtClean="0">
              <a:latin typeface="CordiaUPC" pitchFamily="34" charset="-34"/>
              <a:cs typeface="CordiaUPC" pitchFamily="34" charset="-34"/>
            </a:endParaRPr>
          </a:p>
          <a:p>
            <a:pPr>
              <a:buNone/>
            </a:pPr>
            <a:r>
              <a:rPr lang="en-US" dirty="0" smtClean="0">
                <a:latin typeface="CordiaUPC" pitchFamily="34" charset="-34"/>
                <a:cs typeface="CordiaUPC" pitchFamily="34" charset="-34"/>
              </a:rPr>
              <a:t>You can create such a fantastic and brilliant product, but it is worthless,</a:t>
            </a:r>
          </a:p>
          <a:p>
            <a:pPr>
              <a:buNone/>
            </a:pPr>
            <a:r>
              <a:rPr lang="en-US" dirty="0" smtClean="0">
                <a:latin typeface="CordiaUPC" pitchFamily="34" charset="-34"/>
                <a:cs typeface="CordiaUPC" pitchFamily="34" charset="-34"/>
              </a:rPr>
              <a:t>               unless there is a market for your product. </a:t>
            </a:r>
          </a:p>
          <a:p>
            <a:pPr algn="ctr">
              <a:buNone/>
            </a:pPr>
            <a:r>
              <a:rPr lang="en-US" dirty="0" smtClean="0">
                <a:latin typeface="CordiaUPC" pitchFamily="34" charset="-34"/>
                <a:cs typeface="CordiaUPC" pitchFamily="34" charset="-34"/>
              </a:rPr>
              <a:t>Your business must be </a:t>
            </a:r>
            <a:r>
              <a:rPr lang="en-US" sz="3600" b="1" dirty="0" smtClean="0">
                <a:latin typeface="CordiaUPC" pitchFamily="34" charset="-34"/>
                <a:cs typeface="CordiaUPC" pitchFamily="34" charset="-34"/>
              </a:rPr>
              <a:t>commercial.</a:t>
            </a:r>
            <a:endParaRPr lang="en-US" b="1"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17</a:t>
            </a:fld>
            <a:endParaRPr lang="en-US" sz="1600" dirty="0">
              <a:latin typeface="CordiaUPC" pitchFamily="34" charset="-34"/>
              <a:cs typeface="CordiaUPC" pitchFamily="34" charset="-34"/>
            </a:endParaRPr>
          </a:p>
        </p:txBody>
      </p:sp>
      <p:pic>
        <p:nvPicPr>
          <p:cNvPr id="7170" name="Picture 2" descr="http://api.ning.com/files/LajIkoUezvrYe4I6XEylF2KoV36r0WNX*EivzGhRHPitquW4NQGSCeO*C9uP0IsteKV38C5goaguHme5nCO7Lxn*RP0GDBi9/christian_dior_haute_couture_2009_01.jpg"/>
          <p:cNvPicPr>
            <a:picLocks noChangeAspect="1" noChangeArrowheads="1"/>
          </p:cNvPicPr>
          <p:nvPr/>
        </p:nvPicPr>
        <p:blipFill>
          <a:blip r:embed="rId3" cstate="print"/>
          <a:srcRect/>
          <a:stretch>
            <a:fillRect/>
          </a:stretch>
        </p:blipFill>
        <p:spPr bwMode="auto">
          <a:xfrm>
            <a:off x="1676400" y="3886200"/>
            <a:ext cx="1981200" cy="2971800"/>
          </a:xfrm>
          <a:prstGeom prst="rect">
            <a:avLst/>
          </a:prstGeom>
          <a:noFill/>
        </p:spPr>
      </p:pic>
      <p:pic>
        <p:nvPicPr>
          <p:cNvPr id="7172" name="Picture 4" descr="http://fc01.deviantart.net/fs24/f/2007/314/8/5/Concept_Car_Vexel_by_aSoKiMoZ.jpg"/>
          <p:cNvPicPr>
            <a:picLocks noChangeAspect="1" noChangeArrowheads="1"/>
          </p:cNvPicPr>
          <p:nvPr/>
        </p:nvPicPr>
        <p:blipFill>
          <a:blip r:embed="rId4" cstate="print"/>
          <a:srcRect/>
          <a:stretch>
            <a:fillRect/>
          </a:stretch>
        </p:blipFill>
        <p:spPr bwMode="auto">
          <a:xfrm>
            <a:off x="4343400" y="4114800"/>
            <a:ext cx="3048000" cy="2286000"/>
          </a:xfrm>
          <a:prstGeom prst="rect">
            <a:avLst/>
          </a:prstGeom>
          <a:noFill/>
        </p:spPr>
      </p:pic>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 presetClass="entr" presetSubtype="10" fill="hold" nodeType="clickEffect">
                                  <p:stCondLst>
                                    <p:cond delay="0"/>
                                  </p:stCondLst>
                                  <p:childTnLst>
                                    <p:set>
                                      <p:cBhvr>
                                        <p:cTn id="6" dur="1" fill="hold">
                                          <p:stCondLst>
                                            <p:cond delay="0"/>
                                          </p:stCondLst>
                                        </p:cTn>
                                        <p:tgtEl>
                                          <p:spTgt spid="7170"/>
                                        </p:tgtEl>
                                        <p:attrNameLst>
                                          <p:attrName>style.visibility</p:attrName>
                                        </p:attrNameLst>
                                      </p:cBhvr>
                                      <p:to>
                                        <p:strVal val="visible"/>
                                      </p:to>
                                    </p:set>
                                    <p:animEffect transition="in" filter="blinds(horizontal)">
                                      <p:cBhvr>
                                        <p:cTn id="7" dur="500"/>
                                        <p:tgtEl>
                                          <p:spTgt spid="7170"/>
                                        </p:tgtEl>
                                      </p:cBhvr>
                                    </p:animEffect>
                                  </p:childTnLst>
                                </p:cTn>
                              </p:par>
                            </p:childTnLst>
                          </p:cTn>
                        </p:par>
                      </p:childTnLst>
                    </p:cTn>
                  </p:par>
                  <p:par>
                    <p:cTn id="8" fill="hold">
                      <p:stCondLst>
                        <p:cond delay="indefinite"/>
                      </p:stCondLst>
                      <p:childTnLst>
                        <p:par>
                          <p:cTn id="9" fill="hold">
                            <p:stCondLst>
                              <p:cond delay="0"/>
                            </p:stCondLst>
                            <p:childTnLst>
                              <p:par>
                                <p:cTn id="10" presetID="3" presetClass="entr" presetSubtype="10" fill="hold" nodeType="clickEffect">
                                  <p:stCondLst>
                                    <p:cond delay="0"/>
                                  </p:stCondLst>
                                  <p:childTnLst>
                                    <p:set>
                                      <p:cBhvr>
                                        <p:cTn id="11" dur="1" fill="hold">
                                          <p:stCondLst>
                                            <p:cond delay="0"/>
                                          </p:stCondLst>
                                        </p:cTn>
                                        <p:tgtEl>
                                          <p:spTgt spid="7172"/>
                                        </p:tgtEl>
                                        <p:attrNameLst>
                                          <p:attrName>style.visibility</p:attrName>
                                        </p:attrNameLst>
                                      </p:cBhvr>
                                      <p:to>
                                        <p:strVal val="visible"/>
                                      </p:to>
                                    </p:set>
                                    <p:animEffect transition="in" filter="blinds(horizontal)">
                                      <p:cBhvr>
                                        <p:cTn id="12" dur="500"/>
                                        <p:tgtEl>
                                          <p:spTgt spid="7172"/>
                                        </p:tgtEl>
                                      </p:cBhvr>
                                    </p:animEffect>
                                  </p:childTnLst>
                                </p:cTn>
                              </p:par>
                            </p:childTnLst>
                          </p:cTn>
                        </p:par>
                      </p:childTnLst>
                    </p:cTn>
                  </p:par>
                  <p:par>
                    <p:cTn id="13" fill="hold">
                      <p:stCondLst>
                        <p:cond delay="indefinite"/>
                      </p:stCondLst>
                      <p:childTnLst>
                        <p:par>
                          <p:cTn id="14" fill="hold">
                            <p:stCondLst>
                              <p:cond delay="0"/>
                            </p:stCondLst>
                            <p:childTnLst>
                              <p:par>
                                <p:cTn id="15" presetID="3" presetClass="entr" presetSubtype="10"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Effect transition="in" filter="blinds(horizontal)">
                                      <p:cBhvr>
                                        <p:cTn id="17" dur="500"/>
                                        <p:tgtEl>
                                          <p:spTgt spid="3">
                                            <p:txEl>
                                              <p:pRg st="3" end="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The market and competitors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lnSpcReduction="10000"/>
          </a:bodyPr>
          <a:lstStyle/>
          <a:p>
            <a:pPr>
              <a:buNone/>
            </a:pPr>
            <a:r>
              <a:rPr lang="en-US" dirty="0" smtClean="0">
                <a:latin typeface="CordiaUPC" pitchFamily="34" charset="-34"/>
                <a:cs typeface="CordiaUPC" pitchFamily="34" charset="-34"/>
              </a:rPr>
              <a:t>Identify the market</a:t>
            </a:r>
          </a:p>
          <a:p>
            <a:pPr>
              <a:buFontTx/>
              <a:buChar char="-"/>
            </a:pPr>
            <a:r>
              <a:rPr lang="en-US" dirty="0" smtClean="0">
                <a:latin typeface="CordiaUPC" pitchFamily="34" charset="-34"/>
                <a:cs typeface="CordiaUPC" pitchFamily="34" charset="-34"/>
              </a:rPr>
              <a:t>The recent trend in the industry</a:t>
            </a:r>
          </a:p>
          <a:p>
            <a:pPr>
              <a:buFontTx/>
              <a:buChar char="-"/>
            </a:pPr>
            <a:r>
              <a:rPr lang="en-US" dirty="0" smtClean="0">
                <a:latin typeface="CordiaUPC" pitchFamily="34" charset="-34"/>
                <a:cs typeface="CordiaUPC" pitchFamily="34" charset="-34"/>
              </a:rPr>
              <a:t> What is your market segment and target market? Who are yours customers? </a:t>
            </a:r>
          </a:p>
          <a:p>
            <a:pPr>
              <a:buFontTx/>
              <a:buChar char="-"/>
            </a:pPr>
            <a:r>
              <a:rPr lang="en-US" dirty="0" smtClean="0">
                <a:latin typeface="CordiaUPC" pitchFamily="34" charset="-34"/>
                <a:cs typeface="CordiaUPC" pitchFamily="34" charset="-34"/>
              </a:rPr>
              <a:t> Why should people buy your products? </a:t>
            </a:r>
          </a:p>
          <a:p>
            <a:pPr>
              <a:buFontTx/>
              <a:buChar char="-"/>
            </a:pPr>
            <a:r>
              <a:rPr lang="en-US" dirty="0" smtClean="0">
                <a:latin typeface="CordiaUPC" pitchFamily="34" charset="-34"/>
                <a:cs typeface="CordiaUPC" pitchFamily="34" charset="-34"/>
              </a:rPr>
              <a:t> How do you position your business? </a:t>
            </a:r>
          </a:p>
          <a:p>
            <a:pPr>
              <a:buFontTx/>
              <a:buChar char="-"/>
            </a:pPr>
            <a:r>
              <a:rPr lang="en-US" dirty="0" smtClean="0">
                <a:latin typeface="CordiaUPC" pitchFamily="34" charset="-34"/>
                <a:cs typeface="CordiaUPC" pitchFamily="34" charset="-34"/>
              </a:rPr>
              <a:t> How is the competition? Who are competitor? What are their strength and weakness? </a:t>
            </a:r>
          </a:p>
          <a:p>
            <a:pPr marL="0" indent="0">
              <a:buNone/>
            </a:pPr>
            <a:r>
              <a:rPr lang="en-US" dirty="0" smtClean="0">
                <a:latin typeface="CordiaUPC" pitchFamily="34" charset="-34"/>
                <a:cs typeface="CordiaUPC" pitchFamily="34" charset="-34"/>
              </a:rPr>
              <a:t>Identify the future market trend – the risk and opportunities that might take place</a:t>
            </a:r>
          </a:p>
          <a:p>
            <a:pPr>
              <a:buNone/>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3"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18</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Marketing and sales</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92500"/>
          </a:bodyPr>
          <a:lstStyle/>
          <a:p>
            <a:pPr marL="0" indent="0">
              <a:buNone/>
            </a:pPr>
            <a:r>
              <a:rPr lang="en-US" dirty="0" smtClean="0">
                <a:latin typeface="CordiaUPC" pitchFamily="34" charset="-34"/>
                <a:cs typeface="CordiaUPC" pitchFamily="34" charset="-34"/>
              </a:rPr>
              <a:t>Marketing involves increasing customer awareness, delivering message about  your product or service and identify customer prospects. </a:t>
            </a:r>
          </a:p>
          <a:p>
            <a:pPr marL="0" indent="0">
              <a:buNone/>
            </a:pPr>
            <a:r>
              <a:rPr lang="en-US" dirty="0" smtClean="0">
                <a:latin typeface="CordiaUPC" pitchFamily="34" charset="-34"/>
                <a:cs typeface="CordiaUPC" pitchFamily="34" charset="-34"/>
              </a:rPr>
              <a:t>Selling involve the efforts to convince those potential customers to buy. </a:t>
            </a:r>
          </a:p>
          <a:p>
            <a:pPr marL="0" indent="0">
              <a:buNone/>
            </a:pPr>
            <a:r>
              <a:rPr lang="en-US" dirty="0" smtClean="0">
                <a:latin typeface="CordiaUPC" pitchFamily="34" charset="-34"/>
                <a:cs typeface="CordiaUPC" pitchFamily="34" charset="-34"/>
              </a:rPr>
              <a:t>So we do the marketing to provide product information to customers and use sales promotion to make them decide for our product. </a:t>
            </a:r>
          </a:p>
          <a:p>
            <a:pPr>
              <a:buFont typeface="Wingdings" pitchFamily="2" charset="2"/>
              <a:buChar char="Ø"/>
            </a:pPr>
            <a:r>
              <a:rPr lang="en-US" dirty="0" smtClean="0">
                <a:latin typeface="CordiaUPC" pitchFamily="34" charset="-34"/>
                <a:cs typeface="CordiaUPC" pitchFamily="34" charset="-34"/>
              </a:rPr>
              <a:t> Identify marketing strategies (product, price, promotion, distribution): how you will position your product and service and promote</a:t>
            </a:r>
          </a:p>
          <a:p>
            <a:pPr>
              <a:buFont typeface="Wingdings" pitchFamily="2" charset="2"/>
              <a:buChar char="Ø"/>
            </a:pPr>
            <a:r>
              <a:rPr lang="en-US" dirty="0" smtClean="0">
                <a:latin typeface="CordiaUPC" pitchFamily="34" charset="-34"/>
                <a:cs typeface="CordiaUPC" pitchFamily="34" charset="-34"/>
              </a:rPr>
              <a:t> Identify selling strategies: how you will sell and deliver product</a:t>
            </a:r>
          </a:p>
          <a:p>
            <a:pPr>
              <a:buFont typeface="Wingdings" pitchFamily="2" charset="2"/>
              <a:buChar char="Ø"/>
            </a:pPr>
            <a:r>
              <a:rPr lang="en-US" dirty="0" smtClean="0">
                <a:latin typeface="CordiaUPC" pitchFamily="34" charset="-34"/>
                <a:cs typeface="CordiaUPC" pitchFamily="34" charset="-34"/>
              </a:rPr>
              <a:t> Explain why you use these strategies and determine your marketing budget</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19</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The financial information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FontTx/>
              <a:buChar char="-"/>
            </a:pPr>
            <a:r>
              <a:rPr lang="th-TH" dirty="0" smtClean="0">
                <a:latin typeface="CordiaUPC" pitchFamily="34" charset="-34"/>
                <a:cs typeface="CordiaUPC" pitchFamily="34" charset="-34"/>
              </a:rPr>
              <a:t> </a:t>
            </a:r>
            <a:r>
              <a:rPr lang="en-US" dirty="0" smtClean="0">
                <a:latin typeface="CordiaUPC" pitchFamily="34" charset="-34"/>
                <a:cs typeface="CordiaUPC" pitchFamily="34" charset="-34"/>
              </a:rPr>
              <a:t>It is written last , after key data on cost and potential revenues have been assembled.</a:t>
            </a:r>
          </a:p>
          <a:p>
            <a:pPr marL="0" indent="0">
              <a:buFontTx/>
              <a:buChar char="-"/>
            </a:pPr>
            <a:r>
              <a:rPr lang="en-US" dirty="0" smtClean="0">
                <a:latin typeface="CordiaUPC" pitchFamily="34" charset="-34"/>
                <a:cs typeface="CordiaUPC" pitchFamily="34" charset="-34"/>
              </a:rPr>
              <a:t> The financial plan should be realistic and comply with the other plans. </a:t>
            </a:r>
          </a:p>
          <a:p>
            <a:pPr marL="0" indent="0">
              <a:buFontTx/>
              <a:buChar char="-"/>
            </a:pPr>
            <a:r>
              <a:rPr lang="en-US" dirty="0" smtClean="0">
                <a:latin typeface="CordiaUPC" pitchFamily="34" charset="-34"/>
                <a:cs typeface="CordiaUPC" pitchFamily="34" charset="-34"/>
              </a:rPr>
              <a:t> The financial information includes balance sheet, the statement of cash-flow, the income statement, ratio analysis</a:t>
            </a:r>
          </a:p>
          <a:p>
            <a:pPr marL="0" indent="0">
              <a:buFontTx/>
              <a:buChar char="-"/>
            </a:pPr>
            <a:r>
              <a:rPr lang="en-US" dirty="0" smtClean="0">
                <a:latin typeface="CordiaUPC" pitchFamily="34" charset="-34"/>
                <a:cs typeface="CordiaUPC" pitchFamily="34" charset="-34"/>
              </a:rPr>
              <a:t> Time frame of the financial forecast should be over 3 years</a:t>
            </a:r>
          </a:p>
          <a:p>
            <a:pPr marL="0" indent="0">
              <a:buFontTx/>
              <a:buChar char="-"/>
            </a:pPr>
            <a:r>
              <a:rPr lang="en-US" dirty="0" smtClean="0">
                <a:latin typeface="CordiaUPC" pitchFamily="34" charset="-34"/>
                <a:cs typeface="CordiaUPC" pitchFamily="34" charset="-34"/>
              </a:rPr>
              <a:t> identify sales, costs and revenue</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20</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Check your business plan</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85000" lnSpcReduction="20000"/>
          </a:bodyPr>
          <a:lstStyle/>
          <a:p>
            <a:pPr>
              <a:buFont typeface="Wingdings" pitchFamily="2" charset="2"/>
              <a:buChar char="ü"/>
            </a:pPr>
            <a:r>
              <a:rPr lang="en-US" dirty="0" smtClean="0">
                <a:latin typeface="CordiaUPC" pitchFamily="34" charset="-34"/>
                <a:cs typeface="CordiaUPC" pitchFamily="34" charset="-34"/>
              </a:rPr>
              <a:t> Is your business concept solid and feasible?</a:t>
            </a:r>
          </a:p>
          <a:p>
            <a:pPr>
              <a:buFont typeface="Wingdings" pitchFamily="2" charset="2"/>
              <a:buChar char="ü"/>
            </a:pPr>
            <a:r>
              <a:rPr lang="en-US" dirty="0" smtClean="0">
                <a:latin typeface="CordiaUPC" pitchFamily="34" charset="-34"/>
                <a:cs typeface="CordiaUPC" pitchFamily="34" charset="-34"/>
              </a:rPr>
              <a:t> Is your management experience and capable?</a:t>
            </a:r>
          </a:p>
          <a:p>
            <a:pPr>
              <a:buFont typeface="Wingdings" pitchFamily="2" charset="2"/>
              <a:buChar char="ü"/>
            </a:pPr>
            <a:r>
              <a:rPr lang="en-US" dirty="0" smtClean="0">
                <a:latin typeface="CordiaUPC" pitchFamily="34" charset="-34"/>
                <a:cs typeface="CordiaUPC" pitchFamily="34" charset="-34"/>
              </a:rPr>
              <a:t> Does your product or service create value to the customer?</a:t>
            </a:r>
          </a:p>
          <a:p>
            <a:pPr>
              <a:buFont typeface="Wingdings" pitchFamily="2" charset="2"/>
              <a:buChar char="ü"/>
            </a:pPr>
            <a:r>
              <a:rPr lang="en-US" dirty="0" smtClean="0">
                <a:latin typeface="CordiaUPC" pitchFamily="34" charset="-34"/>
                <a:cs typeface="CordiaUPC" pitchFamily="34" charset="-34"/>
              </a:rPr>
              <a:t> Does a real market exist?</a:t>
            </a:r>
          </a:p>
          <a:p>
            <a:pPr>
              <a:buFont typeface="Wingdings" pitchFamily="2" charset="2"/>
              <a:buChar char="ü"/>
            </a:pPr>
            <a:r>
              <a:rPr lang="en-US" dirty="0" smtClean="0">
                <a:latin typeface="CordiaUPC" pitchFamily="34" charset="-34"/>
                <a:cs typeface="CordiaUPC" pitchFamily="34" charset="-34"/>
              </a:rPr>
              <a:t> What are your target markets and are they large enough to support your business plan? </a:t>
            </a:r>
          </a:p>
          <a:p>
            <a:pPr>
              <a:buFont typeface="Wingdings" pitchFamily="2" charset="2"/>
              <a:buChar char="ü"/>
            </a:pPr>
            <a:r>
              <a:rPr lang="en-US" dirty="0" smtClean="0">
                <a:latin typeface="CordiaUPC" pitchFamily="34" charset="-34"/>
                <a:cs typeface="CordiaUPC" pitchFamily="34" charset="-34"/>
              </a:rPr>
              <a:t> Have you thoroughly and honestly evaluate your business and your competitors?</a:t>
            </a:r>
          </a:p>
          <a:p>
            <a:pPr>
              <a:buFont typeface="Wingdings" pitchFamily="2" charset="2"/>
              <a:buChar char="ü"/>
            </a:pPr>
            <a:r>
              <a:rPr lang="en-US" dirty="0" smtClean="0">
                <a:latin typeface="CordiaUPC" pitchFamily="34" charset="-34"/>
                <a:cs typeface="CordiaUPC" pitchFamily="34" charset="-34"/>
              </a:rPr>
              <a:t>Are your goals focused and are your strategy competitive?</a:t>
            </a:r>
          </a:p>
          <a:p>
            <a:pPr>
              <a:buFont typeface="Wingdings" pitchFamily="2" charset="2"/>
              <a:buChar char="ü"/>
            </a:pPr>
            <a:r>
              <a:rPr lang="en-US" dirty="0" smtClean="0">
                <a:latin typeface="CordiaUPC" pitchFamily="34" charset="-34"/>
                <a:cs typeface="CordiaUPC" pitchFamily="34" charset="-34"/>
              </a:rPr>
              <a:t> Is your financial plan realistic?</a:t>
            </a:r>
          </a:p>
          <a:p>
            <a:pPr>
              <a:buFont typeface="Wingdings" pitchFamily="2" charset="2"/>
              <a:buChar char="ü"/>
            </a:pPr>
            <a:r>
              <a:rPr lang="en-US" dirty="0" smtClean="0">
                <a:latin typeface="CordiaUPC" pitchFamily="34" charset="-34"/>
                <a:cs typeface="CordiaUPC" pitchFamily="34" charset="-34"/>
              </a:rPr>
              <a:t>How and when will the investors get their investment back?</a:t>
            </a:r>
          </a:p>
          <a:p>
            <a:pPr marL="0" indent="0">
              <a:buNone/>
            </a:pPr>
            <a:r>
              <a:rPr lang="en-US" dirty="0" smtClean="0">
                <a:latin typeface="CordiaUPC" pitchFamily="34" charset="-34"/>
                <a:cs typeface="CordiaUPC" pitchFamily="34" charset="-34"/>
              </a:rPr>
              <a:t> </a:t>
            </a:r>
          </a:p>
          <a:p>
            <a:pPr>
              <a:buFontTx/>
              <a:buChar char="-"/>
            </a:pP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21</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en-US" dirty="0" smtClean="0">
                <a:latin typeface="CordiaUPC" pitchFamily="34" charset="-34"/>
                <a:cs typeface="CordiaUPC" pitchFamily="34" charset="-34"/>
              </a:rPr>
              <a:t>Characters of effective business plan</a:t>
            </a:r>
            <a:endParaRPr lang="en-US" dirty="0">
              <a:latin typeface="CordiaUPC" pitchFamily="34" charset="-34"/>
              <a:cs typeface="CordiaUPC" pitchFamily="34" charset="-34"/>
            </a:endParaRPr>
          </a:p>
        </p:txBody>
      </p:sp>
      <p:graphicFrame>
        <p:nvGraphicFramePr>
          <p:cNvPr id="8" name="Inhaltsplatzhalter 7"/>
          <p:cNvGraphicFramePr>
            <a:graphicFrameLocks noGrp="1"/>
          </p:cNvGraphicFramePr>
          <p:nvPr>
            <p:ph sz="quarter" idx="1"/>
          </p:nvPr>
        </p:nvGraphicFramePr>
        <p:xfrm>
          <a:off x="612775" y="1600200"/>
          <a:ext cx="8153400" cy="44958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7"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22</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err="1" smtClean="0">
                <a:latin typeface="CordiaUPC" pitchFamily="34" charset="-34"/>
                <a:cs typeface="CordiaUPC" pitchFamily="34" charset="-34"/>
              </a:rPr>
              <a:t>Example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High school student groups from </a:t>
            </a:r>
            <a:r>
              <a:rPr lang="en-US" dirty="0" err="1" smtClean="0">
                <a:latin typeface="CordiaUPC" pitchFamily="34" charset="-34"/>
                <a:cs typeface="CordiaUPC" pitchFamily="34" charset="-34"/>
              </a:rPr>
              <a:t>Sukhothai</a:t>
            </a:r>
            <a:r>
              <a:rPr lang="en-US" dirty="0" smtClean="0">
                <a:latin typeface="CordiaUPC" pitchFamily="34" charset="-34"/>
                <a:cs typeface="CordiaUPC" pitchFamily="34" charset="-34"/>
              </a:rPr>
              <a:t> won a business plan contest organized by Krung Thai Bank. They create the self-made ink-jet which costs only 20% of the market price.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23</a:t>
            </a:fld>
            <a:endParaRPr lang="en-US" sz="1600" dirty="0">
              <a:latin typeface="CordiaUPC" pitchFamily="34" charset="-34"/>
              <a:cs typeface="CordiaUPC" pitchFamily="34" charset="-34"/>
            </a:endParaRPr>
          </a:p>
        </p:txBody>
      </p:sp>
      <p:pic>
        <p:nvPicPr>
          <p:cNvPr id="8" name="Picture 3"/>
          <p:cNvPicPr>
            <a:picLocks noChangeAspect="1" noChangeArrowheads="1"/>
          </p:cNvPicPr>
          <p:nvPr/>
        </p:nvPicPr>
        <p:blipFill>
          <a:blip r:embed="rId3" cstate="print"/>
          <a:srcRect/>
          <a:stretch>
            <a:fillRect/>
          </a:stretch>
        </p:blipFill>
        <p:spPr bwMode="auto">
          <a:xfrm>
            <a:off x="1371600" y="3733800"/>
            <a:ext cx="2895600" cy="1839558"/>
          </a:xfrm>
          <a:prstGeom prst="rect">
            <a:avLst/>
          </a:prstGeom>
          <a:noFill/>
          <a:ln w="9525">
            <a:noFill/>
            <a:miter lim="800000"/>
            <a:headEnd/>
            <a:tailEnd/>
          </a:ln>
        </p:spPr>
      </p:pic>
      <p:pic>
        <p:nvPicPr>
          <p:cNvPr id="9" name="Picture 4"/>
          <p:cNvPicPr>
            <a:picLocks noChangeAspect="1" noChangeArrowheads="1"/>
          </p:cNvPicPr>
          <p:nvPr/>
        </p:nvPicPr>
        <p:blipFill>
          <a:blip r:embed="rId4" cstate="print"/>
          <a:srcRect/>
          <a:stretch>
            <a:fillRect/>
          </a:stretch>
        </p:blipFill>
        <p:spPr bwMode="auto">
          <a:xfrm>
            <a:off x="5105400" y="3276600"/>
            <a:ext cx="2672029" cy="3290676"/>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err="1" smtClean="0">
                <a:latin typeface="CordiaUPC" pitchFamily="34" charset="-34"/>
                <a:cs typeface="CordiaUPC" pitchFamily="34" charset="-34"/>
              </a:rPr>
              <a:t>Example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marL="0" indent="0">
              <a:buNone/>
            </a:pPr>
            <a:r>
              <a:rPr lang="en-US" dirty="0" smtClean="0">
                <a:latin typeface="CordiaUPC" pitchFamily="34" charset="-34"/>
                <a:cs typeface="CordiaUPC" pitchFamily="34" charset="-34"/>
              </a:rPr>
              <a:t>A summer camp run by Cubic creative, a student groups from </a:t>
            </a:r>
            <a:r>
              <a:rPr lang="en-US" dirty="0" err="1" smtClean="0">
                <a:latin typeface="CordiaUPC" pitchFamily="34" charset="-34"/>
                <a:cs typeface="CordiaUPC" pitchFamily="34" charset="-34"/>
              </a:rPr>
              <a:t>Kasetsart</a:t>
            </a:r>
            <a:r>
              <a:rPr lang="en-US" dirty="0" smtClean="0">
                <a:latin typeface="CordiaUPC" pitchFamily="34" charset="-34"/>
                <a:cs typeface="CordiaUPC" pitchFamily="34" charset="-34"/>
              </a:rPr>
              <a:t> university laboratory school won a business plan prize from </a:t>
            </a:r>
            <a:r>
              <a:rPr lang="en-US" dirty="0" err="1" smtClean="0">
                <a:latin typeface="CordiaUPC" pitchFamily="34" charset="-34"/>
                <a:cs typeface="CordiaUPC" pitchFamily="34" charset="-34"/>
              </a:rPr>
              <a:t>Krungthai</a:t>
            </a:r>
            <a:r>
              <a:rPr lang="en-US" dirty="0" smtClean="0">
                <a:latin typeface="CordiaUPC" pitchFamily="34" charset="-34"/>
                <a:cs typeface="CordiaUPC" pitchFamily="34" charset="-34"/>
              </a:rPr>
              <a:t> Bank. These students use their competence in mathematic and science and their creative idea to organize a summer camp for primary and lower-secondary school students. They earn 240000 bath from a camp. </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24</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3" cstate="print"/>
          <a:srcRect/>
          <a:stretch>
            <a:fillRect/>
          </a:stretch>
        </p:blipFill>
        <p:spPr bwMode="auto">
          <a:xfrm>
            <a:off x="5029200" y="4572000"/>
            <a:ext cx="2857500" cy="1895475"/>
          </a:xfrm>
          <a:prstGeom prst="rect">
            <a:avLst/>
          </a:prstGeom>
          <a:noFill/>
          <a:ln w="9525">
            <a:noFill/>
            <a:miter lim="800000"/>
            <a:headEnd/>
            <a:tailEnd/>
          </a:ln>
        </p:spPr>
      </p:pic>
      <p:pic>
        <p:nvPicPr>
          <p:cNvPr id="9" name="Picture 3"/>
          <p:cNvPicPr>
            <a:picLocks noChangeAspect="1" noChangeArrowheads="1"/>
          </p:cNvPicPr>
          <p:nvPr/>
        </p:nvPicPr>
        <p:blipFill>
          <a:blip r:embed="rId4" cstate="print"/>
          <a:srcRect/>
          <a:stretch>
            <a:fillRect/>
          </a:stretch>
        </p:blipFill>
        <p:spPr bwMode="auto">
          <a:xfrm>
            <a:off x="1752600" y="4267200"/>
            <a:ext cx="2857500" cy="1895475"/>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err="1" smtClean="0">
                <a:latin typeface="CordiaUPC" pitchFamily="34" charset="-34"/>
                <a:cs typeface="CordiaUPC" pitchFamily="34" charset="-34"/>
              </a:rPr>
              <a:t>Example</a:t>
            </a:r>
            <a:r>
              <a:rPr lang="de-DE" dirty="0" smtClean="0">
                <a:latin typeface="CordiaUPC" pitchFamily="34" charset="-34"/>
                <a:cs typeface="CordiaUPC" pitchFamily="34" charset="-34"/>
              </a:rPr>
              <a:t> </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a:bodyPr>
          <a:lstStyle/>
          <a:p>
            <a:pPr marL="0" indent="0">
              <a:buNone/>
            </a:pPr>
            <a:r>
              <a:rPr lang="en-US" dirty="0" smtClean="0">
                <a:latin typeface="CordiaUPC" pitchFamily="34" charset="-34"/>
                <a:cs typeface="CordiaUPC" pitchFamily="34" charset="-34"/>
              </a:rPr>
              <a:t>Power Prawns: The Winning Team from </a:t>
            </a:r>
            <a:r>
              <a:rPr lang="en-US" dirty="0" err="1" smtClean="0">
                <a:latin typeface="CordiaUPC" pitchFamily="34" charset="-34"/>
                <a:cs typeface="CordiaUPC" pitchFamily="34" charset="-34"/>
              </a:rPr>
              <a:t>Thammasat</a:t>
            </a:r>
            <a:r>
              <a:rPr lang="en-US" dirty="0" smtClean="0">
                <a:latin typeface="CordiaUPC" pitchFamily="34" charset="-34"/>
                <a:cs typeface="CordiaUPC" pitchFamily="34" charset="-34"/>
              </a:rPr>
              <a:t> Asia Moot Corp 2007 and the second prize in Global moot crop.</a:t>
            </a:r>
          </a:p>
          <a:p>
            <a:pPr marL="0" indent="0">
              <a:buNone/>
            </a:pPr>
            <a:r>
              <a:rPr lang="en-US" dirty="0" smtClean="0">
                <a:latin typeface="CordiaUPC" pitchFamily="34" charset="-34"/>
                <a:cs typeface="CordiaUPC" pitchFamily="34" charset="-34"/>
              </a:rPr>
              <a:t>Power Prawns uses a specialized technology to breed the most sought-after larger 100% male offspring prawns.  The production can be faster, cheaper and with greater yields than other competitors.  With this new technology the export of the Thai prawns to the world market should rise rapidly and the country should become once more one of the world's biggest prawn exporters which has the value of more than two hundred thousand million baht.</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25</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3" cstate="print"/>
          <a:srcRect/>
          <a:stretch>
            <a:fillRect/>
          </a:stretch>
        </p:blipFill>
        <p:spPr bwMode="auto">
          <a:xfrm>
            <a:off x="6626225" y="5386372"/>
            <a:ext cx="2212975" cy="1471628"/>
          </a:xfrm>
          <a:prstGeom prst="rect">
            <a:avLst/>
          </a:prstGeom>
          <a:noFill/>
          <a:ln w="9525">
            <a:noFill/>
            <a:miter lim="800000"/>
            <a:headEnd/>
            <a:tailEnd/>
          </a:ln>
        </p:spPr>
      </p:pic>
    </p:spTree>
  </p:cSld>
  <p:clrMapOvr>
    <a:masterClrMapping/>
  </p:clrMapOvr>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err="1" smtClean="0">
                <a:latin typeface="CordiaUPC" pitchFamily="34" charset="-34"/>
                <a:cs typeface="CordiaUPC" pitchFamily="34" charset="-34"/>
              </a:rPr>
              <a:t>Example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lstStyle/>
          <a:p>
            <a:pPr>
              <a:buNone/>
            </a:pPr>
            <a:r>
              <a:rPr lang="de-DE" dirty="0" err="1" smtClean="0">
                <a:latin typeface="CordiaUPC" pitchFamily="34" charset="-34"/>
                <a:cs typeface="CordiaUPC" pitchFamily="34" charset="-34"/>
              </a:rPr>
              <a:t>Idyl</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life</a:t>
            </a:r>
            <a:r>
              <a:rPr lang="de-DE" dirty="0" smtClean="0">
                <a:latin typeface="CordiaUPC" pitchFamily="34" charset="-34"/>
                <a:cs typeface="CordiaUPC" pitchFamily="34" charset="-34"/>
              </a:rPr>
              <a:t> – </a:t>
            </a:r>
            <a:r>
              <a:rPr lang="de-DE" dirty="0" err="1" smtClean="0">
                <a:latin typeface="CordiaUPC" pitchFamily="34" charset="-34"/>
                <a:cs typeface="CordiaUPC" pitchFamily="34" charset="-34"/>
              </a:rPr>
              <a:t>the</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winner</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of</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Thammasat</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Asia</a:t>
            </a:r>
            <a:r>
              <a:rPr lang="de-DE" dirty="0" smtClean="0">
                <a:latin typeface="CordiaUPC" pitchFamily="34" charset="-34"/>
                <a:cs typeface="CordiaUPC" pitchFamily="34" charset="-34"/>
              </a:rPr>
              <a:t> </a:t>
            </a:r>
            <a:r>
              <a:rPr lang="de-DE" dirty="0" err="1" smtClean="0">
                <a:latin typeface="CordiaUPC" pitchFamily="34" charset="-34"/>
                <a:cs typeface="CordiaUPC" pitchFamily="34" charset="-34"/>
              </a:rPr>
              <a:t>Moot</a:t>
            </a:r>
            <a:r>
              <a:rPr lang="de-DE" dirty="0" smtClean="0">
                <a:latin typeface="CordiaUPC" pitchFamily="34" charset="-34"/>
                <a:cs typeface="CordiaUPC" pitchFamily="34" charset="-34"/>
              </a:rPr>
              <a:t> Corp 2005</a:t>
            </a:r>
            <a:endParaRPr lang="en-US" dirty="0">
              <a:latin typeface="CordiaUPC" pitchFamily="34" charset="-34"/>
              <a:cs typeface="CordiaUPC" pitchFamily="34" charset="-34"/>
            </a:endParaRP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26</a:t>
            </a:fld>
            <a:endParaRPr lang="en-US" sz="1600" dirty="0">
              <a:latin typeface="CordiaUPC" pitchFamily="34" charset="-34"/>
              <a:cs typeface="CordiaUPC" pitchFamily="34" charset="-34"/>
            </a:endParaRPr>
          </a:p>
        </p:txBody>
      </p:sp>
      <p:pic>
        <p:nvPicPr>
          <p:cNvPr id="8" name="Picture 2"/>
          <p:cNvPicPr>
            <a:picLocks noChangeAspect="1" noChangeArrowheads="1"/>
          </p:cNvPicPr>
          <p:nvPr/>
        </p:nvPicPr>
        <p:blipFill>
          <a:blip r:embed="rId3" cstate="print"/>
          <a:srcRect/>
          <a:stretch>
            <a:fillRect/>
          </a:stretch>
        </p:blipFill>
        <p:spPr bwMode="auto">
          <a:xfrm>
            <a:off x="381000" y="4267200"/>
            <a:ext cx="2857500" cy="2143125"/>
          </a:xfrm>
          <a:prstGeom prst="rect">
            <a:avLst/>
          </a:prstGeom>
          <a:noFill/>
          <a:ln w="9525">
            <a:noFill/>
            <a:miter lim="800000"/>
            <a:headEnd/>
            <a:tailEnd/>
          </a:ln>
        </p:spPr>
      </p:pic>
      <p:sp>
        <p:nvSpPr>
          <p:cNvPr id="9" name="Rechteck 8"/>
          <p:cNvSpPr/>
          <p:nvPr/>
        </p:nvSpPr>
        <p:spPr>
          <a:xfrm>
            <a:off x="4038600" y="2743200"/>
            <a:ext cx="4572000" cy="2246769"/>
          </a:xfrm>
          <a:prstGeom prst="rect">
            <a:avLst/>
          </a:prstGeom>
        </p:spPr>
        <p:txBody>
          <a:bodyPr>
            <a:spAutoFit/>
          </a:bodyPr>
          <a:lstStyle/>
          <a:p>
            <a:r>
              <a:rPr lang="en-US" dirty="0"/>
              <a:t> </a:t>
            </a:r>
            <a:r>
              <a:rPr lang="en-US" sz="2800" dirty="0">
                <a:latin typeface="CordiaUPC" pitchFamily="34" charset="-34"/>
                <a:cs typeface="CordiaUPC" pitchFamily="34" charset="-34"/>
              </a:rPr>
              <a:t>They created a business aimed to manufacture a pure all natural, zero calorie, high intensity sweetener centered on new extraction processes for </a:t>
            </a:r>
            <a:r>
              <a:rPr lang="en-US" sz="2800" dirty="0" err="1">
                <a:latin typeface="CordiaUPC" pitchFamily="34" charset="-34"/>
                <a:cs typeface="CordiaUPC" pitchFamily="34" charset="-34"/>
              </a:rPr>
              <a:t>stevia</a:t>
            </a:r>
            <a:r>
              <a:rPr lang="en-US" sz="2800" dirty="0">
                <a:latin typeface="CordiaUPC" pitchFamily="34" charset="-34"/>
                <a:cs typeface="CordiaUPC" pitchFamily="34" charset="-34"/>
              </a:rPr>
              <a:t>, a locally harvested “sweet” plant.</a:t>
            </a:r>
            <a:endParaRPr lang="en-US" dirty="0">
              <a:latin typeface="CordiaUPC" pitchFamily="34" charset="-34"/>
              <a:cs typeface="CordiaUPC" pitchFamily="34" charset="-34"/>
            </a:endParaRPr>
          </a:p>
        </p:txBody>
      </p:sp>
      <p:pic>
        <p:nvPicPr>
          <p:cNvPr id="44034" name="Picture 2" descr="http://www.bus.tu.ac.th/mim/news/DSC08075_1.jpg"/>
          <p:cNvPicPr>
            <a:picLocks noChangeAspect="1" noChangeArrowheads="1"/>
          </p:cNvPicPr>
          <p:nvPr/>
        </p:nvPicPr>
        <p:blipFill>
          <a:blip r:embed="rId4" cstate="print"/>
          <a:srcRect/>
          <a:stretch>
            <a:fillRect/>
          </a:stretch>
        </p:blipFill>
        <p:spPr bwMode="auto">
          <a:xfrm>
            <a:off x="457200" y="2133600"/>
            <a:ext cx="2540000" cy="1905000"/>
          </a:xfrm>
          <a:prstGeom prst="rect">
            <a:avLst/>
          </a:prstGeom>
          <a:noFill/>
        </p:spPr>
      </p:pic>
    </p:spTree>
  </p:cSld>
  <p:clrMapOvr>
    <a:masterClrMapping/>
  </p:clrMapOvr>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el 1"/>
          <p:cNvSpPr>
            <a:spLocks noGrp="1"/>
          </p:cNvSpPr>
          <p:nvPr>
            <p:ph type="title"/>
          </p:nvPr>
        </p:nvSpPr>
        <p:spPr>
          <a:xfrm>
            <a:off x="1143000" y="146712"/>
            <a:ext cx="7623048" cy="990600"/>
          </a:xfrm>
        </p:spPr>
        <p:txBody>
          <a:bodyPr/>
          <a:lstStyle/>
          <a:p>
            <a:r>
              <a:rPr lang="de-DE" dirty="0" err="1" smtClean="0">
                <a:latin typeface="CordiaUPC" pitchFamily="34" charset="-34"/>
                <a:cs typeface="CordiaUPC" pitchFamily="34" charset="-34"/>
              </a:rPr>
              <a:t>Example</a:t>
            </a:r>
            <a:endParaRPr lang="en-US" dirty="0">
              <a:latin typeface="CordiaUPC" pitchFamily="34" charset="-34"/>
              <a:cs typeface="CordiaUPC" pitchFamily="34" charset="-34"/>
            </a:endParaRPr>
          </a:p>
        </p:txBody>
      </p:sp>
      <p:sp>
        <p:nvSpPr>
          <p:cNvPr id="3" name="Inhaltsplatzhalter 2"/>
          <p:cNvSpPr>
            <a:spLocks noGrp="1"/>
          </p:cNvSpPr>
          <p:nvPr>
            <p:ph sz="quarter" idx="1"/>
          </p:nvPr>
        </p:nvSpPr>
        <p:spPr/>
        <p:txBody>
          <a:bodyPr>
            <a:normAutofit fontScale="85000" lnSpcReduction="10000"/>
          </a:bodyPr>
          <a:lstStyle/>
          <a:p>
            <a:pPr marL="0" indent="0">
              <a:buNone/>
            </a:pPr>
            <a:r>
              <a:rPr lang="en-US" dirty="0" err="1" smtClean="0">
                <a:latin typeface="CordiaUPC" pitchFamily="34" charset="-34"/>
                <a:cs typeface="CordiaUPC" pitchFamily="34" charset="-34"/>
              </a:rPr>
              <a:t>XZell</a:t>
            </a:r>
            <a:r>
              <a:rPr lang="en-US" dirty="0" smtClean="0">
                <a:latin typeface="CordiaUPC" pitchFamily="34" charset="-34"/>
                <a:cs typeface="CordiaUPC" pitchFamily="34" charset="-34"/>
              </a:rPr>
              <a:t> Laboratory" The Winner in 2011 Asia Venture Challenge </a:t>
            </a:r>
            <a:r>
              <a:rPr lang="en-US" dirty="0" err="1" smtClean="0">
                <a:latin typeface="CordiaUPC" pitchFamily="34" charset="-34"/>
                <a:cs typeface="CordiaUPC" pitchFamily="34" charset="-34"/>
              </a:rPr>
              <a:t>XZell</a:t>
            </a:r>
            <a:r>
              <a:rPr lang="en-US" dirty="0" smtClean="0">
                <a:latin typeface="CordiaUPC" pitchFamily="34" charset="-34"/>
                <a:cs typeface="CordiaUPC" pitchFamily="34" charset="-34"/>
              </a:rPr>
              <a:t> </a:t>
            </a:r>
          </a:p>
          <a:p>
            <a:pPr marL="0" indent="0">
              <a:buNone/>
            </a:pPr>
            <a:r>
              <a:rPr lang="en-US" dirty="0" smtClean="0">
                <a:latin typeface="CordiaUPC" pitchFamily="34" charset="-34"/>
                <a:cs typeface="CordiaUPC" pitchFamily="34" charset="-34"/>
              </a:rPr>
              <a:t>Laboratory's business plan is for production of dengue diagnostic kit called </a:t>
            </a:r>
            <a:r>
              <a:rPr lang="en-US" dirty="0" err="1" smtClean="0">
                <a:latin typeface="CordiaUPC" pitchFamily="34" charset="-34"/>
                <a:cs typeface="CordiaUPC" pitchFamily="34" charset="-34"/>
              </a:rPr>
              <a:t>DenkiTector</a:t>
            </a:r>
            <a:r>
              <a:rPr lang="en-US" dirty="0" smtClean="0">
                <a:latin typeface="CordiaUPC" pitchFamily="34" charset="-34"/>
                <a:cs typeface="CordiaUPC" pitchFamily="34" charset="-34"/>
              </a:rPr>
              <a:t>. The diagnostic kit provides more effective and faster dengue diagnosis and evaluation. Apart from diagnosis, the kit can also assist physicians to be aware of level of patients' symptom. Patients will be provided prompt treatment. The kit is already patented in Thailand, the US and Germany.</a:t>
            </a:r>
          </a:p>
          <a:p>
            <a:pPr marL="0" indent="0">
              <a:buNone/>
            </a:pPr>
            <a:r>
              <a:rPr lang="en-US" dirty="0" smtClean="0">
                <a:latin typeface="CordiaUPC" pitchFamily="34" charset="-34"/>
                <a:cs typeface="CordiaUPC" pitchFamily="34" charset="-34"/>
              </a:rPr>
              <a:t>"</a:t>
            </a:r>
            <a:r>
              <a:rPr lang="en-US" i="1" dirty="0" smtClean="0">
                <a:latin typeface="CordiaUPC" pitchFamily="34" charset="-34"/>
                <a:cs typeface="CordiaUPC" pitchFamily="34" charset="-34"/>
              </a:rPr>
              <a:t>We create the business plan because of an inspiration that dengue fever mostly occurs in tropical areas and it is likely to widely spread, especially when the earth is getting warmer due to greenhouse effect. In addition, current diagnosis is done in some extent, so we think that if we can boost more confidence to physicians in diagnosing the disease more promptly, patients will be immediately remedied</a:t>
            </a:r>
            <a:r>
              <a:rPr lang="en-US" dirty="0" smtClean="0">
                <a:latin typeface="CordiaUPC" pitchFamily="34" charset="-34"/>
                <a:cs typeface="CordiaUPC" pitchFamily="34" charset="-34"/>
              </a:rPr>
              <a:t>", </a:t>
            </a:r>
          </a:p>
        </p:txBody>
      </p:sp>
      <p:sp>
        <p:nvSpPr>
          <p:cNvPr id="4" name="Rechteck 3"/>
          <p:cNvSpPr/>
          <p:nvPr/>
        </p:nvSpPr>
        <p:spPr>
          <a:xfrm>
            <a:off x="568656" y="1254456"/>
            <a:ext cx="8575344" cy="256032"/>
          </a:xfrm>
          <a:prstGeom prst="rect">
            <a:avLst/>
          </a:prstGeom>
          <a:solidFill>
            <a:schemeClr val="tx1">
              <a:lumMod val="75000"/>
              <a:lumOff val="25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6" name="Grafik 5" descr="http://ww3.econ.tu.ac.th/images/news/901/BE_Logo.jpg"/>
          <p:cNvPicPr/>
          <p:nvPr/>
        </p:nvPicPr>
        <p:blipFill>
          <a:blip r:embed="rId2" cstate="print"/>
          <a:srcRect/>
          <a:stretch>
            <a:fillRect/>
          </a:stretch>
        </p:blipFill>
        <p:spPr bwMode="auto">
          <a:xfrm>
            <a:off x="72784" y="168320"/>
            <a:ext cx="838200" cy="990600"/>
          </a:xfrm>
          <a:prstGeom prst="rect">
            <a:avLst/>
          </a:prstGeom>
          <a:noFill/>
          <a:ln w="9525">
            <a:noFill/>
            <a:miter lim="800000"/>
            <a:headEnd/>
            <a:tailEnd/>
          </a:ln>
        </p:spPr>
      </p:pic>
      <p:sp>
        <p:nvSpPr>
          <p:cNvPr id="7" name="Foliennummernplatzhalter 6"/>
          <p:cNvSpPr>
            <a:spLocks noGrp="1"/>
          </p:cNvSpPr>
          <p:nvPr>
            <p:ph type="sldNum" sz="quarter" idx="12"/>
          </p:nvPr>
        </p:nvSpPr>
        <p:spPr/>
        <p:txBody>
          <a:bodyPr>
            <a:noAutofit/>
          </a:bodyPr>
          <a:lstStyle/>
          <a:p>
            <a:fld id="{20D98189-6F2D-40B6-AD96-EC92D0A170CD}" type="slidenum">
              <a:rPr lang="en-US" sz="1600" smtClean="0">
                <a:latin typeface="CordiaUPC" pitchFamily="34" charset="-34"/>
                <a:cs typeface="CordiaUPC" pitchFamily="34" charset="-34"/>
              </a:rPr>
              <a:t>27</a:t>
            </a:fld>
            <a:endParaRPr lang="en-US" sz="1600" dirty="0">
              <a:latin typeface="CordiaUPC" pitchFamily="34" charset="-34"/>
              <a:cs typeface="CordiaUPC" pitchFamily="34" charset="-34"/>
            </a:endParaRPr>
          </a:p>
        </p:txBody>
      </p:sp>
    </p:spTree>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Galathea">
  <a:themeElements>
    <a:clrScheme name="Ganymed">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Galathea">
      <a:maj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Tw Cen MT"/>
        <a:ea typeface=""/>
        <a:cs typeface=""/>
        <a:font script="Grek" typeface="Calibri"/>
        <a:font script="Cyrl" typeface="Calibri"/>
        <a:font script="Jpan" typeface="HGPｺﾞｼｯｸE"/>
        <a:font script="Hang" typeface="HY얕은샘물M"/>
        <a:font script="Hans" typeface="华文仿宋"/>
        <a:font script="Hant" typeface="微軟正黑體"/>
        <a:font script="Arab" typeface="Arial"/>
        <a:font script="Hebr" typeface="Levenim MT"/>
        <a:font script="Thai" typeface="Frees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inorFont>
    </a:fontScheme>
    <a:fmtScheme name="Galathea">
      <a:fillStyleLst>
        <a:solidFill>
          <a:schemeClr val="phClr"/>
        </a:solidFill>
        <a:solidFill>
          <a:schemeClr val="phClr">
            <a:tint val="50000"/>
          </a:schemeClr>
        </a:solidFill>
        <a:solidFill>
          <a:schemeClr val="phClr"/>
        </a:solidFill>
      </a:fillStyleLst>
      <a:lnStyleLst>
        <a:ln w="10000" cap="flat" cmpd="sng" algn="ctr">
          <a:solidFill>
            <a:schemeClr val="phClr"/>
          </a:solidFill>
          <a:prstDash val="solid"/>
        </a:ln>
        <a:ln w="19050" cap="flat" cmpd="sng" algn="ctr">
          <a:solidFill>
            <a:schemeClr val="phClr"/>
          </a:solidFill>
          <a:prstDash val="solid"/>
        </a:ln>
        <a:ln w="47625" cap="flat" cmpd="dbl" algn="ctr">
          <a:solidFill>
            <a:schemeClr val="phClr"/>
          </a:solidFill>
          <a:prstDash val="solid"/>
        </a:ln>
      </a:lnStyleLst>
      <a:effectStyleLst>
        <a:effectStyle>
          <a:effectLst>
            <a:outerShdw blurRad="38100" dist="30000" dir="5400000" rotWithShape="0">
              <a:srgbClr val="000000">
                <a:alpha val="45000"/>
              </a:srgbClr>
            </a:outerShdw>
          </a:effectLst>
        </a:effectStyle>
        <a:effectStyle>
          <a:effectLst>
            <a:outerShdw blurRad="38100" dist="30000" dir="5400000" rotWithShape="0">
              <a:srgbClr val="000000">
                <a:alpha val="45000"/>
              </a:srgbClr>
            </a:outerShdw>
          </a:effectLst>
        </a:effectStyle>
        <a:effectStyle>
          <a:effectLst>
            <a:outerShdw blurRad="38100" dist="25400" dir="5400000" rotWithShape="0">
              <a:srgbClr val="000000">
                <a:alpha val="35000"/>
              </a:srgbClr>
            </a:outerShdw>
          </a:effectLst>
          <a:scene3d>
            <a:camera prst="isometricTopDown" fov="0">
              <a:rot lat="0" lon="0" rev="0"/>
            </a:camera>
            <a:lightRig rig="balanced" dir="t">
              <a:rot lat="0" lon="0" rev="13800000"/>
            </a:lightRig>
          </a:scene3d>
          <a:sp3d extrusionH="12700" prstMaterial="plastic">
            <a:bevelT w="38100" h="25400" prst="softRound"/>
            <a:contourClr>
              <a:schemeClr val="phClr"/>
            </a:contourClr>
          </a:sp3d>
        </a:effectStyle>
      </a:effectStyleLst>
      <a:bgFillStyleLst>
        <a:solidFill>
          <a:schemeClr val="phClr"/>
        </a:solidFill>
        <a:blipFill>
          <a:blip xmlns:r="http://schemas.openxmlformats.org/officeDocument/2006/relationships" r:embed="rId1">
            <a:duotone>
              <a:schemeClr val="phClr">
                <a:shade val="90000"/>
                <a:satMod val="140000"/>
              </a:schemeClr>
              <a:schemeClr val="phClr">
                <a:satMod val="120000"/>
              </a:schemeClr>
            </a:duotone>
          </a:blip>
          <a:tile tx="0" ty="0" sx="100000" sy="100000" flip="none" algn="tl"/>
        </a:blipFill>
        <a:blipFill>
          <a:blip xmlns:r="http://schemas.openxmlformats.org/officeDocument/2006/relationships" r:embed="rId2">
            <a:duotone>
              <a:schemeClr val="phClr">
                <a:shade val="90000"/>
                <a:satMod val="140000"/>
              </a:schemeClr>
              <a:schemeClr val="phClr">
                <a:satMod val="120000"/>
              </a:schemeClr>
            </a:duotone>
          </a:blip>
          <a:tile tx="0" ty="0" sx="100000" sy="100000" flip="none" algn="tl"/>
        </a:blipFill>
      </a:bgFillStyleLst>
    </a:fmtScheme>
  </a:themeElements>
  <a:objectDefaults/>
  <a:extraClrSchemeLst/>
</a:theme>
</file>

<file path=ppt/theme/theme2.xml><?xml version="1.0" encoding="utf-8"?>
<a:theme xmlns:a="http://schemas.openxmlformats.org/drawingml/2006/main" name="Larissa-Design">
  <a:themeElements>
    <a:clrScheme name="Larissa">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Larissa">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Larissa">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Median</Template>
  <TotalTime>48</TotalTime>
  <Words>1635</Words>
  <Application>Microsoft Office PowerPoint</Application>
  <PresentationFormat>On-screen Show (4:3)</PresentationFormat>
  <Paragraphs>187</Paragraphs>
  <Slides>27</Slides>
  <Notes>1</Notes>
  <HiddenSlides>0</HiddenSlides>
  <MMClips>0</MMClips>
  <ScaleCrop>false</ScaleCrop>
  <HeadingPairs>
    <vt:vector size="4" baseType="variant">
      <vt:variant>
        <vt:lpstr>Theme</vt:lpstr>
      </vt:variant>
      <vt:variant>
        <vt:i4>1</vt:i4>
      </vt:variant>
      <vt:variant>
        <vt:lpstr>Slide Titles</vt:lpstr>
      </vt:variant>
      <vt:variant>
        <vt:i4>27</vt:i4>
      </vt:variant>
    </vt:vector>
  </HeadingPairs>
  <TitlesOfParts>
    <vt:vector size="28" baseType="lpstr">
      <vt:lpstr>Galathea</vt:lpstr>
      <vt:lpstr>BA 291 – Business Plan</vt:lpstr>
      <vt:lpstr>Business Plan</vt:lpstr>
      <vt:lpstr>The benefits of a business plan</vt:lpstr>
      <vt:lpstr>The initial of business plan</vt:lpstr>
      <vt:lpstr>Tailor your business plan to the target audience</vt:lpstr>
      <vt:lpstr>Tailor your business plan to the target audience</vt:lpstr>
      <vt:lpstr>Preparation steps for writing business plan</vt:lpstr>
      <vt:lpstr>Preparation steps for writing business plan</vt:lpstr>
      <vt:lpstr>Preparation steps for writing business plan</vt:lpstr>
      <vt:lpstr>Preparation steps for writing business plan</vt:lpstr>
      <vt:lpstr>The key elements of business plan</vt:lpstr>
      <vt:lpstr>The executive summery</vt:lpstr>
      <vt:lpstr>The executive summery</vt:lpstr>
      <vt:lpstr>Company description</vt:lpstr>
      <vt:lpstr>Management and organization</vt:lpstr>
      <vt:lpstr>The product and service</vt:lpstr>
      <vt:lpstr>The market and competitors</vt:lpstr>
      <vt:lpstr>The market and competitors</vt:lpstr>
      <vt:lpstr>Marketing and sales</vt:lpstr>
      <vt:lpstr>The financial information</vt:lpstr>
      <vt:lpstr>Check your business plan</vt:lpstr>
      <vt:lpstr>Characters of effective business plan</vt:lpstr>
      <vt:lpstr>Example</vt:lpstr>
      <vt:lpstr>Example</vt:lpstr>
      <vt:lpstr>Example </vt:lpstr>
      <vt:lpstr>Example</vt:lpstr>
      <vt:lpstr>Example</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BA 291 – Introductions to Business</dc:title>
  <dc:creator>praemont</dc:creator>
  <cp:lastModifiedBy>USER</cp:lastModifiedBy>
  <cp:revision>33</cp:revision>
  <dcterms:created xsi:type="dcterms:W3CDTF">2011-06-18T02:09:47Z</dcterms:created>
  <dcterms:modified xsi:type="dcterms:W3CDTF">2012-08-13T14:06:37Z</dcterms:modified>
</cp:coreProperties>
</file>