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7" d="100"/>
          <a:sy n="87" d="100"/>
        </p:scale>
        <p:origin x="-1464"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th-TH"/>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th-TH"/>
          </a:p>
        </p:txBody>
      </p:sp>
      <p:sp>
        <p:nvSpPr>
          <p:cNvPr id="4" name="Date Placeholder 3"/>
          <p:cNvSpPr>
            <a:spLocks noGrp="1"/>
          </p:cNvSpPr>
          <p:nvPr>
            <p:ph type="dt" sz="half" idx="10"/>
          </p:nvPr>
        </p:nvSpPr>
        <p:spPr/>
        <p:txBody>
          <a:bodyPr/>
          <a:lstStyle/>
          <a:p>
            <a:fld id="{9827E77B-6F1F-4FDE-BB8D-FF8A702D7E94}" type="datetimeFigureOut">
              <a:rPr lang="th-TH" smtClean="0"/>
              <a:t>01/10/57</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94D971B4-73F8-433E-BF13-EDDDABE3514D}" type="slidenum">
              <a:rPr lang="th-TH" smtClean="0"/>
              <a:t>‹#›</a:t>
            </a:fld>
            <a:endParaRPr lang="th-TH"/>
          </a:p>
        </p:txBody>
      </p:sp>
    </p:spTree>
    <p:extLst>
      <p:ext uri="{BB962C8B-B14F-4D97-AF65-F5344CB8AC3E}">
        <p14:creationId xmlns:p14="http://schemas.microsoft.com/office/powerpoint/2010/main" val="25312067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9827E77B-6F1F-4FDE-BB8D-FF8A702D7E94}" type="datetimeFigureOut">
              <a:rPr lang="th-TH" smtClean="0"/>
              <a:t>01/10/57</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94D971B4-73F8-433E-BF13-EDDDABE3514D}" type="slidenum">
              <a:rPr lang="th-TH" smtClean="0"/>
              <a:t>‹#›</a:t>
            </a:fld>
            <a:endParaRPr lang="th-TH"/>
          </a:p>
        </p:txBody>
      </p:sp>
    </p:spTree>
    <p:extLst>
      <p:ext uri="{BB962C8B-B14F-4D97-AF65-F5344CB8AC3E}">
        <p14:creationId xmlns:p14="http://schemas.microsoft.com/office/powerpoint/2010/main" val="1610047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827E77B-6F1F-4FDE-BB8D-FF8A702D7E94}" type="datetimeFigureOut">
              <a:rPr lang="th-TH" smtClean="0"/>
              <a:t>01/10/57</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94D971B4-73F8-433E-BF13-EDDDABE3514D}" type="slidenum">
              <a:rPr lang="th-TH" smtClean="0"/>
              <a:t>‹#›</a:t>
            </a:fld>
            <a:endParaRPr lang="th-TH"/>
          </a:p>
        </p:txBody>
      </p:sp>
    </p:spTree>
    <p:extLst>
      <p:ext uri="{BB962C8B-B14F-4D97-AF65-F5344CB8AC3E}">
        <p14:creationId xmlns:p14="http://schemas.microsoft.com/office/powerpoint/2010/main" val="1257969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4"/>
          <p:cNvSpPr>
            <a:spLocks noGrp="1"/>
          </p:cNvSpPr>
          <p:nvPr>
            <p:ph type="dt" sz="half" idx="10"/>
          </p:nvPr>
        </p:nvSpPr>
        <p:spPr/>
        <p:txBody>
          <a:bodyPr/>
          <a:lstStyle/>
          <a:p>
            <a:fld id="{9827E77B-6F1F-4FDE-BB8D-FF8A702D7E94}" type="datetimeFigureOut">
              <a:rPr lang="th-TH" smtClean="0"/>
              <a:t>01/10/57</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94D971B4-73F8-433E-BF13-EDDDABE3514D}" type="slidenum">
              <a:rPr lang="th-TH" smtClean="0"/>
              <a:t>‹#›</a:t>
            </a:fld>
            <a:endParaRPr lang="th-TH"/>
          </a:p>
        </p:txBody>
      </p:sp>
    </p:spTree>
    <p:extLst>
      <p:ext uri="{BB962C8B-B14F-4D97-AF65-F5344CB8AC3E}">
        <p14:creationId xmlns:p14="http://schemas.microsoft.com/office/powerpoint/2010/main" val="27413307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Date Placeholder 6"/>
          <p:cNvSpPr>
            <a:spLocks noGrp="1"/>
          </p:cNvSpPr>
          <p:nvPr>
            <p:ph type="dt" sz="half" idx="10"/>
          </p:nvPr>
        </p:nvSpPr>
        <p:spPr/>
        <p:txBody>
          <a:bodyPr/>
          <a:lstStyle/>
          <a:p>
            <a:fld id="{9827E77B-6F1F-4FDE-BB8D-FF8A702D7E94}" type="datetimeFigureOut">
              <a:rPr lang="th-TH" smtClean="0"/>
              <a:t>01/10/57</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94D971B4-73F8-433E-BF13-EDDDABE3514D}" type="slidenum">
              <a:rPr lang="th-TH" smtClean="0"/>
              <a:t>‹#›</a:t>
            </a:fld>
            <a:endParaRPr lang="th-TH"/>
          </a:p>
        </p:txBody>
      </p:sp>
    </p:spTree>
    <p:extLst>
      <p:ext uri="{BB962C8B-B14F-4D97-AF65-F5344CB8AC3E}">
        <p14:creationId xmlns:p14="http://schemas.microsoft.com/office/powerpoint/2010/main" val="25228679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Date Placeholder 2"/>
          <p:cNvSpPr>
            <a:spLocks noGrp="1"/>
          </p:cNvSpPr>
          <p:nvPr>
            <p:ph type="dt" sz="half" idx="10"/>
          </p:nvPr>
        </p:nvSpPr>
        <p:spPr/>
        <p:txBody>
          <a:bodyPr/>
          <a:lstStyle/>
          <a:p>
            <a:fld id="{9827E77B-6F1F-4FDE-BB8D-FF8A702D7E94}" type="datetimeFigureOut">
              <a:rPr lang="th-TH" smtClean="0"/>
              <a:t>01/10/57</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94D971B4-73F8-433E-BF13-EDDDABE3514D}" type="slidenum">
              <a:rPr lang="th-TH" smtClean="0"/>
              <a:t>‹#›</a:t>
            </a:fld>
            <a:endParaRPr lang="th-TH"/>
          </a:p>
        </p:txBody>
      </p:sp>
    </p:spTree>
    <p:extLst>
      <p:ext uri="{BB962C8B-B14F-4D97-AF65-F5344CB8AC3E}">
        <p14:creationId xmlns:p14="http://schemas.microsoft.com/office/powerpoint/2010/main" val="37290790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827E77B-6F1F-4FDE-BB8D-FF8A702D7E94}" type="datetimeFigureOut">
              <a:rPr lang="th-TH" smtClean="0"/>
              <a:t>01/10/57</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94D971B4-73F8-433E-BF13-EDDDABE3514D}" type="slidenum">
              <a:rPr lang="th-TH" smtClean="0"/>
              <a:t>‹#›</a:t>
            </a:fld>
            <a:endParaRPr lang="th-TH"/>
          </a:p>
        </p:txBody>
      </p:sp>
    </p:spTree>
    <p:extLst>
      <p:ext uri="{BB962C8B-B14F-4D97-AF65-F5344CB8AC3E}">
        <p14:creationId xmlns:p14="http://schemas.microsoft.com/office/powerpoint/2010/main" val="7588784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827E77B-6F1F-4FDE-BB8D-FF8A702D7E94}" type="datetimeFigureOut">
              <a:rPr lang="th-TH" smtClean="0"/>
              <a:t>01/10/57</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94D971B4-73F8-433E-BF13-EDDDABE3514D}" type="slidenum">
              <a:rPr lang="th-TH" smtClean="0"/>
              <a:t>‹#›</a:t>
            </a:fld>
            <a:endParaRPr lang="th-TH"/>
          </a:p>
        </p:txBody>
      </p:sp>
    </p:spTree>
    <p:extLst>
      <p:ext uri="{BB962C8B-B14F-4D97-AF65-F5344CB8AC3E}">
        <p14:creationId xmlns:p14="http://schemas.microsoft.com/office/powerpoint/2010/main" val="2878929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827E77B-6F1F-4FDE-BB8D-FF8A702D7E94}" type="datetimeFigureOut">
              <a:rPr lang="th-TH" smtClean="0"/>
              <a:t>01/10/57</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94D971B4-73F8-433E-BF13-EDDDABE3514D}" type="slidenum">
              <a:rPr lang="th-TH" smtClean="0"/>
              <a:t>‹#›</a:t>
            </a:fld>
            <a:endParaRPr lang="th-TH"/>
          </a:p>
        </p:txBody>
      </p:sp>
    </p:spTree>
    <p:extLst>
      <p:ext uri="{BB962C8B-B14F-4D97-AF65-F5344CB8AC3E}">
        <p14:creationId xmlns:p14="http://schemas.microsoft.com/office/powerpoint/2010/main" val="34131950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9827E77B-6F1F-4FDE-BB8D-FF8A702D7E94}" type="datetimeFigureOut">
              <a:rPr lang="th-TH" smtClean="0"/>
              <a:t>01/10/57</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94D971B4-73F8-433E-BF13-EDDDABE3514D}" type="slidenum">
              <a:rPr lang="th-TH" smtClean="0"/>
              <a:t>‹#›</a:t>
            </a:fld>
            <a:endParaRPr lang="th-TH"/>
          </a:p>
        </p:txBody>
      </p:sp>
    </p:spTree>
    <p:extLst>
      <p:ext uri="{BB962C8B-B14F-4D97-AF65-F5344CB8AC3E}">
        <p14:creationId xmlns:p14="http://schemas.microsoft.com/office/powerpoint/2010/main" val="6799890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th-T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9827E77B-6F1F-4FDE-BB8D-FF8A702D7E94}" type="datetimeFigureOut">
              <a:rPr lang="th-TH" smtClean="0"/>
              <a:t>01/10/57</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94D971B4-73F8-433E-BF13-EDDDABE3514D}" type="slidenum">
              <a:rPr lang="th-TH" smtClean="0"/>
              <a:t>‹#›</a:t>
            </a:fld>
            <a:endParaRPr lang="th-TH"/>
          </a:p>
        </p:txBody>
      </p:sp>
    </p:spTree>
    <p:extLst>
      <p:ext uri="{BB962C8B-B14F-4D97-AF65-F5344CB8AC3E}">
        <p14:creationId xmlns:p14="http://schemas.microsoft.com/office/powerpoint/2010/main" val="28211639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th-TH"/>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27E77B-6F1F-4FDE-BB8D-FF8A702D7E94}" type="datetimeFigureOut">
              <a:rPr lang="th-TH" smtClean="0"/>
              <a:t>01/10/57</a:t>
            </a:fld>
            <a:endParaRPr lang="th-TH"/>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D971B4-73F8-433E-BF13-EDDDABE3514D}" type="slidenum">
              <a:rPr lang="th-TH" smtClean="0"/>
              <a:t>‹#›</a:t>
            </a:fld>
            <a:endParaRPr lang="th-TH"/>
          </a:p>
        </p:txBody>
      </p:sp>
    </p:spTree>
    <p:extLst>
      <p:ext uri="{BB962C8B-B14F-4D97-AF65-F5344CB8AC3E}">
        <p14:creationId xmlns:p14="http://schemas.microsoft.com/office/powerpoint/2010/main" val="42669489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err="1" smtClean="0"/>
              <a:t>Hotelling’s</a:t>
            </a:r>
            <a:r>
              <a:rPr lang="en-US" dirty="0" smtClean="0"/>
              <a:t> Law</a:t>
            </a:r>
            <a:endParaRPr lang="th-TH" dirty="0"/>
          </a:p>
        </p:txBody>
      </p:sp>
      <p:sp>
        <p:nvSpPr>
          <p:cNvPr id="3" name="Subtitle 2"/>
          <p:cNvSpPr>
            <a:spLocks noGrp="1"/>
          </p:cNvSpPr>
          <p:nvPr>
            <p:ph type="subTitle" idx="1"/>
          </p:nvPr>
        </p:nvSpPr>
        <p:spPr/>
        <p:txBody>
          <a:bodyPr/>
          <a:lstStyle/>
          <a:p>
            <a:endParaRPr lang="th-TH"/>
          </a:p>
        </p:txBody>
      </p:sp>
    </p:spTree>
    <p:extLst>
      <p:ext uri="{BB962C8B-B14F-4D97-AF65-F5344CB8AC3E}">
        <p14:creationId xmlns:p14="http://schemas.microsoft.com/office/powerpoint/2010/main" val="349940264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normAutofit/>
          </a:bodyPr>
          <a:lstStyle/>
          <a:p>
            <a:pPr marL="0" indent="0">
              <a:buNone/>
            </a:pPr>
            <a:r>
              <a:rPr lang="en-US" sz="2800" dirty="0" err="1"/>
              <a:t>Hotelling’s</a:t>
            </a:r>
            <a:r>
              <a:rPr lang="en-US" sz="2800" dirty="0"/>
              <a:t> Law can be illustrated with an example. Imagine a stretch of beach a mile long on which two ice cream vendors want to sell ice cream. The flavors they offer and the prices they charge are the same, so sunbathers go to the closest cart. The question for the two vendors is, </a:t>
            </a:r>
            <a:r>
              <a:rPr lang="en-US" sz="2800" b="1" dirty="0">
                <a:solidFill>
                  <a:schemeClr val="tx2"/>
                </a:solidFill>
              </a:rPr>
              <a:t>“where should they set up their carts to get the most customers?”</a:t>
            </a:r>
            <a:endParaRPr lang="th-TH" sz="2800" b="1" dirty="0">
              <a:solidFill>
                <a:schemeClr val="tx2"/>
              </a:solidFill>
            </a:endParaRPr>
          </a:p>
        </p:txBody>
      </p:sp>
    </p:spTree>
    <p:extLst>
      <p:ext uri="{BB962C8B-B14F-4D97-AF65-F5344CB8AC3E}">
        <p14:creationId xmlns:p14="http://schemas.microsoft.com/office/powerpoint/2010/main" val="247675299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normAutofit/>
          </a:bodyPr>
          <a:lstStyle/>
          <a:p>
            <a:pPr marL="0" indent="0">
              <a:buNone/>
            </a:pPr>
            <a:r>
              <a:rPr lang="en-US" sz="2800" dirty="0"/>
              <a:t>As objective, outside observers, we can reason that the best solution is for the carts to be stationed a quarter of a mile from opposite ends of the beach. That way, no one has to walk more than a quarter of a mile to get their ice cream. People in the middle will be will be indifferent, since it’s a quarter of a mile to either cart.</a:t>
            </a:r>
            <a:endParaRPr lang="th-TH" sz="2800" dirty="0"/>
          </a:p>
        </p:txBody>
      </p:sp>
      <p:pic>
        <p:nvPicPr>
          <p:cNvPr id="1026" name="Picture 2" descr="two ice cream cones separate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0" y="-1531938"/>
            <a:ext cx="6705600" cy="9810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two ice cream cones separate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9632" y="4797152"/>
            <a:ext cx="6706536" cy="9812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781911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4" name="Content Placeholder 3"/>
          <p:cNvSpPr>
            <a:spLocks noGrp="1"/>
          </p:cNvSpPr>
          <p:nvPr>
            <p:ph idx="1"/>
          </p:nvPr>
        </p:nvSpPr>
        <p:spPr/>
        <p:txBody>
          <a:bodyPr>
            <a:normAutofit/>
          </a:bodyPr>
          <a:lstStyle/>
          <a:p>
            <a:pPr marL="0" indent="0">
              <a:buNone/>
            </a:pPr>
            <a:r>
              <a:rPr lang="en-US" sz="2800" dirty="0"/>
              <a:t>But now let’s step into the shoes of one of the vendors. We see that we’re doing well, serving half of the beach. But what if we rolled our cart a little toward the center of the beach? All of the people on our end won’t change their behavior — we’re still the closest ice cream cart. But now we’re closer to the middle of the beach than our competitor, so those people in the middle are no longer indifferent. They’ll come to us. In fact, the closer we move toward our competitor, the more customers we’ll get.</a:t>
            </a:r>
            <a:endParaRPr lang="th-TH" sz="2800" dirty="0"/>
          </a:p>
        </p:txBody>
      </p:sp>
    </p:spTree>
    <p:extLst>
      <p:ext uri="{BB962C8B-B14F-4D97-AF65-F5344CB8AC3E}">
        <p14:creationId xmlns:p14="http://schemas.microsoft.com/office/powerpoint/2010/main" val="9220930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normAutofit/>
          </a:bodyPr>
          <a:lstStyle/>
          <a:p>
            <a:pPr marL="0" indent="0">
              <a:buNone/>
            </a:pPr>
            <a:r>
              <a:rPr lang="en-US" sz="2800" dirty="0"/>
              <a:t>Of course, our competitor is thinking the same thing. So where do we eventually wind up? It’s not hard to see that unless the two carts are situated side by side in the middle of the beach, there’s economic incentive for one or the other to move. The middle is an equilibrium point — neither vendor can benefit by moving.</a:t>
            </a:r>
            <a:endParaRPr lang="th-TH" sz="2800" dirty="0"/>
          </a:p>
        </p:txBody>
      </p:sp>
      <p:pic>
        <p:nvPicPr>
          <p:cNvPr id="3074" name="Picture 2" descr="ice cream middle pictu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0" y="-1539875"/>
            <a:ext cx="6734175" cy="9906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ice cream middle pictu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4442" y="5013176"/>
            <a:ext cx="6735115" cy="9907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193939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4" name="Content Placeholder 3"/>
          <p:cNvSpPr>
            <a:spLocks noGrp="1"/>
          </p:cNvSpPr>
          <p:nvPr>
            <p:ph idx="1"/>
          </p:nvPr>
        </p:nvSpPr>
        <p:spPr/>
        <p:txBody>
          <a:bodyPr>
            <a:noAutofit/>
          </a:bodyPr>
          <a:lstStyle/>
          <a:p>
            <a:pPr marL="0" indent="0">
              <a:buNone/>
            </a:pPr>
            <a:r>
              <a:rPr lang="en-US" sz="2800" dirty="0"/>
              <a:t>In the end, by moving to the middle the vendors haven’t gained anything — they’re still both serving just half of the beach. But look what’s happened to the sunbathers. Now a lot of people have to walk more than a quarter of a mile. Some have to walk as far as half a mile.</a:t>
            </a:r>
          </a:p>
          <a:p>
            <a:pPr marL="0" indent="0">
              <a:buNone/>
            </a:pPr>
            <a:endParaRPr lang="en-US" sz="2800" dirty="0" smtClean="0"/>
          </a:p>
          <a:p>
            <a:pPr marL="0" indent="0">
              <a:buNone/>
            </a:pPr>
            <a:r>
              <a:rPr lang="en-US" sz="2800" dirty="0" err="1" smtClean="0"/>
              <a:t>Hotelling’s</a:t>
            </a:r>
            <a:r>
              <a:rPr lang="en-US" sz="2800" dirty="0" smtClean="0"/>
              <a:t> </a:t>
            </a:r>
            <a:r>
              <a:rPr lang="en-US" sz="2800" dirty="0"/>
              <a:t>Law states that there’s a natural tendency for competitors to be pulled toward a common middle ground. </a:t>
            </a:r>
          </a:p>
          <a:p>
            <a:endParaRPr lang="th-TH" sz="2800" dirty="0"/>
          </a:p>
        </p:txBody>
      </p:sp>
    </p:spTree>
    <p:extLst>
      <p:ext uri="{BB962C8B-B14F-4D97-AF65-F5344CB8AC3E}">
        <p14:creationId xmlns:p14="http://schemas.microsoft.com/office/powerpoint/2010/main" val="38248420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References</a:t>
            </a:r>
            <a:endParaRPr lang="th-TH" dirty="0"/>
          </a:p>
        </p:txBody>
      </p:sp>
      <p:sp>
        <p:nvSpPr>
          <p:cNvPr id="3" name="Content Placeholder 2"/>
          <p:cNvSpPr>
            <a:spLocks noGrp="1"/>
          </p:cNvSpPr>
          <p:nvPr>
            <p:ph idx="1"/>
          </p:nvPr>
        </p:nvSpPr>
        <p:spPr/>
        <p:txBody>
          <a:bodyPr/>
          <a:lstStyle/>
          <a:p>
            <a:r>
              <a:rPr lang="en-US" dirty="0" smtClean="0"/>
              <a:t>http://www.uh.edu/engines/epi2692.htm</a:t>
            </a:r>
            <a:endParaRPr lang="th-TH" dirty="0"/>
          </a:p>
        </p:txBody>
      </p:sp>
    </p:spTree>
    <p:extLst>
      <p:ext uri="{BB962C8B-B14F-4D97-AF65-F5344CB8AC3E}">
        <p14:creationId xmlns:p14="http://schemas.microsoft.com/office/powerpoint/2010/main" val="109556374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56</TotalTime>
  <Words>406</Words>
  <Application>Microsoft Office PowerPoint</Application>
  <PresentationFormat>On-screen Show (4:3)</PresentationFormat>
  <Paragraphs>10</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Hotelling’s Law</vt:lpstr>
      <vt:lpstr>PowerPoint Presentation</vt:lpstr>
      <vt:lpstr>PowerPoint Presentation</vt:lpstr>
      <vt:lpstr>PowerPoint Presentation</vt:lpstr>
      <vt:lpstr>PowerPoint Presentation</vt:lpstr>
      <vt:lpstr>PowerPoint Presentation</vt:lpstr>
      <vt:lpstr>References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Hotelling’s Law</dc:title>
  <dc:creator>Sony</dc:creator>
  <cp:lastModifiedBy>Sony</cp:lastModifiedBy>
  <cp:revision>1</cp:revision>
  <dcterms:created xsi:type="dcterms:W3CDTF">2014-10-01T09:07:08Z</dcterms:created>
  <dcterms:modified xsi:type="dcterms:W3CDTF">2014-10-01T10:03:47Z</dcterms:modified>
</cp:coreProperties>
</file>