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4" r:id="rId3"/>
    <p:sldId id="262" r:id="rId4"/>
    <p:sldId id="263" r:id="rId5"/>
    <p:sldId id="269" r:id="rId6"/>
    <p:sldId id="270" r:id="rId7"/>
    <p:sldId id="268" r:id="rId8"/>
    <p:sldId id="278" r:id="rId9"/>
    <p:sldId id="275" r:id="rId10"/>
    <p:sldId id="291" r:id="rId11"/>
    <p:sldId id="292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5CB87-255A-4EF4-8B7F-392B00338D45}" type="datetimeFigureOut">
              <a:rPr lang="th-TH" smtClean="0"/>
              <a:pPr/>
              <a:t>04/09/56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BE26F-46C2-4254-BA45-B47FF99F702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.th/imgres?imgurl=http://4.bp.blogspot.com/-5ZkDMmmonHM/ThxHhfaMcZI/AAAAAAAAEug/zraDszBBdqg/s1600/St+Thomas+Aquinas.jpg&amp;imgrefurl=http://ktcatspost.blogspot.com/2011/07/science-atheism-ignorance-and-st-thomas.html&amp;usg=__bwhzeIDVWUokz1pn7-LF9CR5H9g=&amp;h=544&amp;w=387&amp;sz=42&amp;hl=th&amp;start=3&amp;zoom=1&amp;tbnid=79_pqM99Ly3nJM:&amp;tbnh=133&amp;tbnw=95&amp;ei=1fFNToDkAcXHrQeh6oyYAw&amp;prev=/search?q=Thomas+Aquinas&amp;um=1&amp;hl=th&amp;sa=N&amp;tbm=isch&amp;um=1&amp;itbs=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cartoonstock.com/newscartoons/cartoonists/pkn/lowres/pknn675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0"/>
            <a:ext cx="5943600" cy="68514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travelphotos.everything-everywhere.com/photos/483614776_SegPR-1000x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0356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1.bp.blogspot.com/-_qKN9FcGMFE/TigUvT2VaVI/AAAAAAAAACM/t9ujbAfzTb0/s1600/KeepOffGrass_4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48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2.bp.blogspot.com/-wi03bR7xlt4/T85joSeTACI/AAAAAAAAXrU/ncJZSsEm0x8/s1600/cat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09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rickbutts.com/wp-content/uploads/2010/10/penguins-jumping-off-cliff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0"/>
            <a:ext cx="4648200" cy="69376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t3.gstatic.com/images?q=tbn:ANd9GcRMLPZpxGuCvrKgYOKsPVQQ8tTF_uMWSlRkYnn8y2tScaPDAGwJxM4hp0M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8600"/>
            <a:ext cx="8077200" cy="6468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ultimatecoupons.com/blog/wp-content/uploads/2007/08/penguin-plun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“Law and Economics”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7529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Interdisciplinary social science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To reduce the ‘dogmatic’ nature of the law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Use economics to </a:t>
            </a:r>
            <a:r>
              <a:rPr lang="en-US" dirty="0" err="1" smtClean="0">
                <a:latin typeface="Calibri" pitchFamily="34" charset="0"/>
                <a:cs typeface="Microsoft Sans Serif" pitchFamily="34" charset="0"/>
              </a:rPr>
              <a:t>analyse</a:t>
            </a: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: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Why does it exist?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Does it induce efficiency?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If not, how can the law be improved?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Is there any contradiction with justice?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Is the judicial economy justified?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Economic </a:t>
            </a:r>
            <a:r>
              <a:rPr lang="en-US" smtClean="0">
                <a:latin typeface="Calibri" pitchFamily="34" charset="0"/>
                <a:cs typeface="Microsoft Sans Serif" pitchFamily="34" charset="0"/>
              </a:rPr>
              <a:t>Analysis of Law</a:t>
            </a:r>
            <a:endParaRPr lang="en-US" dirty="0">
              <a:latin typeface="Calibri" pitchFamily="34" charset="0"/>
              <a:cs typeface="Microsoft Sans Serif" pitchFamily="34" charset="0"/>
            </a:endParaRP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endParaRPr lang="th-TH" dirty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Means/Ends Analysis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7529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Ends: the goal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Means: how to get to that goal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Different means can get to the same end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What is different?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The difference is the mean itself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Economically speaking…????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“</a:t>
            </a: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The end does not (always) justify the means</a:t>
            </a: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”</a:t>
            </a:r>
          </a:p>
          <a:p>
            <a:pPr>
              <a:lnSpc>
                <a:spcPct val="90000"/>
              </a:lnSpc>
              <a:buNone/>
            </a:pPr>
            <a:r>
              <a:rPr lang="en-US" dirty="0">
                <a:latin typeface="Calibri" pitchFamily="34" charset="0"/>
                <a:cs typeface="Microsoft Sans Serif" pitchFamily="34" charset="0"/>
              </a:rPr>
              <a:t>	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		St Thomas Aquinas, Summa </a:t>
            </a:r>
            <a:r>
              <a:rPr lang="en-US" sz="2800" i="1" dirty="0" err="1" smtClean="0">
                <a:latin typeface="Calibri" pitchFamily="34" charset="0"/>
                <a:cs typeface="Microsoft Sans Serif" pitchFamily="34" charset="0"/>
              </a:rPr>
              <a:t>Theologica</a:t>
            </a:r>
            <a:endParaRPr lang="en-US" sz="2800" i="1" dirty="0">
              <a:latin typeface="Calibri" pitchFamily="34" charset="0"/>
              <a:cs typeface="Microsoft Sans Serif" pitchFamily="34" charset="0"/>
            </a:endParaRP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endParaRPr lang="th-TH" dirty="0">
              <a:latin typeface="Calibri" pitchFamily="34" charset="0"/>
              <a:cs typeface="Microsoft Sans Serif" pitchFamily="34" charset="0"/>
            </a:endParaRPr>
          </a:p>
        </p:txBody>
      </p:sp>
      <p:pic>
        <p:nvPicPr>
          <p:cNvPr id="35842" name="Picture 2" descr="http://t3.gstatic.com/images?q=tbn:ANd9GcTjbnsxA3-hJQIObIKsx9skBz9u-92FoL1vTpafJn9zQYHgTid099HDaGc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10000" contrast="30000"/>
          </a:blip>
          <a:srcRect/>
          <a:stretch>
            <a:fillRect/>
          </a:stretch>
        </p:blipFill>
        <p:spPr bwMode="auto">
          <a:xfrm>
            <a:off x="7191392" y="0"/>
            <a:ext cx="1952608" cy="27336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Ex Ante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vs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Ex Post</a:t>
            </a:r>
            <a:endParaRPr lang="th-TH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7529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Consider a certain point in time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Something happens at that time – </a:t>
            </a:r>
            <a:r>
              <a:rPr lang="en-US" sz="3600" b="1" i="1" dirty="0" smtClean="0">
                <a:latin typeface="Calibri" pitchFamily="34" charset="0"/>
                <a:cs typeface="Microsoft Sans Serif" pitchFamily="34" charset="0"/>
              </a:rPr>
              <a:t>incident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Things happened </a:t>
            </a: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before </a:t>
            </a: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that incident is called </a:t>
            </a: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ex ante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Things happening </a:t>
            </a:r>
            <a:r>
              <a:rPr lang="en-US" b="1" dirty="0" smtClean="0">
                <a:latin typeface="Calibri" pitchFamily="34" charset="0"/>
                <a:cs typeface="Microsoft Sans Serif" pitchFamily="34" charset="0"/>
              </a:rPr>
              <a:t>after</a:t>
            </a: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 that incident is called </a:t>
            </a: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ex post</a:t>
            </a:r>
            <a:endParaRPr lang="en-US" b="1" i="1" dirty="0">
              <a:latin typeface="Calibri" pitchFamily="34" charset="0"/>
              <a:cs typeface="Microsoft Sans Serif" pitchFamily="34" charset="0"/>
            </a:endParaRP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endParaRPr lang="th-TH" sz="2800" dirty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Ex Ante</a:t>
            </a:r>
            <a:r>
              <a:rPr 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vs</a:t>
            </a:r>
            <a:r>
              <a:rPr 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40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Ex Post</a:t>
            </a:r>
            <a:r>
              <a:rPr 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: Some examples</a:t>
            </a:r>
            <a:endParaRPr lang="th-TH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7529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Low-Fat Product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Car’s Safety Equipments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Cigarettes</a:t>
            </a:r>
          </a:p>
          <a:p>
            <a:pPr>
              <a:lnSpc>
                <a:spcPct val="90000"/>
              </a:lnSpc>
              <a:buNone/>
            </a:pPr>
            <a:endParaRPr lang="en-US" dirty="0">
              <a:latin typeface="Calibri" pitchFamily="34" charset="0"/>
              <a:cs typeface="Microsoft Sans Serif" pitchFamily="34" charset="0"/>
            </a:endParaRP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endParaRPr lang="th-TH" sz="2800" dirty="0">
              <a:latin typeface="Calibri" pitchFamily="34" charset="0"/>
              <a:cs typeface="Microsoft Sans Serif" pitchFamily="34" charset="0"/>
            </a:endParaRPr>
          </a:p>
        </p:txBody>
      </p:sp>
      <p:pic>
        <p:nvPicPr>
          <p:cNvPr id="37890" name="Picture 2" descr="http://t0.gstatic.com/images?q=tbn:ANd9GcTs0abUxk8YxoZt6IGvxo4iqeg9gOV_Dgk28WHHcsAZYt3gkOIln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10149"/>
            <a:ext cx="2466975" cy="1847851"/>
          </a:xfrm>
          <a:prstGeom prst="rect">
            <a:avLst/>
          </a:prstGeom>
          <a:noFill/>
        </p:spPr>
      </p:pic>
      <p:sp>
        <p:nvSpPr>
          <p:cNvPr id="37892" name="AutoShape 4" descr="data:image/jpg;base64,/9j/4AAQSkZJRgABAQAAAQABAAD/2wBDAAkGBwgHBgkIBwgKCgkLDRYPDQwMDRsUFRAWIB0iIiAdHx8kKDQsJCYxJx8fLT0tMTU3Ojo6Iys/RD84QzQ5Ojf/2wBDAQoKCg0MDRoPDxo3JR8lNzc3Nzc3Nzc3Nzc3Nzc3Nzc3Nzc3Nzc3Nzc3Nzc3Nzc3Nzc3Nzc3Nzc3Nzc3Nzc3Nzf/wAARCAB5ANcDASIAAhEBAxEB/8QAHAAAAgMBAQEBAAAAAAAAAAAABAUCAwYAAQcI/8QAQhAAAgEDAgMGAwUGBAMJAAAAAQIDAAQRBSESMUEGEyJRYXEygZEUM6GxwUJSctHh8BUjNGJDgvEkJjVFVGNzosL/xAAWAQEBAQAAAAAAAAAAAAAAAAAAAQL/xAAZEQEBAQADAAAAAAAAAAAAAAAAARESIUH/2gAMAwEAAhEDEQA/AMXGI/i4QQf3hmpyGEDJVR7DFUlxjAoO8fJUZ6UwNrISS3Cizt++kUZKAjcfOtbDZl4gUt+BsbqcHHvWG7Muv+NwCWQIhDZLcvhNbmG4iQAwzx528IbmcmpgKGkC7tFMbd24z8ByP79KRzaRewuzlnBU9AMUHea5dSXTPBcSRxg+DgbHz286O0TtTLqU50+8PG7K3dy4wxwM4OOew5+lBKC+lQRIWxk+LfpTzT9SsJH7q5yQeXipRpNhBeS3ccoCurFY3A3x+vzoiTswwyW4XGNiSaDTW3ZfTrkFheKg5mJvEUP1q+eDTNLZEnvZeFtlPdkqT5fFWP01JbZ3jjkbCHAGeQpneCS6s3SQAkjGD1oG9xa6FqihJ734dh/lEEfPiNB3fZHSWhL2l5NI4HwlyufbnWZsLR0nIWRyAN8mn8UzogXizigUnQtObcai6ty4GdqiezlvgulwZVAJOJSKKZpe8dgpZc+9BavdvFp83EhUsOBT6nb8s0CHvYEkJjQ8GfCH8W3zFOdKMNxayOCvFGcNCY8gg8iDnbrWWZ9zy+VNtAkZYr85/wCGv5mqNHpWk2+pRMxMaEb47vnmp3+nR2cBUtHIoHhABGPyoTQJ3jRQDjMf60RrUpNtgndiNqgst+zCXMSvCkZ4tyOI5+tXDs29lCWnjQ45AqNvworSb2S2iXgONhV17eyXCMZXJA9aDOvphu7h47cFccxGAM1GLs/epcf5cbFzjJaPfbzNE6DcZvJ5WJ3fnmta+rKtv3caqCRjON6DIXts9spVo1aTq2aFjByO8BHtWjFtLeXaxrbTTJjLvGQAhPLOaPbsgHTvIXP8ORnNRdYK4juYpBHcvxFjhJEGFf28j6Zz7jemfZXQTq2poZFYWsJ45HGcH/aD5nr6ZrR6V2cmu7mW31GIi0Q4csPj9F/n0rZwWcdnbpBaxqkCDCxqOX8/fnVgpNrGQoCqABgADYCuojHt8q6qj80d6o86DuJlZzjkKNXSNWuI2a3spJOH4groSPlnNBf4VqTHe0cepI/nQEaMpl1BeFc8Kknbltj9adXv+VDuMMTiqNGiXTISt6hjaVwRIRkH0yP73rtfn70wpbo7AZLArgg7efzqANpcKSW6c81Z2Sf/ALwQvncJIf8A6EUE9hqM8DNBbFkXAYh12zyzvWg7K6dHYKZp2BvJMrwfuL5DzPn8hVD6xk7jVWXOA5z/AH9K05nMkWCTWSuj3d5FKOWRvWjhcEDJ6VAngPDqM6eZBpiX7tDv+NLLkiLWwOQZNqbJAlyhXNAns58XcoPJjkU0j3BNBNpkUdxhJcug3QcwD/0oxPCOHyFAOO9437t8eLlzpH2quXCwW7uDkl9h5bD8zTgu6SuQMjizWV7Wfamv1maGTujGqqwXIBHP86oWNIAd6d6GwXTL6Y48TBQfYf1rLCUyvwR5dzsAu5Na+G2Nn2fWJgO8ZeJ8HOCTnHy2FAz0jZYD+8pGPlmrNYOTEOeXFU6cSsMJ54Zc/MYqepHivII/91QMoThF9q9vJOCylbPJTUIyAoFD6xJw6fJjrgUFOh7Q56k5rR6Xbm7nAc8MQ+I/oKz+mLwwIvXFafSSY8LyHOg1EMaIipAoVANgBV0MTySAZxvuR0oCCbgTiYjh/iq221FXmwGAAoHk3hjGF4sdMUOGAO23vVrSgpniHKgp72KJOJiKovYKd8gHzrqUPqaS5CN8q6g+D6Pqclnco+5IO6+fmK1d2FbEybo4yD5561hpYz/qI+DgPxKrA8J+Vavs/dC6sTBJuYxsfT+hqUD6lbi5s5YWGcjI9az9tMzw93I3E8R4Tnr5GtfLFislqkX2LUC4HgY4b2PL6Ugvsbs21yrNkxkFXA6qef8AP5U0ug0eGj3ZDxKfP/qKQPhTlac6bcCa0CORxRbZPVen03/ClBmo3neWCy2+42bnuBR8Gtp4QXw2AcEisde3TWcjmILJEeQLbKT7UvW8uCrcElsOLBGVO31FBvLqS+1BheW0QljgYoTGwJPyqlddaNcd5wNywVII+VZO217WrMYtr62UFccIMX5HG9DXOpa5dSccl3M5/wDbkX/8mqNlHPfMDqUUhlLjEi43UDOKvg1h5W4QrM+OQU1gU1fVrIhTcTJy8LZGfr86Jte0+qwSBoroNg54ZI1YD8KD6LH9sHKENn1IxQfaC7uLS1g76IRpPIUbxEnAGf79qz6dstbFurxXWmsT8SPCUI+ewP1oDUO1F7rUUUN9DbqVk41eIEHOCPMjG9A2iu4IlCQRhVHRfCPoKI+1vdwmEHiZ8AFjyPqaz8DHAzzouCThYeWaDYx6Xq1vaIzafM6EAh4R3inG/Nc0LdGea4imhtpnVTj7pvEfTbemnZHtDcW8XdNKSF6EbHyrbW/aON4vEpLnffegwam5WFJXtLhY22DGJgCfpQOoXP2u3KQYfG5xX0S71vjjYCMH0PWvjva3U49M1ho4o1eF14wuWXByc7eXlQaSzukKqUYHAztWk024DoXztWA7KTjUbS7mWARkEKoVjjlnr71prS7NsgQDIA86DR6nP3VgZI2x4lzvyHL86Uw6g0ecNz9aCuLsTRPHnAYYpJHcsrlWPiU4NQbyHVpWXJkPKqrnUWlVVB9TWbt73PgB350xScPGA3tQGJcEHIO9dQQffFdQfKhxlsAcKnnvTnR52tbpHJPCNmHmDz/v0pbEAWXbrR0eFYGqNVdTwxrxSSIoPIk4zWf1uP7XD3iQyBF2MjIQv1pzossBhOIY/tCf8QjLFT5E8vLap3rmZHSTdWGDnyrPqsRbuXjMbfGmx/SibCdLe6R5UV0z4lcZGPb05/Khb2M2l1xdM8Le3n+Vc/xA+VaQ71qJZoyCFwox4RtisjLGUchuh61qbOb7RZBG+JPCR6dP5fKk96ZIG8PDzIPEKgVnfYH8aiyDnijftMh5pAfcD+Vd37HnbwH6VQCVqPCRyo/vUPO0j+R3/OoMITv3cyfRqAYLnfrUlyrcQ55olYIX3WUr/GuK9Nq3NXQj3IoDYJAQMUSrbc6XQq8Y4W5+hopH2oHOlXpt5w3TGGHmK10F1wKPEPTHI18+R8EGnVlqQFuEk5qMKaDUT34wdgT6V887agNqEU7qGEkeOHiIIweW3vT175Cd2rN9o7mKaWJfDlQTxY3x5UD7shNFBoeFXhLuxI4vl+lHtcggFG2rLaLdoLbuVkB4d+Xn/ZpmJx5igZ9+Ttx0FfM3ed4p8SjBHmKqEy8QySKS69qfCpgifLP8XoP60Dm01EM2eLrsc09tr8ugHFXzS3uTAQRKSP3QKe6fq4OAdtutBvYrhSPi3rqz9neK+7fD1OcYrqgzVpLlRk70T3tUtFMVMjyyy8PMkE4HvVfzqhvp193E6tk8I+L261opxkZBBB3BFYdWKsD5VqNGuvtFl3ZPij2+XT+VSxSzXbcMgfz2P6UmgZnhAI+Hw71qryPvY3Q9Rz9elY644obrGWXibDen9mkQw06furpQfhfwkflU9WjGA3PJwaCik7qdHbmjA7elGXcyz28hU5IH5UAAhjI+EfWqbiHhIKEgHbarY3yNq9Yd4vAOfSgD4W/eNd4+h/CmEem3cvwwkfxHAoyHs9dSfE6KPQE0CiESMhPeAYPlXhZlOCFPyp/P2fa3tXcyknny51n/ADoJxTHvACTg+dGKaWE4Ix0phE3Git5iqCFarkYlCoOM8j5GhQakHI5UFTx6gV3ikwf2sZzQM8Mq7yBlPquKepqDRqAZcD1NXDUEkUrIY3U8wwFBlkke2kDJluhHKmKajFjduE+Rqd5p0Tyl7ZiqEZ4Bvj29KCMEeeHjcH1GaC+fUxwkQ+JvPoKW4Z3LMzFicknrV3AEJDD54qyFU4uJxlE8TDzA6fp86CoALgMR7MKiQS2I1yc9DVpkaUklVUeQXGKstC0U/foVEkY4kB8+Q+Yzn3FAYky2v/Z0m4ihBZ1OMtjfHmM7b+XTNdQ8HA6nvCQwHgVhkvv0+WTXUG1l7RadHIYZ7WXu8FXXiAOP4eX41mJ0WKd44240ByjfvKeR+lQ7QjLJdk+I+Fifw/v2oS3vFkjjiLLxqCFx5c8UBXOjtJu/s10nEfAx4W9j/eaXNKijmKh33EDwKxoNncjBI9azOtRpHc8RXaQfQ06tbg3FhBIxywXhb1I2pZrYD25Y81Oc1mKUF+NTnHGmxx1FSsyzxPGoJLnAHnQYY/GM88UVFI0IILFC6lCccgef8q0gmytraa/FrFNK3EwVSqg8Z8x5VqrfSrHTsGaaJGPWR/EflWVtLN0IlSR8kbMMKMe5o6Kz4zkLxeuCxPz/AK1MVoP8Q0+AHhDuxPQBRjpuTn8Kpk10DaG3QeROW/PFBQ6bK/wxn6YoyLSJOuF+Wfzp0AtQ1qd7dlkWMqenCAR7Y/rWVGSW8s1oO0EBt0wTnfGcVnVm4GwO7z5lcmiItzoqybMZXyJoRm4mJzknyq23yrYzjNUHcWKjl3+6Un15VCKMOeKTcDpRBJPU48qCsS3FsSyHhbkcgEY+dei8nbPHFBIBzzCv6VG5yYSOe9B8ZVwQeE52wcUIYpexj47GAj/aWU/nRC31lIMPDKh88hxQtrpt5dHKxlVP7b7A02h7PRgZuZy56hBgfWglAug3YZbpmiDKOH7PuFI6lHOd9uTj+Qd1Yw6RFcSQXS3cciCNXRCpGdySDgqRgcsjfGTuCwksLG3QkQKW/wB5z+dByIzbJEeHyVdsUCFhg9B7VS/PbpTW6s5MccMOSDupFK5Cxchhhh+zjcUEobhkcEgEjketdUFTBydq6gqu72a7fMh2/ZUcqnb2m6vc8Soei/FRKWkNpGWmYtKeQHT2r1suwxufegJtRBJKWIyi8gev9KPWRD4OFQpGBjpQEK8GfM1bnr1FAdpUvB3sB6eIfkf0qvUpMwyADJI2FCxy93chv3sinOk6a99Ks0gPdA+EH9s/yqVSe20a/dwViRVx1YbU3tezJkVRcy5xz4eta2PTxBEZZ+GKNebP4R+NB3Otafa/d/5p888K/jz+lTRRBolvCoZ0MhGwLEkk9BvTODTgoA4BnrtWfuu1TEgRBE4TkcK5/Ol8/aK7m/4rn3c/pTKNwbdI/vXRPV2C/nXIbIEhryEHG2ScfXlXzt9UuG/aAqr7ZMTkv+ApxQ17YAFmCkEbEFTkfWsvHwmMZCk++9MrmZpoWDsTgbUsVMjnitCQKg7Kv1NeO5LAjhA9K7hA65rxlx1xnrigLiPg+ZqeartVaQKibknpRpgtlyr36CQdAhIHzzQUJGZ3WJSAXOMmn2n6NFCVcQ8cn7xXNJYVa31CBXlSMA5WTPh9+v8AZrfWMtu0aItxG7gAHxYJP4VLQJHYTP0VB670THo6tgyyO3oNhTaOA4yQcDmTQ1zrOmWP3lyjsOkeG/Hl+NZ2qqGkQIOKONUbz5ml91Ytlhw4YcxVF520Rci0gHu2/wDSkF72iv7pyWlI8seVWSg6a24H8ZUfOgb60gnXxuokHJhzpbJczOfE7HPqapZi3MnNVFE0LRthgWA5EDw/WuohWI65HUEbV1UCEEPxSbyHqelERAKvKqrj781aPhoJq3Or4Lae4J7lC2OZ6fWho+dM1/8AD4qCUenJF4r1o1PILJyz78qYS3GqrATbTlo1Gywkj6cJoP8A8ub2NLtM/wBYn8QoJT6jcS57yRyw5s7EkfXlUobKWePvpZo4Yz+05yT8ql2o/wBUv/wiq7v71P4P0oLhbWEf3l1NKR0jXhFe97p0Y8Nlx+sj0E/3fzqlOdAfdG2uIi1vbLBIg5IdiKDRsgEVbb8x/DQ8fWgtY+E+1VRAcO4qb/Cfaox/DQTAA5YFU3S5UFcZHPFSfnUR8dB5ayskbhSQSMU0i1CSKJIobeMxDBbK5J86UrzoqD/Sy0Bv2+wlJ7/TlBXJDRnA8jgVZHqCFi8ffCMD7uQqQfLG21KB95/yfrVv7HyoG7X0NxAIJZbtI+fDxEjPtQbw2PEvDeSkHOSU5UM3Jvf9aifvR7H8qAox2Kc5J39kArg9mvKCVv4pMUMnw1W3xUBnfW//AKVf+aQ1GR4pFPDHwHphsg0P0r3qKCOcNiurxviNdQf/2Q=="/>
          <p:cNvSpPr>
            <a:spLocks noChangeAspect="1" noChangeArrowheads="1"/>
          </p:cNvSpPr>
          <p:nvPr/>
        </p:nvSpPr>
        <p:spPr bwMode="auto">
          <a:xfrm>
            <a:off x="152400" y="-455613"/>
            <a:ext cx="1638300" cy="9239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7894" name="Picture 6" descr="http://t1.gstatic.com/images?q=tbn:ANd9GcS2EPRWKuPmH1LXSu62DVaKn7HbOPxmuYe4MooDYSa5KUB21sv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7" y="5000636"/>
            <a:ext cx="3316721" cy="1857364"/>
          </a:xfrm>
          <a:prstGeom prst="rect">
            <a:avLst/>
          </a:prstGeom>
          <a:noFill/>
        </p:spPr>
      </p:pic>
      <p:pic>
        <p:nvPicPr>
          <p:cNvPr id="37896" name="Picture 8" descr="http://t3.gstatic.com/images?q=tbn:ANd9GcTAGMTBVRNm4Xu3qYu4PUNF0AYZh2e2p7oLaYqgn-2pKH_XbxS1h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5841992"/>
            <a:ext cx="1143008" cy="1016008"/>
          </a:xfrm>
          <a:prstGeom prst="rect">
            <a:avLst/>
          </a:prstGeom>
          <a:noFill/>
        </p:spPr>
      </p:pic>
      <p:pic>
        <p:nvPicPr>
          <p:cNvPr id="37898" name="Picture 10" descr="http://t3.gstatic.com/images?q=tbn:ANd9GcRl-yZ7xEXA6P2Qe1vOJy4h-_B6l3n4iIFHHQaOtN0CUaoqdqBWS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4714875"/>
            <a:ext cx="2143125" cy="2143125"/>
          </a:xfrm>
          <a:prstGeom prst="rect">
            <a:avLst/>
          </a:prstGeom>
          <a:noFill/>
        </p:spPr>
      </p:pic>
      <p:pic>
        <p:nvPicPr>
          <p:cNvPr id="37900" name="Picture 12" descr="http://t3.gstatic.com/images?q=tbn:ANd9GcS_iwq-T09bAJgZblurzdlIExQdmd8ZGp5MyDsycUq-LTZ0zt7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4362450"/>
            <a:ext cx="1828800" cy="2495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157</Words>
  <Application>Microsoft Office PowerPoint</Application>
  <PresentationFormat>On-screen Show (4:3)</PresentationFormat>
  <Paragraphs>28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“Law and Economics”</vt:lpstr>
      <vt:lpstr>Means/Ends Analysis</vt:lpstr>
      <vt:lpstr>Ex Ante vs Ex Post</vt:lpstr>
      <vt:lpstr>Ex Ante vs Ex Post: Some examples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EE403 Law and Economics</dc:title>
  <dc:creator>test</dc:creator>
  <cp:lastModifiedBy>user1</cp:lastModifiedBy>
  <cp:revision>12</cp:revision>
  <dcterms:created xsi:type="dcterms:W3CDTF">2012-08-17T04:14:24Z</dcterms:created>
  <dcterms:modified xsi:type="dcterms:W3CDTF">2013-09-04T06:07:26Z</dcterms:modified>
</cp:coreProperties>
</file>