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E58C-DC22-429B-A664-BDB4C4488A14}" type="datetimeFigureOut">
              <a:rPr lang="th-TH" smtClean="0"/>
              <a:t>11/10/56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7B77B-C1BF-4E56-AEE9-6FB8F837F13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E58C-DC22-429B-A664-BDB4C4488A14}" type="datetimeFigureOut">
              <a:rPr lang="th-TH" smtClean="0"/>
              <a:t>11/10/56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7B77B-C1BF-4E56-AEE9-6FB8F837F13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E58C-DC22-429B-A664-BDB4C4488A14}" type="datetimeFigureOut">
              <a:rPr lang="th-TH" smtClean="0"/>
              <a:t>11/10/56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7B77B-C1BF-4E56-AEE9-6FB8F837F13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E58C-DC22-429B-A664-BDB4C4488A14}" type="datetimeFigureOut">
              <a:rPr lang="th-TH" smtClean="0"/>
              <a:t>11/10/56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7B77B-C1BF-4E56-AEE9-6FB8F837F13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E58C-DC22-429B-A664-BDB4C4488A14}" type="datetimeFigureOut">
              <a:rPr lang="th-TH" smtClean="0"/>
              <a:t>11/10/56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7B77B-C1BF-4E56-AEE9-6FB8F837F13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E58C-DC22-429B-A664-BDB4C4488A14}" type="datetimeFigureOut">
              <a:rPr lang="th-TH" smtClean="0"/>
              <a:t>11/10/56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7B77B-C1BF-4E56-AEE9-6FB8F837F13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E58C-DC22-429B-A664-BDB4C4488A14}" type="datetimeFigureOut">
              <a:rPr lang="th-TH" smtClean="0"/>
              <a:t>11/10/56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7B77B-C1BF-4E56-AEE9-6FB8F837F13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E58C-DC22-429B-A664-BDB4C4488A14}" type="datetimeFigureOut">
              <a:rPr lang="th-TH" smtClean="0"/>
              <a:t>11/10/56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7B77B-C1BF-4E56-AEE9-6FB8F837F13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E58C-DC22-429B-A664-BDB4C4488A14}" type="datetimeFigureOut">
              <a:rPr lang="th-TH" smtClean="0"/>
              <a:t>11/10/56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7B77B-C1BF-4E56-AEE9-6FB8F837F13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E58C-DC22-429B-A664-BDB4C4488A14}" type="datetimeFigureOut">
              <a:rPr lang="th-TH" smtClean="0"/>
              <a:t>11/10/56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7B77B-C1BF-4E56-AEE9-6FB8F837F13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EE58C-DC22-429B-A664-BDB4C4488A14}" type="datetimeFigureOut">
              <a:rPr lang="th-TH" smtClean="0"/>
              <a:t>11/10/56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C7B77B-C1BF-4E56-AEE9-6FB8F837F13E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EE58C-DC22-429B-A664-BDB4C4488A14}" type="datetimeFigureOut">
              <a:rPr lang="th-TH" smtClean="0"/>
              <a:t>11/10/56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C7B77B-C1BF-4E56-AEE9-6FB8F837F13E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ข้อความ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MK 202 Additional Slides</a:t>
            </a:r>
            <a:endParaRPr lang="th-TH" dirty="0"/>
          </a:p>
        </p:txBody>
      </p:sp>
      <p:sp>
        <p:nvSpPr>
          <p:cNvPr id="5" name="ชื่อเรื่อง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Product line decisions</a:t>
            </a:r>
            <a:endParaRPr lang="th-TH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2.bp.blogspot.com/_Fbpn-cE0wZo/TH3aAK0mshI/AAAAAAAAAAU/78A5yHjnhVo/s1600/Product+items,+lines+and+mix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357298"/>
            <a:ext cx="8143900" cy="5217222"/>
          </a:xfrm>
          <a:prstGeom prst="rect">
            <a:avLst/>
          </a:prstGeom>
          <a:noFill/>
        </p:spPr>
      </p:pic>
      <p:sp>
        <p:nvSpPr>
          <p:cNvPr id="5" name="ชื่อเรื่อง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By definition…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4.bp.blogspot.com/-sJ8VUm992HU/UaRQJD8hbuI/AAAAAAAAAQg/w5cJlILaTSw/s1600/uploadzzzzzzzzzzzzzzzzzzzzzzzzz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8358246" cy="4500570"/>
          </a:xfrm>
          <a:prstGeom prst="rect">
            <a:avLst/>
          </a:prstGeom>
          <a:noFill/>
        </p:spPr>
      </p:pic>
      <p:sp>
        <p:nvSpPr>
          <p:cNvPr id="5" name="ชื่อเรื่อง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Product Line Extension</a:t>
            </a:r>
            <a:br>
              <a:rPr lang="en-US" dirty="0" smtClean="0"/>
            </a:br>
            <a:r>
              <a:rPr lang="en-US" sz="3100" dirty="0" smtClean="0">
                <a:solidFill>
                  <a:srgbClr val="FF0000"/>
                </a:solidFill>
              </a:rPr>
              <a:t>from Coca Cola </a:t>
            </a:r>
            <a:endParaRPr lang="th-TH" sz="3100" dirty="0">
              <a:solidFill>
                <a:srgbClr val="FF0000"/>
              </a:solidFill>
            </a:endParaRPr>
          </a:p>
        </p:txBody>
      </p:sp>
      <p:sp>
        <p:nvSpPr>
          <p:cNvPr id="14340" name="AutoShape 4" descr="data:image/jpeg;base64,/9j/4AAQSkZJRgABAQAAAQABAAD/2wCEAAkGBxQTEhQSEhMVEhQVFxgaFRgYGBoaIBYYFhgcHxgbGBUYHSggHB4nGxcdITItJykrLi4uFyA0ODQsNyguLysBCgoKDg0OGxAQGzgkICQsLDA3MiwsLCwsLS8sLCw0LDQvLCwsLCwsLCwsLCwsLCwsLCwsLCwsLCwsLCw0LCwsLP/AABEIAL0BCwMBEQACEQEDEQH/xAAcAAEAAgMBAQEAAAAAAAAAAAAABgcDBAUCCAH/xABGEAACAQMBBQUFBQUECQUBAAABAgMABBEhBQYSMUEHE1FhcSIyUoGRFCNCobEzYnLB8EOCkuEVNIOissLR0vEWJDVTcwj/xAAbAQEAAgMBAQAAAAAAAAAAAAAAAwQBAgUGB//EADcRAAIBAwIDBAkDBAMBAQAAAAABAgMEERIhBTFBE1FhgSIycZGhscHR8AYU4SNCUvEVMzRyJP/aAAwDAQACEQMRAD8AvGgFAKAUAoBQCgFAKAUAoBQCgFAKAUAoBQCgFAKAUAoBQCgFAKAUAoBQCgFAKAUAoBQCgFAKAUAoBQCgFAKAUAoBQCgFAKAUAoBQCgFAKAUAoBQCgFAKAUAoBQCgFAKAUAoBQFUdpW/cqTNaWr92E0lkX3ixHuqfwgdSNc+GNaVeu09MT0/CeFU5U1WrLOeS6e19/wAivYtvXStxLczhvHvX/PXWqvaS7zvO0oNYcF7kWj2c7/vcOLW6IMpB7uQDHHgZKsBoGxkgjGcePO5QruT0yPN8V4TGjHtqPLqu72eBZFWzzwoBQCgFAKAUAoBQCgFAYblnHD3aq2WAfiYrwp+IjCnJHhp61h56G8FF51PG3dnf3masmgoBQCgFAKAUAoBQCgFAKAUAoBQCgFAKAUB8679bHlt7ybvVPDJI7o/Rw7E6HxGdR0rlVoOMnk99w24p1reOh7pJNd2CP1EXzf2DIy3Vuy+8Jo8evGK3h6yILlJ0Zp8tL+R9N11z5yKAUAoBQCgFAKAUAoBQCgFAKAUAoBQCgFAKAUAoBQCgFAKAUAoBQCgFAYrq2SRSkiLIp5qwDA+oNYaT2ZtCcoPVF4fgQPersyt5EeS1HcSgEhQco5HQqfd5dNBnkarVLaLWY7HbsuN1oSUa3pR+K+/mQfss2Ebi8WQj7q3w7Hxf+zX1z7Xopqvbw1Tz3HZ4zdKjbuC5y28uv28y+a6R4kUAoBQCgFAKAUAoBQCgFAKAUAoBQGFbpC5jDqZAMlOIcQB6leeKxqWcEjpTUNeHjvxt7zBc7XgjbhkniRvBnUH6E1q6kVs2SU7SvUWqEG14Js3FORkag8q3K7WNmftAKAUAoBQCgFAKAUAoBQCgFARnfrbhghEMXtXNz93Ao55bQt5AZ+uKhrT0rC5s6PDrVVamue0I7t/TzN7dPYCWVskCYJ5yN8bn3j6dB5AVtTpqEcEN7dyuqzqPy8EdipCoKAUAoBQCgFAKAUAoDFc3CRozyMERRlmY4AHmTWG0t2bQhKclGKy2Ro7wXNz/APH2wMZ5XFwSiN4FIwONh56VF2kpeovNnQ/aUaP/AKZ7/wCMd35vkjT2tsva/dtJHfx8YBPdrCqg41wHbiOfDNayjVxlS+BLQr8P1KMqTx3uT+SwVxa9pO0EOTMJB4PGmPqoB/Oqiuai6noJ8Gs5LaOPY39ck63T7UI52WK6QQSNorg+wx8DnVPnkeYqzTuVLaWxxr3gk6Sc6T1Lu6/yT27uUiRpJGCIgJYnoBVmUlFZZxKVOdWahBZbKC3n2z3969zAXiDHTXDH2eHORqMgcvOuPVqqU3KJ9JsbCdG3hRqtNLmsbc89e5+Bq22xLiQgJbyvnwjb9cYqNU5vki3Uvben69RLzRee5thJBZQRTftFU8QznhySQufIED5V2KEXGmkz5xxSvTr3c6lP1W/ftz8+Z2qlOeKAUAoBQCgFAKAUAoBQCgONvDvRbWa5nkwcZCKOJiP4RyHmcCo51Yw2bLtrw+vcpypx2XNvZe/6LcqjdnfGKTaEl/eLIdOGEKAwiB+YOinGg1LMapKtGNTVP/R6WXDatWz7C2wknvnbV8/j4FybK2pDcJ3kEiyL4jofBgdQfI1ehOM1mLPKXFrVt56KscP85d/kblbkAoBQH4zAcyBQyk3yP2hgUAoBQCgMV3cpGjSSMERASzHkAOZrDaSyzaEJTkoxWWyA7vXn+l7mSWUf+0tivcwnk7nOHlH4sAcuQyPPNaD7aTb5I7d1T/46jGEfXlzfcu5ff8VhirRwiOb+7wrZ2jtn72QFIR1LEc8eC5yfkOoqKtU0RL/DbR3NdLot37P5PncVyj3ooCZy7zy3Vjb2OS0gl4WOdXUcPcgn1Yj/AGYNSVKspwUPzwKdnYUre5qXT2WnPs56vl8S292N14LOMBFDS49uQjLMeuCeS+Q/WuhSoRprbmeR4hxOteTbk8R6Lovu/E7tTHNFAKAUAoBQCgFAKAUAoBQCgOLvft0Wds82hc+zGD1duWfIak+QqKvV7OGTocMsXeXCp9Ob9i/MI+eNvXryEvIxd5GyzHmcf0K5dPMpOTPeXihRoxpU1hd3ghYphF89frUdR5ky1Zw00Y+/3nf3V269ncLKpPASBKvxJ108RzFbUarpyyQ8RsYXlB03z6Puf89T6ARgQCDkEZB8Qa7Z8waaeGeqGDmbybT+zW0s4GSi+yDyLE4XPlkio6s9EHIt2Ft+5uIUnyb+HX4FEX95JM5eZ2lY9WOfoOQHkNK48pOTzLc+lUaNOjHRSWleH5v5k02ZvfJabK4z95IZmjt+I5wAoJJ6lVOR8wOVXaVZwo58djzF/wAOp1+I6VstKcsd+fm/5IxYdo9/HIHebvlz7SMqgMOoBVQV+X51GrionlstVODWk4aYxw+9N/fcvi1nDorjQOoYZ8GGf510k8rJ4mcdMnF9DXi2tC0zQLKjTKMsgYEqNOY6cx9axqTeM7m8qFSNNVHF6X16G7WxEU52ub1d7J9iib7uM/fEH3pB+D0Xr+9/DVC5q5elHrOCWGiPbzW75eC7/P5e0iu6O9UthIXjAdHwJI20DY5EEciMnXz5VDSqum9jpX1hTu4JS2a5Mntz2wJwfd2r95+844QfUan6CrLu1jZHEh+np6vSnt4LcrXbu25ruUyzvxNyAGgQfCq9B/RzVSc3N5Z6G2tadvDRTX3ftOdWhYPxmxz0rKWTEpKKyzb2Bf8ABOkgGRE6P68LA/ypL0MS8TWjJXKqUlycWvfsfTttOsiK6EMrgMpHUEZBrsJprKPnNSEqcnCSw1sZKyaCgOftvbcFpH3txIsa9M82PgqjVj6VrKSisslpUZ1ZaYLJUe83a9PISlkggT/7HAZz5hT7K/73qKrSrt+qdu34TCO9V5fd0IDfbbuZiTLcSyE/E7EfIZwKhcm+bOnChSh6sUvI/LDbNxCwaGeWMj4XI+ozg/Oik1yYnQpzWJRT8i6ezHf43uba5wLhVyrAYEqjnoNAw5nGh5jGKt0qurZ8zz/ELHsfTh6vyLCqY5goBQCgFAKAqntkviZoIOioZD6ueEfQIfrXNvpekontf0tQSpVKve8e5Z+pU+1W9oDwH6moqK2OjxKWaiXgdC3Psr6D9Kgl6zOpQeaUfYvkZK1JT6G3WYmytSdSYIs/4BXco/8AXH2I+WcRSV3VS/zl82dSpCmam1tnpcQyQyZ4ZFIOOY8CPMHX5VrOCnFxZPbXErerGrDmmVjtHcBLZTLc3qRwjr3Z4m8lHEfa9M+lc92mneUtj11P9QyrehSoty9u3y5e4hG8221nMccKmO2gBWFTqx4jlnc/Ex1PhUc5J4S5Iu21CUHKpUeZy3b6eCXgiV7i9m7zFbi8BSLQrEfek/i+FfzPlzqejbt7y5HJ4jxmNNOnQ3l39F7O9lyAVfPJkc2NubDbXct2jOWl4vZYgheNuJsaZOo68qihRjGTkjoV+I1a1CNGSWF9ORrb/wC+UVlbvwyIbhvZjQEEgn8RUagAa69QB1pUqYTS5izs3UnGVRNQ78c/BHzvJtEEknLEnJJ6k8zVDsm+Z6x8Qpx2ivoFvf3cfOsOl4mY3yfOPxP1rwdAadmzd3seiNd9qD+ta3VBlOfFYrZfcxnaQP4sflW3Y46EL4mpc5Y+B5MwPXNZ0s1deL3bydLZMygMScZx+X/moK8W8HX4XWpxUm3zLg7KN6x/qUrZ5mBsj5x/zHzHhU1pWx/Tl5HL/UPDlP8A/XR3/wAsfP6P395Z7MAMk4A5nwroHkCvN5e0ocRt9mp9qm6uASi+Yx7/AK6L5nlVeddLaO517bhcpLXW9FfEg0u6V7dv315OOM/EeMjyCrhVHkDiq7Upbs7EJ0aK001+fMyns4GNLnX/APLT/jrHZ+Jurtf4/nuI9tzdia29pgHj+NdQP4hzX9K1cWixTrwqbdThla1ySOCZKuyu2dtqW/AD7HGznwTgIJPqWA/vVPR3mjmcSajbyT64+Z9F1ePKCgFAKAUBq7T2hHbxNNMwSNBlmOTjJwNBqdSB86xKSissko0p1ZqEFlsp/tUlDXoZTlTDGVPiDxEfrXKvHmp5Hvf05Fxs8P8Ayf0K52n7/wAhSj6ptxD/ALvJG3s2XK46r+lRVY4eS9YVdVPT1XyOhaW5kkSNecjKg9WIA/Wo0svBbq1FThKb5JN+4+hb6+hs4A0riOONQoz1wMAADUnTkK7jcYR3PlcKdW6qtQWZN5Ky252uuSRaxKi9Hl1J8+BTgfU1UldN+qj0VDgFOKzXn5Ll73/BpbJ2/ty99q1J4PjMcSIPRnXLfLNZg60t8kdzHhlBaVHL9r+jOFv9sjakJW4v2E6k8IdWyqE/h4QBwZx0GDSrSk95G1hfU4rRRWPLn59TJ2bXdkk4lvuIEY7nK8SKfifGufDTA5+GIqXZxn6Revld17f+isZ577teH+8l/W1wsih42V0YZVlIII8iK6Kae6PFzhKEnGSw0Rnejf8AtLPKlu+lH4EI0P7zcl/M+VQ1K8Y7LdnTtOE1q61TeiPe+vsXN/LxKk3n7T7qfKq3coeSplcjzb3j9QPKqzlUqc3heB2qdCzs1mENUu+X0XJfMgEszynJOg5f5VvGMYLCIKtetdS1Tex6RQOVYbbN4wjDkfpamDLlgzWFlLPIIoI3lkPJUBJx4nwHmdK2Uc8iCpXUFmTJpB2NbQkQM5toSfwvI3FnwJjRh9DU0abRzat5Ce2DQs+xTaUjMCIYVBxxSSZ4sdVEYY49QKlWepRm459E6snYXfIuY7i3kPwnjX6HhP8AKsSimbUriVP2EQ2vsK7sn7u5haPwJwVb+Fxoaq1IJczu2lzKS9DdHmz4iy91xd6WHAqZ4y3TgC65z4VDh5wkdJ1aag5Skl4dS1rjdza1zarHdXKrhS4ty4EkqrjIdlXB6cywBOtTOnUxhyOZC7slUU4UsdG1y9uOnljwM27TouLdbWS2OMnK5U4GrNMNNAObYrWHdgsXGy1uSa+PuOvBcI44o3Vx4qQR+VbZyROLjs1gyUMH4ygggjIPMHqPSgIve7iW7vxKXiB5qpGPlkHH6Vo6aLMbuaWHuTTs/wBkw23eJEmCwBLHVmxpq3hry5c6noJLKORxScqmmTJjVg5BxBvZZmf7N3697xcOMHHF8PHjhznTGeenOoe3p6tOdzovhV2qPb6PRxnpnHfjnjy8Tt1Mc4UBw99dstaWctxGoZ14QueQLsFyfIZzUdWbhBtFzh9tG4uI05PZ/RFSbL7R7oNi7K3cD6SRuiaqefDgAfI5HpzqjG4l/duj1Nbg1BxzR9CS5NN/n1Oz2s2o723nT9nJCFXAwPYOR6ey4+lYvY+kpLuJP0zVzSqUpc4yz7/5RWG1V9oHxH6H/OoqL2aL3Eo4nGXh8v8AZqwylTkf+allFSWGUqVWVKWqJ29mbdSGaGbGe7dWI8OE5NQwpyjJPuL91eUatCVPPrJr2ZP3e7e6W8mMkhPANI0J0Ueg0yev+VWJ5m8tnKt+ztYaYR37+8nfZ12a8YW72guQcGKA8sdGlH/L9fCrFKiluzi3/E5zemD/ADwNTtT7UChax2c3Bw+zLMmnDjTgiI5Y5Fhy6cs1M5dEc2nSz6UjX7Sns7DZq7PtpO+nuHSSZ+MuW4dTKxycFiFAGmRnwpLGMGaOpz1csFZxbSbkf0qnKiuh6alxOoliXyNiDeK5RWSKeWONveRXZQ3qFPhW0YaVhFerddrNSkk8d6Wff08jCjgjNRtY2LkaimtR+rGHOMadT/0o5aRGmq0sY27zObUelR9oy27SHTYwy2pHLWt4zTK9S1lHeO52dytz5tozcEfsRrjvZSNEB6AfiY9B9dKsQjqORdV+yXiXNtO7sd37PEUeZH0Rc+3O4/E74zwjOp5DOANQKn2ijkJVK8sshm8O801kqT3RE+1Zl4o4z+y2fG2g4Y+XeEaZ56EE4Ht4cscyWnS7R4hy+Zx+17a1wl3EguZVkitoRLwOyDvTkueFCACQwNYcmpYJKVCMqLk11MO5va7d2zBLotdwdeI/eL5rIfe9GznxFZUiKVBPkW3tXe3Z9zs9pjw3cbkIsOPbeZvcj4Dqr569OY01rZtNEVOFSM9tmcXdzdyLY9ubqSMS3854Yowc4eT3IImOdB+JvAE8gK1woIklOVxPEnt3+BtbE3Q2h9pe7urqISSAq3dqXwhIPAnHgJyxoD16nNRKjPXqbOjPiVv+3jQjT5PPPG/e8czt3t3EqGKAhskiRgc8tCpPj0PhWZNJYiRUaVSclUq+S+pE73dyBzxKphk+OI8B18caH6VA4JnVhczjs913Pc5FzBtG31jkF0g6MAW+YOp+RNatTXLcsRlbVPWWl/A0037kQ8M1vhhzAJU/4WBrXtWuaJHYRlvCRuJv9D1ilHpwn+YrbtURvh8+jR1NjdotvGzN3Ux0wNEHX+PyrMbmMHuiKrwSvcRxGSWPb9jW2/2mTTK0cCfZwdC/FxPjy0AX8z4YqOpeSksRWC5ZfpqjRkp1pa2umML+fgRLY9m000MMS+2XGoz454j4BQCarQi5SSR27qtGjSnUqPbH4vM+jK7p8pFAY7iBXUo6h1YYZWGQQeYIPOsNZ2ZtGTi1KLw0RZuzfZxbi7gjXPD3j4+nFy8qh/b0+46X/M3mMa/gvsbW/OwPtVm0cYHeR4eIDxUe6PVcj5ilxS1wwuZng99+1ulOT9F7Pz6+T3Pn7acWV5aqf/P9eVcuk8Swe8v6eulqXTfyOM5q0jgzlhGvMdDUkeZUqvEWWZ2L7nfaX+23C5hibEakaSSDqfFV/M+hFTQp75ObdXbUNC5ku7aN9jZwC1gbFxOpyQdYojoWHgzaqPDDHmBUsng59GGp5ZAOzLsua+UXN0Wits+wo0abHMgn3U6Z5nXGOdaqJLUradkZt5NkbIuLK8m2ZG8Uli0fExZysySMVyONmyNGIOh9kdDWWlg1hOSkk+pFtwt0JtpT92nsRJgyykZCA8gPFj0H8hWijksSr6FuXDD2dbK4jZpbyzSKv30/eN9ySuVLnjC8Z58KqdCCRgjO2I5wRdpV0628dy7yuNyNyXvZ2RDwwRt95LjOmdAmebHn5DX1qxhKb5ndrXNO1hlR3fT7loW26uyDcfYEgaSVF7yRw7nhxwjDuGGpzyAx6VL2dJy043KLvL6NLt3LEW8JYW/sWOneaO9m7lm13a2MEMcLMe9uHBwVhXPs6nmxz6YHjWtSnByUUiazvLiNGdepJvol4/wYN+N3rQtb2NhDELmdxllJbuok95mPFp8+YVutKlOG0Yrc1s7y4xKtWk9KXvbJvBDbbJsT+GKFSzH8UjnqfFmbAHqBoBVhJQicipOdzVz1ZTe69+21duQzXWMcRZUzoqxKzRoviARk+PteNQxeqe50qsOxt2o/mT1sa2NxdT7YvwyW8UhkPEMGWRT91CgPPGFB/hwedFu9TNqjUYKhT5v8bITt/aL3M01xJ70rMx8s8gPIDAHpWmrLyWOyUKeldxx406mpWynCGd2XL2GbohidpTLopK24PUjR5Plqo8+LwFbU49SveVv7EZYN95bzbTfZYY50hR1geRyqQqP205Kg+9oufDA6ms5y9iPQoQxJ4zzwcLb3aTfXMhiWVIouIr9wCveLnAPG3t4I8OHnqKrVqstLO3w6wpKrBtZbxz/MHf7KAryyWzlsFeNMY95SAw+YI/w1DatSk4s6fH6cqNKNaPPOH58vzxLQfYEXQsPn/lV/skeSV/U64OTfbIePUe2viOnqKilTaL1G7hU2ezORdWkcgxIiuPBgD+tRtJ8y5Gco7xeDkNuJbzHEaOhPwMcD14sgCtexUuRM+IzpLMnt4nRHZJEAAtzIPHKqdfyrLsk+pHT/AFPOCx2a97MsHZRCD7dxKw/dCr+ZBorGPVif6qrNejTS9uX9iW7C3ct7QHuIwpPvMSWY+rHp5DAqzTowp+qjiXnEbi7f9WWUunJe768zrVKUTh7270Q2EQklyzNkRxjm5HP0AyMnpkeIFR1KqprLLtlY1LuemHJc33FX3Ha1eFiUjgReg4WY4824hn6Cqbup9D0ceAW6XpNt+X2OvsTtdyQt3AAOrxZ09Y2OcejH0reF3/kipcfp/bNGXk/uvsWTsrakNzGJYJFkQ9QeR8COYPkdatxkpLKPP1qFSjLRUWGV52k7lklru3XIOTPGB9XUfqPn41RurffXE9XwLjCcVa134Jv5P6e7uKTu48MR06elaweUS3VPs5tdD1szZr3M0dvH78rqo8snUnyAyflU0OZQuHim33H1JawQ2FmFHsQW0RJP7qDLMfEnUnxJq4tjzUpOTyz572Ds6Tbm1TJPlVkYySAH3IEwAoPTThQeuah1apYR0lS7K31z5vkvuXFv5vmmy1t4YokctjMfILCmmmORPIaEeyazUqaCKzs3cannGPmR3/Q2yhai2U3FsNrPHIsagM/CjKURTwsETiORxE+8cHGg21RxnvI3Sq63Ff259mxLNofZ9i7Of7PGECaIucmSV9AWY6sep8l05UnLRHJi2ou4qqH5gqPd/eq+ZJLGDhaS8lJaTB4+KQAOeIHAGFznHsjPlipGpL1V1PRV7ShFqrPlFcum3L86lqbRePYuy+GLHGBwoT/aTONXI64wT6KBViTVKGxx6EJX916XLr4JGp2Z7NFpZS31ySHmBldm1IiUEgnPU5LefEPCtaEdMdT6k3Fa/b11Rp8o7L2/mxU+9jXEzi+nTgW6ZmhyRngTAAC5yABgZI151WnlvU+p27V04R7GD9Xn7WWf2MbuCKA3jj7yfRM/hiB/5mGfQLVm3hhajh8XuddTslyj8/4I72zbda4nFjFlliI4gupkmb3VAHPAOPVj4VpWqekoot8MskqEq0+q29iIqdzdp2aC9ELRd17fErIWQD8RQEnGOenLOdM00SW5j9zQqvs85ycrb+811elTczNJw+6MBVHmEUAZ8+dayk5cyWlQp0vURvbP7Pto3EJmityFIyvGyoXH7qsc69M4BzW0Kbe5XuLynD0U9zgbt7GkuruK0AKu78LZGqBclyQfhUE/KpNOWV3W0xyy/O0W8NnYRbPsUJmuAIIEXmEAw7f4dM9C+elSy2WEc+ktUnOXTcrW7s3tozsXZ6/ab2cZv5Y+Qx/YK5wAi59onA1weZA15bIlTUnrlyNjZfZPtFGXjWLkcESAgeTaZz6A1WrUZy2idrhnE7ei9dZv0eSxnOfsSncXd2a22mEk4SY4WduA5AD+yoJwME5zjwFRW9KUK2H3HQ4xxGlc8O1QzhySWduW78i2K6R4kUBhktEbVkUnzArDimSRqzjsm/ee44wowoCjyGKJYNZSct28nusmooBQCgKG7Wb5pNoyIfdhVEUeqhicer/kK5tzLNTHce24JSULRSX9zb+OPoQ2q51hQG9sfbE1rIJYJDG3XHJh4MvJh61vGbi8ogr29OvHTUWV+ci4N0u0qG4AjuOGCfGmvsSH91j7p8j8iavU7lS2ezPK3vBalF6qfpR+K9v3RCN9t0UaN54fYdfaZOjeJHwnGvgcdKgaUfSOtTqSq4pPyMPYdsvjv3lYfsIiR5O5Cg/4eP61NQw3k5nFNVOGh7Nv5E07ddpmPZ4hBwbmVEP8C5dvrwAejVYm8RbORbU1Uqxi+85fYDZL3d1N+IuiegUcX5lv92oqC2bL/FZPVGJsb5boNNtGS+vXWOwhjQk8WrhBrGFGoy5PmeLA1OicMyy+RrbXWiiqdP1mznbl7Q+37ZFxIvCFRzCnwKo4UX5ByT5k1BTnrrZOve237Thujq2sv89x2e2bZl1cC1it4XmTictwjOHwAhY8lGC2p0qevGUsJHK4XWpUnKU3h7fz9DJ2Z7sQ2crpI6y33dhnVdRboxGF4viPM+XlqylBRfiOIXU60U0sQz739vz2dne7dR765tS7AWsPE0i5OXYkYXHLBAxnwzjnW1Snrks8iG0vf21KaivSl17jc31sFltwkkqwWqkNcnUExpqEXHLLAfTABzWaiyt+RDaVHCpmKzLp7X1KQ2tfttO/jRF7uNmSGBB/ZxA4Gg0zjLH/ACqnJ65HpqVNWlBt7vdt97L92lcpZ2juAAkEXsr5IuEUfQCr0moxz3HlqUJV6yj1k/mQfsl2DlX2lOOKWZnKE/hGTxv5FmyPQedV7eH97Ovxi5w1bU+UcZ+i8vmcPYm9s93tC8leRxaR2s7d3k8AiUYUlORc8889SOWlZhU1NvoR3Nn2FOMGvSbW5qdju5Szn7dcqDFGcRKeTuvNjnmq8vM58NVKGd2L+5cf6cefUlu8S3lxtTZs1rIzWGOJniYlMjiL95wnBBUBRnTJI55qbdvY5iUYwalzOd2Q7G47vaG03jZO9mlWAMpX2HkLuwB9VGfJhWYrqKsvRUTX7Rt9kW4MGzh3t+wFv3w17nLaxw9O8LNgkcsAHJHs6ymk8Imo28pQ1SeFzOnBBBu7sxpWAlupccbHnLM2SFzz4F1PoCeZrZ7Igj/Umk+X0O1uHPJHYG9vpiWmJmZmOiRkAIAOQHCAcAfirSntHVItXaVSsqVGPLZY6nHte0HZ9sZGXvriSZuKWRYwOI9ABIykKo0A6DzyagjXpwy+bZ06vC7y4UYvEYxWEs8u/knu+bZ29h9otlcuIwzwuxwolULxHoAwJXPzqWFxCTwULjg9zRjqayvD8TJdU5yxQCgFAKAUAoCqO0XdhTem4fIjmQAEHH3qDBBP8ABHjhvCqNxT9LV3nq+DXeaHZLnF/B/z9Cr7hArsoPEAxAPiAcA1UPQJ5RjrBk9xxM3uqzegJ/Ss4yauUY82eXUjQgg+B0/WhlPPI7+wt65IR3co76HGME6qP3SeYx0P5VJGo1synWtIzeqOzJh2Oyxi7ukjbIeNWTIweFW6+ftj86mtGlJo5n6ijKVKnU8d/bj64Pf/APQNozQ2co91JXVvWRPZ/wCE1arP0Tg8OjmuivNzt7rjZzu0IV0kA40fOCVzggg5BGT9arQqOJ3LqyVZLPTuPe8++d1tB1WZgkQOREmQufE5JLHHjy6YyaVKjkjNlZU6VRJc882eNl7Rkt5UmibhdDkH8iCOoIOKpxk4vKPRV6EK9N05rKZYD71bXu4+GC2MXENZEjYZ/heQ8I/Xzq321afqo8//AMbwy3bdWpnwbXyW5yt2d39s2U7XEVtxs4IkDyRnvATkk/eA5zrnnz8a2hGpF5SILqvY1o9m57LlhP7GTbO3ttRXCXU8DIsWcIFJiAYYPEUJ1x1J06VmU6ieWjFC2sqkHShLLfXO/wASN70b33V9gTOFjByI4wQufE5JLH1OnTFQzrSmdK14bSt91z72bXZdGDtO2z0MhHqI2xSh/wBiNeK+jaTx4fNFm9stwV2awA9+SNT6Z4tfmoq3ceoee4Rj9ym+iZB9vdoZjtobGxPCqQxpJNjVjwAMIx01yCeec48TFKriOmJ0KPD9dV1q3NtvHn1+xhewa0sksuV5tFo+NeRih4sIrdQWY6+WR0rTDhHSubLKnG6qurL/AK6afm+r8iedoEgsNkfZ4PY4gtuh8AQeMnzKq2vias1ZdnA4vD6Lu7nL8WQHZF9PsrZjSLKVnvGH2ZDqI419+bu20y2cDTX2TrUUZ6YZ7y7XtlXuHBco83493kWtYbRlj2UtzO3eTLa965IAy3d8eMKAPLl0qxqxHLOO6SlX7OPfj4lfdi255LnaVwM8xAD1Y+/J+oHqx8KjpLPpMu8Qmof0ov2/Y2t8Nnttba6WZB+z2gBlOuPawz4I6sOFB6E1iTcqmlckbUoUqNn2s1mUuX58Tv79qbl4tmxnu4gBLduMARQp7ozyGSpIH7q9M0rek1BeZtw3FCErmW79WK72ynduTxPcSNBGIoS2I1GdFGgJzrk4yfM1Qm05PHI9bbQnGlFVHmXV+P8AHI0TWhMfTe7xf7Lb97nvO5j488+LgHFnzzXYhnSsnzq609tPRyy8ezJ0K2IBQCgFAKAUBgvbNJUaOVFkRuasMg/I1hpNYZvTqSpyUoPDRD5uyywLZAlQfCJDj/eBP51A7WmdWPHLtLDafkdnZW5tlb6x2ycXxOONs+TPnHyxUkaMI8kVK3Ebmt6035bL4HdVQNAMVIUm8nia3Vxh1Vh4MAfyNYaTNoylF5TwVvvHuZamRx3Qjzqpj9nAPgo9ny5dKp1KUcnpbS/qumnnPt3I9Zbu3FjcJdWjCbgJyjeyWUjDLnkcj01xpUcYuEtUS5VrU7mk6VVYz1LEXa9htO3aCR1xIMPE5CSIQfhOuQ3IjIyKuxnGotjzNe1r2dT0ljufRkA2p2TKhJS/iSPp3oAIHmwbB+gqB0MdTp0+LuSw4ZfgckbC2TbHNxtBrphrwWyaHy7zVfzFaOFNLd59hZhc3k5J06enxl9v4OhFvla2/wDqWzo1I5STHjb+ZHyaolXhH1I+86EuFXFf/wBFdvwjsvzyMp7Ub3OeGAeXA3/fmsfvKngbr9N2eOcvevsS/dHtFjuWEVwogkPusD7DYGSMn3T6/XOlWaN0pvEtmcXiXAJ28e0ovVH4r7/mx2LrfiwjOGuUP8AZx9UUipHc0l1KNPgt9NZVN+eF82iJ7xbL2Vfgvb3MFvcHkc8Ac+Dxtjn4gZ9eVQzVGpvF7nSt6nEbJ6a0G4e/Hsaz9is7e7ksbpXx97BICVzoccxxDmGU8x0OarxUoSz3HauJUrig4xeVJfnuLwXbFhtS0ZHkXu5AONGYI6MNep5gjmMjTqK6GuE1jJ49Wt1bVFKMHt1SbTIBcDZOzW47cm/uR+z4mDJGejEqApI56ZOR+HnVZunT5bs7UKd5eYVSPZw64zl+9t/Je0iFtt3F/FeXDmRu/SSQka4Vl5DloBoOmBUMZSlLUzoXFKlRoOhB4yml7cfUubeXe/ZZgDTSQ3Y0ZIl4ZCWA09j8PP8AFjmR5VenUp433PLW1pdqfoJx8eX+/Io3ebbsl7O08uhOiqOSIPdUen5kk1UlJyeWejoUI0YKEf8AZdWzN/NnmwjM8sf7JUlhI4mJChWXu8e0Cflg61bVWGnc85OxuFWaguuz/k1d0O0q3l74XDJaqj/cIdB3QUADI0LZBOP3hjlWIVovOdiS54ZVhp0LV3+02di9olhJPcKOGBfZYSsvD35GQxOmdAFAzqR0GKKvDL6Cpwq50RaWp9y3x+bkR3/38+1ZtrMEROQJHxhpj0UDmF9dTy0HOtWr6vRjyOzw3hXYf1a/rLkukf5+Xyj+2N0JbeLvC6Pj3lUnIAdUJX4gHdVPLVhjI1qOdFxWS/b8Qp1p6Emv9N+Wyb8uh2ezjdeKWdZLpwvAQY4W0MhGoLE6YHw8z1057UIRcvSZX4tc1qdLFKPPm+787y8K6R4oUAoBQCgFAKAUAoBQCgFAcvbtjxrxKPaX8x1FR1I5WS5Z19EtL5Mi9VzskS3x3RW4BkjH3nMr8XmPBv1qKUGnqhzL9CvTnDsbj1ej6x/grQ7NMbFTka6gjka0dXV0LMLB0XtLZ/nM9GDzrXUSuhtzMsM+NGrWUM7onpXGhaZmcXC+NR6GWlc011PLXg6DNZVJmkr2C5LJie7PpW6poryvJvkeVjZ+Q08en1rPoojSq1ORvWFpGDmXLeQGnzPM1r2hPG0a5nXXbNuPZ4wuP3Tp9BWyi2RTrQpvS2erp7eZCsbI0hGE1wxY8gOuc9KzpfcadvF/3EOv9muhIIIYc1YcJHyNSxqrOGUK9k3HVTeTUjlZdCPka3cVLkVadapSemS8mbKzqeuPWo3FouRr05dce095HiKxub5j3mSJM1rJ4JqUNRsgY0FRlxJRWESXZe74IUsHaQ68K9D090ZzWyWSGc1Fb8vEnq7MvZ1x3IQN7zMOAtqCchjkAlQSFABIBqxpqzXI43b2NvLKnnHRb/L243b2Nq33CkPvyovkoLfritlavqyKfHqa9SDft2+52rfYNzCuIrwnHJXTK+mSSQPSpVSnHlI587+2rP8AqUfNPD+Sz5nLm3vuIHMc8KFl58JK5HQg6g1G7icXiSLkOEW9eCnRm8Pvw/sdfZm+NvKQrEwsfj5H++NPripYXEZc9ijccIr0lmPpLw5+77ZJFU5yhQCgFAKAUAoBQCgFAcPa2x8kvGNeq+PmKhnT6o6NteY9CfvOARjQ6GoTpp5OXtjYMNwPbXDfGvP59CPWo501It295Uo7Lddz5EOv9x5l/ZkSDyOD/hbT86hdKa5bnUp31vP1sx+KI9dbNZGKSAqw5gjBqLU4vkXY0IVY5jLKMBsR8VZ7V9xh2Mf8gtoOv5U7QwrNdTYRFXko9TrWrk2TxowjyRje9XIBb/oKyqcmskcryjGWlyM63EQ/Gv1rGiXcbu6o/wCSMFzfxYxjj8sfzNbxpz9hVrXdvjGNXkcUNg5GhGo8vnVk4j3PqTY8YurK3a5jV2kgjLhlHN0HFz5c6u4Uo7nmHUlRqvs3jD6MorfTddrKcxOC0bZMTke8vr8Q5H5HkRXOqQdOWD2tnc072jqa3XNdz+z6EcNknh+ZrXtZEjsaD6fFntLZRyUVhzk+pJC2pQ9WJlHjWpPgvbc/dGzNvDcG0VZHRWIcs2CR0DHQdfnXRpUYaU8HjL7iVyqsqaqbJtbYXyJVIYreNnIWKNFLMQAAABk8qm2ijl5qVppZbbI3uBvY1/8AaSyhRHIOAdRG49kN4nKn61FRq9pkv8TsFaaEt8rf2rn8yXVOcsUBXfaLj7Snj3Qz6cbY/nVG59dew9VwLP7eX/19ERWq52ia7hbbbi+zOcjBMZPTHNfTGo8MGrVvUedLPPcZso6e3gt+v3JzVw84KAUAoBQCgFAKAUAoDVu7COT3l18RofrWrinzJqVedP1Wcqfd4/gcejD+Y/6VG6XcXYcQX9y9xqPsOYdAfQj+da9nInV7SfX4GhtPdA3C8MkYyOTBlBX0P9CtJUHLmixQ4rGg8wl5YeGQfbvZ3eQDjiT7SvghHEB5qef93PpVeVnNcjsUv1HbSWJJp/D3kDvbmSNijxmJhzDggj5ECtOwxzJnxSU1mml8zQlnZuZz/XhUiilyKdStUqes8nmNCxCqCxPIAZJ9AK2IW0uZ3tnblX837O0lx4uvdj6yYrdU5PoQTu6MOcvqSSx7Hb58GR4IR1yzMR8lXB+tbqjIrS4nSXJNku3d7HYInD3UpuSDkIF4E/vaksPmBUkaKXMqVuJzksQWPmWaBjQaVMcw1NrbKiuYzFOgkQ9D0PiCNQfMVrKKksMloV6lGeum8Mrba3ZDqTbXGB0SUcv9ov8A21Ulaf4s9DQ/UO2KsPNfZ/c5kHZHdk+3NbqvUqXY/QoP1rRWk+rLMv1Db49GLz5L6slu7nZhbW7CSZjcuNRxDhQHp93k5+ZI8qnp20Y7vc5V3xutWTjBaV8ff9id1ZOKV/2z3jpZxxrkLLKA58QoLBfmQD/dqrdNqGDu8ApxlcOT5pbHN7DYSFu36M0Sj1UOT/xitbRbNlj9RSWqnH2/HH2LSq4eaFAV12iRkXKN0MQA9VZs/qPrVG5Xp+R6vgck7drul80vsReq52Tr7ooTeQ46Ek+gU5/rzqSivTRQ4nJK1nn83Ra1dI8UKAUAoBQCgFAKAUAoBQCgFAKAUBiuLZJBiRFceDAEfQ0Mptcjm/8Apaxzn7Fa58e4j/7a10R7iX9xV/yfvZ0be1SMYjRUHgqgfpWxE5N8zNQwKAUAoBQCgFAKAUBqbV2ZFcRtDOgkRuYP5EEag+YrWUVJYZLRrTozU6bw0Yth7GhtIu5gTgTJJ1JJJ5kk6k6D6CkIKCwja4ualxPXUeWdCtiAUBy94NjLdR8DHhYao3wn06g9ajqU1NYLlleStampbp813kAn3UulbhEXF4MrLg/MkY+eKpOhNPkenhxW1lHOrHtTyTDdPdz7MDJIQZWGNOSL4A9Sevp9bVGjo3fM4XEuI/uWoQ9VfF/nIkdTnJFAKAUAoBQCgFAKAUAoBQCgFAKAUAoBQCgFAKAUAoBQCgFAKAUAoBQCgFAKAUAoBQCgFAKAUAoBQCgFAKAUAoBQCgFAKAUAoBQCgFAKAUAoBQCgFAKAUAoBQCgFAKAUAoBQCgFAKAUAoBQCgFAKAUAoBQCgFAcLb+91paHhmlAf4FBZvmBy+eKjnVhDmy7bcPuLhZpx273sje2HtZLqBJ4gwR844hg6Ejl6itoSUllENxQlQqOnPmu4362IBQCgFAKAUAoBQCgFAKAUAoBQCgFAKAUAoBQCgFAKAUAoBQCgFAKAUAoBQER2z2d2lzcm5k7wFiDIithXIGNdMjQa4IqCdvCUtTOrb8YuKFHso425PG6/PElUEKoqoihVUAKoGAANAAPDFTJY2RzJScm5SeWzJWTUUAoBQCgFAKAUAoBQCgFAKAUAoBQCg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4342" name="AutoShape 6" descr="data:image/jpeg;base64,/9j/4AAQSkZJRgABAQAAAQABAAD/2wCEAAkGBxQTEhQSEhMVEhQVFxgaFRgYGBoaIBYYFhgcHxgbGBUYHSggHB4nGxcdITItJykrLi4uFyA0ODQsNyguLysBCgoKDg0OGxAQGzgkICQsLDA3MiwsLCwsLS8sLCw0LDQvLCwsLCwsLCwsLCwsLCwsLCwsLCwsLCwsLCw0LCwsLP/AABEIAL0BCwMBEQACEQEDEQH/xAAcAAEAAgMBAQEAAAAAAAAAAAAABgcDBAUCCAH/xABGEAACAQMBBQUFBQUECQUBAAABAgMABBEhBQYSMUEHE1FhcSIyUoGRFCNCobEzYnLB8EOCkuEVNIOissLR0vEWJDVTcwj/xAAbAQEAAgMBAQAAAAAAAAAAAAAAAwQBAgUGB//EADcRAAIBAwIDBAkDBAMBAQAAAAABAgMEERIhBTFBE1FhgSIycZGhscHR8AYU4SNCUvEVMzRyJP/aAAwDAQACEQMRAD8AvGgFAKAUAoBQCgFAKAUAoBQCgFAKAUAoBQCgFAKAUAoBQCgFAKAUAoBQCgFAKAUAoBQCgFAKAUAoBQCgFAKAUAoBQCgFAKAUAoBQCgFAKAUAoBQCgFAKAUAoBQCgFAKAUAoBQFUdpW/cqTNaWr92E0lkX3ixHuqfwgdSNc+GNaVeu09MT0/CeFU5U1WrLOeS6e19/wAivYtvXStxLczhvHvX/PXWqvaS7zvO0oNYcF7kWj2c7/vcOLW6IMpB7uQDHHgZKsBoGxkgjGcePO5QruT0yPN8V4TGjHtqPLqu72eBZFWzzwoBQCgFAKAUAoBQCgFAYblnHD3aq2WAfiYrwp+IjCnJHhp61h56G8FF51PG3dnf3masmgoBQCgFAKAUAoBQCgFAKAUAoBQCgFAKAUB8679bHlt7ybvVPDJI7o/Rw7E6HxGdR0rlVoOMnk99w24p1reOh7pJNd2CP1EXzf2DIy3Vuy+8Jo8evGK3h6yILlJ0Zp8tL+R9N11z5yKAUAoBQCgFAKAUAoBQCgFAKAUAoBQCgFAKAUAoBQCgFAKAUAoBQCgFAYrq2SRSkiLIp5qwDA+oNYaT2ZtCcoPVF4fgQPersyt5EeS1HcSgEhQco5HQqfd5dNBnkarVLaLWY7HbsuN1oSUa3pR+K+/mQfss2Ebi8WQj7q3w7Hxf+zX1z7Xopqvbw1Tz3HZ4zdKjbuC5y28uv28y+a6R4kUAoBQCgFAKAUAoBQCgFAKAUAoBQGFbpC5jDqZAMlOIcQB6leeKxqWcEjpTUNeHjvxt7zBc7XgjbhkniRvBnUH6E1q6kVs2SU7SvUWqEG14Js3FORkag8q3K7WNmftAKAUAoBQCgFAKAUAoBQCgFARnfrbhghEMXtXNz93Ao55bQt5AZ+uKhrT0rC5s6PDrVVamue0I7t/TzN7dPYCWVskCYJ5yN8bn3j6dB5AVtTpqEcEN7dyuqzqPy8EdipCoKAUAoBQCgFAKAUAoDFc3CRozyMERRlmY4AHmTWG0t2bQhKclGKy2Ro7wXNz/APH2wMZ5XFwSiN4FIwONh56VF2kpeovNnQ/aUaP/AKZ7/wCMd35vkjT2tsva/dtJHfx8YBPdrCqg41wHbiOfDNayjVxlS+BLQr8P1KMqTx3uT+SwVxa9pO0EOTMJB4PGmPqoB/Oqiuai6noJ8Gs5LaOPY39ck63T7UI52WK6QQSNorg+wx8DnVPnkeYqzTuVLaWxxr3gk6Sc6T1Lu6/yT27uUiRpJGCIgJYnoBVmUlFZZxKVOdWahBZbKC3n2z3969zAXiDHTXDH2eHORqMgcvOuPVqqU3KJ9JsbCdG3hRqtNLmsbc89e5+Bq22xLiQgJbyvnwjb9cYqNU5vki3Uvben69RLzRee5thJBZQRTftFU8QznhySQufIED5V2KEXGmkz5xxSvTr3c6lP1W/ftz8+Z2qlOeKAUAoBQCgFAKAUAoBQCgONvDvRbWa5nkwcZCKOJiP4RyHmcCo51Yw2bLtrw+vcpypx2XNvZe/6LcqjdnfGKTaEl/eLIdOGEKAwiB+YOinGg1LMapKtGNTVP/R6WXDatWz7C2wknvnbV8/j4FybK2pDcJ3kEiyL4jofBgdQfI1ehOM1mLPKXFrVt56KscP85d/kblbkAoBQH4zAcyBQyk3yP2hgUAoBQCgMV3cpGjSSMERASzHkAOZrDaSyzaEJTkoxWWyA7vXn+l7mSWUf+0tivcwnk7nOHlH4sAcuQyPPNaD7aTb5I7d1T/46jGEfXlzfcu5ff8VhirRwiOb+7wrZ2jtn72QFIR1LEc8eC5yfkOoqKtU0RL/DbR3NdLot37P5PncVyj3ooCZy7zy3Vjb2OS0gl4WOdXUcPcgn1Yj/AGYNSVKspwUPzwKdnYUre5qXT2WnPs56vl8S292N14LOMBFDS49uQjLMeuCeS+Q/WuhSoRprbmeR4hxOteTbk8R6Lovu/E7tTHNFAKAUAoBQCgFAKAUAoBQCgOLvft0Wds82hc+zGD1duWfIak+QqKvV7OGTocMsXeXCp9Ob9i/MI+eNvXryEvIxd5GyzHmcf0K5dPMpOTPeXihRoxpU1hd3ghYphF89frUdR5ky1Zw00Y+/3nf3V269ncLKpPASBKvxJ108RzFbUarpyyQ8RsYXlB03z6Puf89T6ARgQCDkEZB8Qa7Z8waaeGeqGDmbybT+zW0s4GSi+yDyLE4XPlkio6s9EHIt2Ft+5uIUnyb+HX4FEX95JM5eZ2lY9WOfoOQHkNK48pOTzLc+lUaNOjHRSWleH5v5k02ZvfJabK4z95IZmjt+I5wAoJJ6lVOR8wOVXaVZwo58djzF/wAOp1+I6VstKcsd+fm/5IxYdo9/HIHebvlz7SMqgMOoBVQV+X51GrionlstVODWk4aYxw+9N/fcvi1nDorjQOoYZ8GGf510k8rJ4mcdMnF9DXi2tC0zQLKjTKMsgYEqNOY6cx9axqTeM7m8qFSNNVHF6X16G7WxEU52ub1d7J9iib7uM/fEH3pB+D0Xr+9/DVC5q5elHrOCWGiPbzW75eC7/P5e0iu6O9UthIXjAdHwJI20DY5EEciMnXz5VDSqum9jpX1hTu4JS2a5Mntz2wJwfd2r95+844QfUan6CrLu1jZHEh+np6vSnt4LcrXbu25ruUyzvxNyAGgQfCq9B/RzVSc3N5Z6G2tadvDRTX3ftOdWhYPxmxz0rKWTEpKKyzb2Bf8ABOkgGRE6P68LA/ypL0MS8TWjJXKqUlycWvfsfTttOsiK6EMrgMpHUEZBrsJprKPnNSEqcnCSw1sZKyaCgOftvbcFpH3txIsa9M82PgqjVj6VrKSisslpUZ1ZaYLJUe83a9PISlkggT/7HAZz5hT7K/73qKrSrt+qdu34TCO9V5fd0IDfbbuZiTLcSyE/E7EfIZwKhcm+bOnChSh6sUvI/LDbNxCwaGeWMj4XI+ozg/Oik1yYnQpzWJRT8i6ezHf43uba5wLhVyrAYEqjnoNAw5nGh5jGKt0qurZ8zz/ELHsfTh6vyLCqY5goBQCgFAKAqntkviZoIOioZD6ueEfQIfrXNvpekontf0tQSpVKve8e5Z+pU+1W9oDwH6moqK2OjxKWaiXgdC3Psr6D9Kgl6zOpQeaUfYvkZK1JT6G3WYmytSdSYIs/4BXco/8AXH2I+WcRSV3VS/zl82dSpCmam1tnpcQyQyZ4ZFIOOY8CPMHX5VrOCnFxZPbXErerGrDmmVjtHcBLZTLc3qRwjr3Z4m8lHEfa9M+lc92mneUtj11P9QyrehSoty9u3y5e4hG8221nMccKmO2gBWFTqx4jlnc/Ex1PhUc5J4S5Iu21CUHKpUeZy3b6eCXgiV7i9m7zFbi8BSLQrEfek/i+FfzPlzqejbt7y5HJ4jxmNNOnQ3l39F7O9lyAVfPJkc2NubDbXct2jOWl4vZYgheNuJsaZOo68qihRjGTkjoV+I1a1CNGSWF9ORrb/wC+UVlbvwyIbhvZjQEEgn8RUagAa69QB1pUqYTS5izs3UnGVRNQ78c/BHzvJtEEknLEnJJ6k8zVDsm+Z6x8Qpx2ivoFvf3cfOsOl4mY3yfOPxP1rwdAadmzd3seiNd9qD+ta3VBlOfFYrZfcxnaQP4sflW3Y46EL4mpc5Y+B5MwPXNZ0s1deL3bydLZMygMScZx+X/moK8W8HX4XWpxUm3zLg7KN6x/qUrZ5mBsj5x/zHzHhU1pWx/Tl5HL/UPDlP8A/XR3/wAsfP6P395Z7MAMk4A5nwroHkCvN5e0ocRt9mp9qm6uASi+Yx7/AK6L5nlVeddLaO517bhcpLXW9FfEg0u6V7dv315OOM/EeMjyCrhVHkDiq7Upbs7EJ0aK001+fMyns4GNLnX/APLT/jrHZ+Jurtf4/nuI9tzdia29pgHj+NdQP4hzX9K1cWixTrwqbdThla1ySOCZKuyu2dtqW/AD7HGznwTgIJPqWA/vVPR3mjmcSajbyT64+Z9F1ePKCgFAKAUBq7T2hHbxNNMwSNBlmOTjJwNBqdSB86xKSissko0p1ZqEFlsp/tUlDXoZTlTDGVPiDxEfrXKvHmp5Hvf05Fxs8P8Ayf0K52n7/wAhSj6ptxD/ALvJG3s2XK46r+lRVY4eS9YVdVPT1XyOhaW5kkSNecjKg9WIA/Wo0svBbq1FThKb5JN+4+hb6+hs4A0riOONQoz1wMAADUnTkK7jcYR3PlcKdW6qtQWZN5Ky252uuSRaxKi9Hl1J8+BTgfU1UldN+qj0VDgFOKzXn5Ll73/BpbJ2/ty99q1J4PjMcSIPRnXLfLNZg60t8kdzHhlBaVHL9r+jOFv9sjakJW4v2E6k8IdWyqE/h4QBwZx0GDSrSk95G1hfU4rRRWPLn59TJ2bXdkk4lvuIEY7nK8SKfifGufDTA5+GIqXZxn6Revld17f+isZ577teH+8l/W1wsih42V0YZVlIII8iK6Kae6PFzhKEnGSw0Rnejf8AtLPKlu+lH4EI0P7zcl/M+VQ1K8Y7LdnTtOE1q61TeiPe+vsXN/LxKk3n7T7qfKq3coeSplcjzb3j9QPKqzlUqc3heB2qdCzs1mENUu+X0XJfMgEszynJOg5f5VvGMYLCIKtetdS1Tex6RQOVYbbN4wjDkfpamDLlgzWFlLPIIoI3lkPJUBJx4nwHmdK2Uc8iCpXUFmTJpB2NbQkQM5toSfwvI3FnwJjRh9DU0abRzat5Ce2DQs+xTaUjMCIYVBxxSSZ4sdVEYY49QKlWepRm459E6snYXfIuY7i3kPwnjX6HhP8AKsSimbUriVP2EQ2vsK7sn7u5haPwJwVb+Fxoaq1IJczu2lzKS9DdHmz4iy91xd6WHAqZ4y3TgC65z4VDh5wkdJ1aag5Skl4dS1rjdza1zarHdXKrhS4ty4EkqrjIdlXB6cywBOtTOnUxhyOZC7slUU4UsdG1y9uOnljwM27TouLdbWS2OMnK5U4GrNMNNAObYrWHdgsXGy1uSa+PuOvBcI44o3Vx4qQR+VbZyROLjs1gyUMH4ygggjIPMHqPSgIve7iW7vxKXiB5qpGPlkHH6Vo6aLMbuaWHuTTs/wBkw23eJEmCwBLHVmxpq3hry5c6noJLKORxScqmmTJjVg5BxBvZZmf7N3697xcOMHHF8PHjhznTGeenOoe3p6tOdzovhV2qPb6PRxnpnHfjnjy8Tt1Mc4UBw99dstaWctxGoZ14QueQLsFyfIZzUdWbhBtFzh9tG4uI05PZ/RFSbL7R7oNi7K3cD6SRuiaqefDgAfI5HpzqjG4l/duj1Nbg1BxzR9CS5NN/n1Oz2s2o723nT9nJCFXAwPYOR6ey4+lYvY+kpLuJP0zVzSqUpc4yz7/5RWG1V9oHxH6H/OoqL2aL3Eo4nGXh8v8AZqwylTkf+allFSWGUqVWVKWqJ29mbdSGaGbGe7dWI8OE5NQwpyjJPuL91eUatCVPPrJr2ZP3e7e6W8mMkhPANI0J0Ueg0yev+VWJ5m8tnKt+ztYaYR37+8nfZ12a8YW72guQcGKA8sdGlH/L9fCrFKiluzi3/E5zemD/ADwNTtT7UChax2c3Bw+zLMmnDjTgiI5Y5Fhy6cs1M5dEc2nSz6UjX7Sns7DZq7PtpO+nuHSSZ+MuW4dTKxycFiFAGmRnwpLGMGaOpz1csFZxbSbkf0qnKiuh6alxOoliXyNiDeK5RWSKeWONveRXZQ3qFPhW0YaVhFerddrNSkk8d6Wff08jCjgjNRtY2LkaimtR+rGHOMadT/0o5aRGmq0sY27zObUelR9oy27SHTYwy2pHLWt4zTK9S1lHeO52dytz5tozcEfsRrjvZSNEB6AfiY9B9dKsQjqORdV+yXiXNtO7sd37PEUeZH0Rc+3O4/E74zwjOp5DOANQKn2ijkJVK8sshm8O801kqT3RE+1Zl4o4z+y2fG2g4Y+XeEaZ56EE4Ht4cscyWnS7R4hy+Zx+17a1wl3EguZVkitoRLwOyDvTkueFCACQwNYcmpYJKVCMqLk11MO5va7d2zBLotdwdeI/eL5rIfe9GznxFZUiKVBPkW3tXe3Z9zs9pjw3cbkIsOPbeZvcj4Dqr569OY01rZtNEVOFSM9tmcXdzdyLY9ubqSMS3854Yowc4eT3IImOdB+JvAE8gK1woIklOVxPEnt3+BtbE3Q2h9pe7urqISSAq3dqXwhIPAnHgJyxoD16nNRKjPXqbOjPiVv+3jQjT5PPPG/e8czt3t3EqGKAhskiRgc8tCpPj0PhWZNJYiRUaVSclUq+S+pE73dyBzxKphk+OI8B18caH6VA4JnVhczjs913Pc5FzBtG31jkF0g6MAW+YOp+RNatTXLcsRlbVPWWl/A0037kQ8M1vhhzAJU/4WBrXtWuaJHYRlvCRuJv9D1ilHpwn+YrbtURvh8+jR1NjdotvGzN3Ux0wNEHX+PyrMbmMHuiKrwSvcRxGSWPb9jW2/2mTTK0cCfZwdC/FxPjy0AX8z4YqOpeSksRWC5ZfpqjRkp1pa2umML+fgRLY9m000MMS+2XGoz454j4BQCarQi5SSR27qtGjSnUqPbH4vM+jK7p8pFAY7iBXUo6h1YYZWGQQeYIPOsNZ2ZtGTi1KLw0RZuzfZxbi7gjXPD3j4+nFy8qh/b0+46X/M3mMa/gvsbW/OwPtVm0cYHeR4eIDxUe6PVcj5ilxS1wwuZng99+1ulOT9F7Pz6+T3Pn7acWV5aqf/P9eVcuk8Swe8v6eulqXTfyOM5q0jgzlhGvMdDUkeZUqvEWWZ2L7nfaX+23C5hibEakaSSDqfFV/M+hFTQp75ObdXbUNC5ku7aN9jZwC1gbFxOpyQdYojoWHgzaqPDDHmBUsng59GGp5ZAOzLsua+UXN0Wits+wo0abHMgn3U6Z5nXGOdaqJLUradkZt5NkbIuLK8m2ZG8Uli0fExZysySMVyONmyNGIOh9kdDWWlg1hOSkk+pFtwt0JtpT92nsRJgyykZCA8gPFj0H8hWijksSr6FuXDD2dbK4jZpbyzSKv30/eN9ySuVLnjC8Z58KqdCCRgjO2I5wRdpV0628dy7yuNyNyXvZ2RDwwRt95LjOmdAmebHn5DX1qxhKb5ndrXNO1hlR3fT7loW26uyDcfYEgaSVF7yRw7nhxwjDuGGpzyAx6VL2dJy043KLvL6NLt3LEW8JYW/sWOneaO9m7lm13a2MEMcLMe9uHBwVhXPs6nmxz6YHjWtSnByUUiazvLiNGdepJvol4/wYN+N3rQtb2NhDELmdxllJbuok95mPFp8+YVutKlOG0Yrc1s7y4xKtWk9KXvbJvBDbbJsT+GKFSzH8UjnqfFmbAHqBoBVhJQicipOdzVz1ZTe69+21duQzXWMcRZUzoqxKzRoviARk+PteNQxeqe50qsOxt2o/mT1sa2NxdT7YvwyW8UhkPEMGWRT91CgPPGFB/hwedFu9TNqjUYKhT5v8bITt/aL3M01xJ70rMx8s8gPIDAHpWmrLyWOyUKeldxx406mpWynCGd2XL2GbohidpTLopK24PUjR5Plqo8+LwFbU49SveVv7EZYN95bzbTfZYY50hR1geRyqQqP205Kg+9oufDA6ms5y9iPQoQxJ4zzwcLb3aTfXMhiWVIouIr9wCveLnAPG3t4I8OHnqKrVqstLO3w6wpKrBtZbxz/MHf7KAryyWzlsFeNMY95SAw+YI/w1DatSk4s6fH6cqNKNaPPOH58vzxLQfYEXQsPn/lV/skeSV/U64OTfbIePUe2viOnqKilTaL1G7hU2ezORdWkcgxIiuPBgD+tRtJ8y5Gco7xeDkNuJbzHEaOhPwMcD14sgCtexUuRM+IzpLMnt4nRHZJEAAtzIPHKqdfyrLsk+pHT/AFPOCx2a97MsHZRCD7dxKw/dCr+ZBorGPVif6qrNejTS9uX9iW7C3ct7QHuIwpPvMSWY+rHp5DAqzTowp+qjiXnEbi7f9WWUunJe768zrVKUTh7270Q2EQklyzNkRxjm5HP0AyMnpkeIFR1KqprLLtlY1LuemHJc33FX3Ha1eFiUjgReg4WY4824hn6Cqbup9D0ceAW6XpNt+X2OvsTtdyQt3AAOrxZ09Y2OcejH0reF3/kipcfp/bNGXk/uvsWTsrakNzGJYJFkQ9QeR8COYPkdatxkpLKPP1qFSjLRUWGV52k7lklru3XIOTPGB9XUfqPn41RurffXE9XwLjCcVa134Jv5P6e7uKTu48MR06elaweUS3VPs5tdD1szZr3M0dvH78rqo8snUnyAyflU0OZQuHim33H1JawQ2FmFHsQW0RJP7qDLMfEnUnxJq4tjzUpOTyz572Ds6Tbm1TJPlVkYySAH3IEwAoPTThQeuah1apYR0lS7K31z5vkvuXFv5vmmy1t4YokctjMfILCmmmORPIaEeyazUqaCKzs3cannGPmR3/Q2yhai2U3FsNrPHIsagM/CjKURTwsETiORxE+8cHGg21RxnvI3Sq63Ff259mxLNofZ9i7Of7PGECaIucmSV9AWY6sep8l05UnLRHJi2ou4qqH5gqPd/eq+ZJLGDhaS8lJaTB4+KQAOeIHAGFznHsjPlipGpL1V1PRV7ShFqrPlFcum3L86lqbRePYuy+GLHGBwoT/aTONXI64wT6KBViTVKGxx6EJX916XLr4JGp2Z7NFpZS31ySHmBldm1IiUEgnPU5LefEPCtaEdMdT6k3Fa/b11Rp8o7L2/mxU+9jXEzi+nTgW6ZmhyRngTAAC5yABgZI151WnlvU+p27V04R7GD9Xn7WWf2MbuCKA3jj7yfRM/hiB/5mGfQLVm3hhajh8XuddTslyj8/4I72zbda4nFjFlliI4gupkmb3VAHPAOPVj4VpWqekoot8MskqEq0+q29iIqdzdp2aC9ELRd17fErIWQD8RQEnGOenLOdM00SW5j9zQqvs85ycrb+811elTczNJw+6MBVHmEUAZ8+dayk5cyWlQp0vURvbP7Pto3EJmityFIyvGyoXH7qsc69M4BzW0Kbe5XuLynD0U9zgbt7GkuruK0AKu78LZGqBclyQfhUE/KpNOWV3W0xyy/O0W8NnYRbPsUJmuAIIEXmEAw7f4dM9C+elSy2WEc+ktUnOXTcrW7s3tozsXZ6/ab2cZv5Y+Qx/YK5wAi59onA1weZA15bIlTUnrlyNjZfZPtFGXjWLkcESAgeTaZz6A1WrUZy2idrhnE7ei9dZv0eSxnOfsSncXd2a22mEk4SY4WduA5AD+yoJwME5zjwFRW9KUK2H3HQ4xxGlc8O1QzhySWduW78i2K6R4kUBhktEbVkUnzArDimSRqzjsm/ee44wowoCjyGKJYNZSct28nusmooBQCgKG7Wb5pNoyIfdhVEUeqhicer/kK5tzLNTHce24JSULRSX9zb+OPoQ2q51hQG9sfbE1rIJYJDG3XHJh4MvJh61vGbi8ogr29OvHTUWV+ci4N0u0qG4AjuOGCfGmvsSH91j7p8j8iavU7lS2ezPK3vBalF6qfpR+K9v3RCN9t0UaN54fYdfaZOjeJHwnGvgcdKgaUfSOtTqSq4pPyMPYdsvjv3lYfsIiR5O5Cg/4eP61NQw3k5nFNVOGh7Nv5E07ddpmPZ4hBwbmVEP8C5dvrwAejVYm8RbORbU1Uqxi+85fYDZL3d1N+IuiegUcX5lv92oqC2bL/FZPVGJsb5boNNtGS+vXWOwhjQk8WrhBrGFGoy5PmeLA1OicMyy+RrbXWiiqdP1mznbl7Q+37ZFxIvCFRzCnwKo4UX5ByT5k1BTnrrZOve237Thujq2sv89x2e2bZl1cC1it4XmTictwjOHwAhY8lGC2p0qevGUsJHK4XWpUnKU3h7fz9DJ2Z7sQ2crpI6y33dhnVdRboxGF4viPM+XlqylBRfiOIXU60U0sQz739vz2dne7dR765tS7AWsPE0i5OXYkYXHLBAxnwzjnW1Snrks8iG0vf21KaivSl17jc31sFltwkkqwWqkNcnUExpqEXHLLAfTABzWaiyt+RDaVHCpmKzLp7X1KQ2tfttO/jRF7uNmSGBB/ZxA4Gg0zjLH/ACqnJ65HpqVNWlBt7vdt97L92lcpZ2juAAkEXsr5IuEUfQCr0moxz3HlqUJV6yj1k/mQfsl2DlX2lOOKWZnKE/hGTxv5FmyPQedV7eH97Ovxi5w1bU+UcZ+i8vmcPYm9s93tC8leRxaR2s7d3k8AiUYUlORc8889SOWlZhU1NvoR3Nn2FOMGvSbW5qdju5Szn7dcqDFGcRKeTuvNjnmq8vM58NVKGd2L+5cf6cefUlu8S3lxtTZs1rIzWGOJniYlMjiL95wnBBUBRnTJI55qbdvY5iUYwalzOd2Q7G47vaG03jZO9mlWAMpX2HkLuwB9VGfJhWYrqKsvRUTX7Rt9kW4MGzh3t+wFv3w17nLaxw9O8LNgkcsAHJHs6ymk8Imo28pQ1SeFzOnBBBu7sxpWAlupccbHnLM2SFzz4F1PoCeZrZ7Igj/Umk+X0O1uHPJHYG9vpiWmJmZmOiRkAIAOQHCAcAfirSntHVItXaVSsqVGPLZY6nHte0HZ9sZGXvriSZuKWRYwOI9ABIykKo0A6DzyagjXpwy+bZ06vC7y4UYvEYxWEs8u/knu+bZ29h9otlcuIwzwuxwolULxHoAwJXPzqWFxCTwULjg9zRjqayvD8TJdU5yxQCgFAKAUAoCqO0XdhTem4fIjmQAEHH3qDBBP8ABHjhvCqNxT9LV3nq+DXeaHZLnF/B/z9Cr7hArsoPEAxAPiAcA1UPQJ5RjrBk9xxM3uqzegJ/Ss4yauUY82eXUjQgg+B0/WhlPPI7+wt65IR3co76HGME6qP3SeYx0P5VJGo1synWtIzeqOzJh2Oyxi7ukjbIeNWTIweFW6+ftj86mtGlJo5n6ijKVKnU8d/bj64Pf/APQNozQ2co91JXVvWRPZ/wCE1arP0Tg8OjmuivNzt7rjZzu0IV0kA40fOCVzggg5BGT9arQqOJ3LqyVZLPTuPe8++d1tB1WZgkQOREmQufE5JLHHjy6YyaVKjkjNlZU6VRJc882eNl7Rkt5UmibhdDkH8iCOoIOKpxk4vKPRV6EK9N05rKZYD71bXu4+GC2MXENZEjYZ/heQ8I/Xzq321afqo8//AMbwy3bdWpnwbXyW5yt2d39s2U7XEVtxs4IkDyRnvATkk/eA5zrnnz8a2hGpF5SILqvY1o9m57LlhP7GTbO3ttRXCXU8DIsWcIFJiAYYPEUJ1x1J06VmU6ieWjFC2sqkHShLLfXO/wASN70b33V9gTOFjByI4wQufE5JLH1OnTFQzrSmdK14bSt91z72bXZdGDtO2z0MhHqI2xSh/wBiNeK+jaTx4fNFm9stwV2awA9+SNT6Z4tfmoq3ceoee4Rj9ym+iZB9vdoZjtobGxPCqQxpJNjVjwAMIx01yCeec48TFKriOmJ0KPD9dV1q3NtvHn1+xhewa0sksuV5tFo+NeRih4sIrdQWY6+WR0rTDhHSubLKnG6qurL/AK6afm+r8iedoEgsNkfZ4PY4gtuh8AQeMnzKq2vias1ZdnA4vD6Lu7nL8WQHZF9PsrZjSLKVnvGH2ZDqI419+bu20y2cDTX2TrUUZ6YZ7y7XtlXuHBco83493kWtYbRlj2UtzO3eTLa965IAy3d8eMKAPLl0qxqxHLOO6SlX7OPfj4lfdi255LnaVwM8xAD1Y+/J+oHqx8KjpLPpMu8Qmof0ov2/Y2t8Nnttba6WZB+z2gBlOuPawz4I6sOFB6E1iTcqmlckbUoUqNn2s1mUuX58Tv79qbl4tmxnu4gBLduMARQp7ozyGSpIH7q9M0rek1BeZtw3FCErmW79WK72ynduTxPcSNBGIoS2I1GdFGgJzrk4yfM1Qm05PHI9bbQnGlFVHmXV+P8AHI0TWhMfTe7xf7Lb97nvO5j488+LgHFnzzXYhnSsnzq609tPRyy8ezJ0K2IBQCgFAKAUBgvbNJUaOVFkRuasMg/I1hpNYZvTqSpyUoPDRD5uyywLZAlQfCJDj/eBP51A7WmdWPHLtLDafkdnZW5tlb6x2ycXxOONs+TPnHyxUkaMI8kVK3Ebmt6035bL4HdVQNAMVIUm8nia3Vxh1Vh4MAfyNYaTNoylF5TwVvvHuZamRx3Qjzqpj9nAPgo9ny5dKp1KUcnpbS/qumnnPt3I9Zbu3FjcJdWjCbgJyjeyWUjDLnkcj01xpUcYuEtUS5VrU7mk6VVYz1LEXa9htO3aCR1xIMPE5CSIQfhOuQ3IjIyKuxnGotjzNe1r2dT0ljufRkA2p2TKhJS/iSPp3oAIHmwbB+gqB0MdTp0+LuSw4ZfgckbC2TbHNxtBrphrwWyaHy7zVfzFaOFNLd59hZhc3k5J06enxl9v4OhFvla2/wDqWzo1I5STHjb+ZHyaolXhH1I+86EuFXFf/wBFdvwjsvzyMp7Ub3OeGAeXA3/fmsfvKngbr9N2eOcvevsS/dHtFjuWEVwogkPusD7DYGSMn3T6/XOlWaN0pvEtmcXiXAJ28e0ovVH4r7/mx2LrfiwjOGuUP8AZx9UUipHc0l1KNPgt9NZVN+eF82iJ7xbL2Vfgvb3MFvcHkc8Ac+Dxtjn4gZ9eVQzVGpvF7nSt6nEbJ6a0G4e/Hsaz9is7e7ksbpXx97BICVzoccxxDmGU8x0OarxUoSz3HauJUrig4xeVJfnuLwXbFhtS0ZHkXu5AONGYI6MNep5gjmMjTqK6GuE1jJ49Wt1bVFKMHt1SbTIBcDZOzW47cm/uR+z4mDJGejEqApI56ZOR+HnVZunT5bs7UKd5eYVSPZw64zl+9t/Je0iFtt3F/FeXDmRu/SSQka4Vl5DloBoOmBUMZSlLUzoXFKlRoOhB4yml7cfUubeXe/ZZgDTSQ3Y0ZIl4ZCWA09j8PP8AFjmR5VenUp433PLW1pdqfoJx8eX+/Io3ebbsl7O08uhOiqOSIPdUen5kk1UlJyeWejoUI0YKEf8AZdWzN/NnmwjM8sf7JUlhI4mJChWXu8e0Cflg61bVWGnc85OxuFWaguuz/k1d0O0q3l74XDJaqj/cIdB3QUADI0LZBOP3hjlWIVovOdiS54ZVhp0LV3+02di9olhJPcKOGBfZYSsvD35GQxOmdAFAzqR0GKKvDL6Cpwq50RaWp9y3x+bkR3/38+1ZtrMEROQJHxhpj0UDmF9dTy0HOtWr6vRjyOzw3hXYf1a/rLkukf5+Xyj+2N0JbeLvC6Pj3lUnIAdUJX4gHdVPLVhjI1qOdFxWS/b8Qp1p6Emv9N+Wyb8uh2ezjdeKWdZLpwvAQY4W0MhGoLE6YHw8z1057UIRcvSZX4tc1qdLFKPPm+787y8K6R4oUAoBQCgFAKAUAoBQCgFAcvbtjxrxKPaX8x1FR1I5WS5Z19EtL5Mi9VzskS3x3RW4BkjH3nMr8XmPBv1qKUGnqhzL9CvTnDsbj1ej6x/grQ7NMbFTka6gjka0dXV0LMLB0XtLZ/nM9GDzrXUSuhtzMsM+NGrWUM7onpXGhaZmcXC+NR6GWlc011PLXg6DNZVJmkr2C5LJie7PpW6poryvJvkeVjZ+Q08en1rPoojSq1ORvWFpGDmXLeQGnzPM1r2hPG0a5nXXbNuPZ4wuP3Tp9BWyi2RTrQpvS2erp7eZCsbI0hGE1wxY8gOuc9KzpfcadvF/3EOv9muhIIIYc1YcJHyNSxqrOGUK9k3HVTeTUjlZdCPka3cVLkVadapSemS8mbKzqeuPWo3FouRr05dce095HiKxub5j3mSJM1rJ4JqUNRsgY0FRlxJRWESXZe74IUsHaQ68K9D090ZzWyWSGc1Fb8vEnq7MvZ1x3IQN7zMOAtqCchjkAlQSFABIBqxpqzXI43b2NvLKnnHRb/L243b2Nq33CkPvyovkoLfritlavqyKfHqa9SDft2+52rfYNzCuIrwnHJXTK+mSSQPSpVSnHlI587+2rP8AqUfNPD+Sz5nLm3vuIHMc8KFl58JK5HQg6g1G7icXiSLkOEW9eCnRm8Pvw/sdfZm+NvKQrEwsfj5H++NPripYXEZc9ijccIr0lmPpLw5+77ZJFU5yhQCgFAKAUAoBQCgFAcPa2x8kvGNeq+PmKhnT6o6NteY9CfvOARjQ6GoTpp5OXtjYMNwPbXDfGvP59CPWo501It295Uo7Lddz5EOv9x5l/ZkSDyOD/hbT86hdKa5bnUp31vP1sx+KI9dbNZGKSAqw5gjBqLU4vkXY0IVY5jLKMBsR8VZ7V9xh2Mf8gtoOv5U7QwrNdTYRFXko9TrWrk2TxowjyRje9XIBb/oKyqcmskcryjGWlyM63EQ/Gv1rGiXcbu6o/wCSMFzfxYxjj8sfzNbxpz9hVrXdvjGNXkcUNg5GhGo8vnVk4j3PqTY8YurK3a5jV2kgjLhlHN0HFz5c6u4Uo7nmHUlRqvs3jD6MorfTddrKcxOC0bZMTke8vr8Q5H5HkRXOqQdOWD2tnc072jqa3XNdz+z6EcNknh+ZrXtZEjsaD6fFntLZRyUVhzk+pJC2pQ9WJlHjWpPgvbc/dGzNvDcG0VZHRWIcs2CR0DHQdfnXRpUYaU8HjL7iVyqsqaqbJtbYXyJVIYreNnIWKNFLMQAAABk8qm2ijl5qVppZbbI3uBvY1/8AaSyhRHIOAdRG49kN4nKn61FRq9pkv8TsFaaEt8rf2rn8yXVOcsUBXfaLj7Snj3Qz6cbY/nVG59dew9VwLP7eX/19ERWq52ia7hbbbi+zOcjBMZPTHNfTGo8MGrVvUedLPPcZso6e3gt+v3JzVw84KAUAoBQCgFAKAUAoDVu7COT3l18RofrWrinzJqVedP1Wcqfd4/gcejD+Y/6VG6XcXYcQX9y9xqPsOYdAfQj+da9nInV7SfX4GhtPdA3C8MkYyOTBlBX0P9CtJUHLmixQ4rGg8wl5YeGQfbvZ3eQDjiT7SvghHEB5qef93PpVeVnNcjsUv1HbSWJJp/D3kDvbmSNijxmJhzDggj5ECtOwxzJnxSU1mml8zQlnZuZz/XhUiilyKdStUqes8nmNCxCqCxPIAZJ9AK2IW0uZ3tnblX837O0lx4uvdj6yYrdU5PoQTu6MOcvqSSx7Hb58GR4IR1yzMR8lXB+tbqjIrS4nSXJNku3d7HYInD3UpuSDkIF4E/vaksPmBUkaKXMqVuJzksQWPmWaBjQaVMcw1NrbKiuYzFOgkQ9D0PiCNQfMVrKKksMloV6lGeum8Mrba3ZDqTbXGB0SUcv9ov8A21Ulaf4s9DQ/UO2KsPNfZ/c5kHZHdk+3NbqvUqXY/QoP1rRWk+rLMv1Db49GLz5L6slu7nZhbW7CSZjcuNRxDhQHp93k5+ZI8qnp20Y7vc5V3xutWTjBaV8ff9id1ZOKV/2z3jpZxxrkLLKA58QoLBfmQD/dqrdNqGDu8ApxlcOT5pbHN7DYSFu36M0Sj1UOT/xitbRbNlj9RSWqnH2/HH2LSq4eaFAV12iRkXKN0MQA9VZs/qPrVG5Xp+R6vgck7drul80vsReq52Tr7ooTeQ46Ek+gU5/rzqSivTRQ4nJK1nn83Ra1dI8UKAUAoBQCgFAKAUAoBQCgFAKAUBiuLZJBiRFceDAEfQ0Mptcjm/8Apaxzn7Fa58e4j/7a10R7iX9xV/yfvZ0be1SMYjRUHgqgfpWxE5N8zNQwKAUAoBQCgFAKAUBqbV2ZFcRtDOgkRuYP5EEag+YrWUVJYZLRrTozU6bw0Yth7GhtIu5gTgTJJ1JJJ5kk6k6D6CkIKCwja4ualxPXUeWdCtiAUBy94NjLdR8DHhYao3wn06g9ajqU1NYLlleStampbp813kAn3UulbhEXF4MrLg/MkY+eKpOhNPkenhxW1lHOrHtTyTDdPdz7MDJIQZWGNOSL4A9Sevp9bVGjo3fM4XEuI/uWoQ9VfF/nIkdTnJFAKAUAoBQCgFAKAUAoBQCgFAKAUAoBQCgFAKAUAoBQCgFAKAUAoBQCgFAKAUAoBQCgFAKAUAoBQCgFAKAUAoBQCgFAKAUAoBQCgFAKAUAoBQCgFAKAUAoBQCgFAKAUAoBQCgFAKAUAoBQCgFAKAUAoBQCgFAcLb+91paHhmlAf4FBZvmBy+eKjnVhDmy7bcPuLhZpx273sje2HtZLqBJ4gwR844hg6Ejl6itoSUllENxQlQqOnPmu4362IBQCgFAKAUAoBQCgFAKAUAoBQCgFAKAUAoBQCgFAKAUAoBQCgFAKAUAoBQER2z2d2lzcm5k7wFiDIithXIGNdMjQa4IqCdvCUtTOrb8YuKFHso425PG6/PElUEKoqoihVUAKoGAANAAPDFTJY2RzJScm5SeWzJWTUUAoBQCgFAKAUAoBQCgFAKAUAoBQCg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Nike Product Mix</a:t>
            </a:r>
            <a:endParaRPr lang="th-TH" dirty="0"/>
          </a:p>
        </p:txBody>
      </p:sp>
      <p:pic>
        <p:nvPicPr>
          <p:cNvPr id="16386" name="Picture 2" descr="http://sites.cdnis.edu.hk/students/084192/files/2012/02/Screen-shot-2012-02-21-at-8.27.40-P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1281" y="1071547"/>
            <a:ext cx="7738371" cy="5786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16</Words>
  <Application>Microsoft Office PowerPoint</Application>
  <PresentationFormat>นำเสนอทางหน้าจอ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</vt:i4>
      </vt:variant>
    </vt:vector>
  </HeadingPairs>
  <TitlesOfParts>
    <vt:vector size="5" baseType="lpstr">
      <vt:lpstr>ชุดรูปแบบของ Office</vt:lpstr>
      <vt:lpstr>Product line decisions</vt:lpstr>
      <vt:lpstr>By definition…</vt:lpstr>
      <vt:lpstr>Product Line Extension from Coca Cola </vt:lpstr>
      <vt:lpstr>Nike Product Mix</vt:lpstr>
    </vt:vector>
  </TitlesOfParts>
  <Company>Service 99-99-9999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Mr.Robin ThaiSakon</dc:creator>
  <cp:lastModifiedBy>Mr.Robin ThaiSakon</cp:lastModifiedBy>
  <cp:revision>5</cp:revision>
  <dcterms:created xsi:type="dcterms:W3CDTF">2013-10-11T06:46:45Z</dcterms:created>
  <dcterms:modified xsi:type="dcterms:W3CDTF">2013-10-11T07:02:49Z</dcterms:modified>
</cp:coreProperties>
</file>