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6" d="100"/>
          <a:sy n="66" d="100"/>
        </p:scale>
        <p:origin x="-636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3">
  <dgm:title val=""/>
  <dgm:desc val=""/>
  <dgm:catLst>
    <dgm:cat type="accent3" pri="11300"/>
  </dgm:catLst>
  <dgm:styleLbl name="node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shade val="80000"/>
      </a:schemeClr>
      <a:schemeClr val="accent3">
        <a:tint val="7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/>
    <dgm:txEffectClrLst/>
  </dgm:styleLbl>
  <dgm:styleLbl name="ln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9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8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FE54AD4-0577-4769-ACDF-37C7161010E3}" type="doc">
      <dgm:prSet loTypeId="urn:microsoft.com/office/officeart/2005/8/layout/hList9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42AC8CFB-CAF2-4F04-8D41-40EE8329F2FE}">
      <dgm:prSet/>
      <dgm:spPr/>
      <dgm:t>
        <a:bodyPr/>
        <a:lstStyle/>
        <a:p>
          <a:pPr rtl="0"/>
          <a:r>
            <a:rPr lang="en-US" b="1" dirty="0" smtClean="0"/>
            <a:t>Business Objectives</a:t>
          </a:r>
          <a:endParaRPr lang="en-US" b="1" dirty="0"/>
        </a:p>
      </dgm:t>
    </dgm:pt>
    <dgm:pt modelId="{618647C7-94DF-4659-B8BC-35140DA6A00E}" type="parTrans" cxnId="{87C36707-2D31-4549-BBDC-22EB6F92E3E5}">
      <dgm:prSet/>
      <dgm:spPr/>
      <dgm:t>
        <a:bodyPr/>
        <a:lstStyle/>
        <a:p>
          <a:endParaRPr lang="en-US"/>
        </a:p>
      </dgm:t>
    </dgm:pt>
    <dgm:pt modelId="{FA926E53-B520-4419-8C69-1B4FBA0E0973}" type="sibTrans" cxnId="{87C36707-2D31-4549-BBDC-22EB6F92E3E5}">
      <dgm:prSet/>
      <dgm:spPr/>
      <dgm:t>
        <a:bodyPr/>
        <a:lstStyle/>
        <a:p>
          <a:endParaRPr lang="en-US"/>
        </a:p>
      </dgm:t>
    </dgm:pt>
    <dgm:pt modelId="{5E276FD4-FD1A-4E3E-9205-947134C04E3D}">
      <dgm:prSet/>
      <dgm:spPr/>
      <dgm:t>
        <a:bodyPr/>
        <a:lstStyle/>
        <a:p>
          <a:r>
            <a:rPr lang="en-US" smtClean="0"/>
            <a:t>Gain back market share in domestic</a:t>
          </a:r>
          <a:endParaRPr lang="en-US" dirty="0" smtClean="0"/>
        </a:p>
      </dgm:t>
    </dgm:pt>
    <dgm:pt modelId="{F0160E21-EB7F-4471-9ED7-CAEE97666045}" type="parTrans" cxnId="{B31B9860-FC53-4611-BC7E-C3D008B7A735}">
      <dgm:prSet/>
      <dgm:spPr/>
      <dgm:t>
        <a:bodyPr/>
        <a:lstStyle/>
        <a:p>
          <a:endParaRPr lang="en-US"/>
        </a:p>
      </dgm:t>
    </dgm:pt>
    <dgm:pt modelId="{D86B61F9-9A67-475A-A2DB-73C91567BC1C}" type="sibTrans" cxnId="{B31B9860-FC53-4611-BC7E-C3D008B7A735}">
      <dgm:prSet/>
      <dgm:spPr/>
      <dgm:t>
        <a:bodyPr/>
        <a:lstStyle/>
        <a:p>
          <a:endParaRPr lang="en-US"/>
        </a:p>
      </dgm:t>
    </dgm:pt>
    <dgm:pt modelId="{FADEC398-7253-4968-8B25-1F5A9BC5C29A}">
      <dgm:prSet/>
      <dgm:spPr/>
      <dgm:t>
        <a:bodyPr/>
        <a:lstStyle/>
        <a:p>
          <a:r>
            <a:rPr lang="en-US" smtClean="0"/>
            <a:t>Increase volume from export market</a:t>
          </a:r>
          <a:endParaRPr lang="en-US" dirty="0" smtClean="0"/>
        </a:p>
      </dgm:t>
    </dgm:pt>
    <dgm:pt modelId="{E7AA2F1A-A1CD-4CC2-AE08-29636EC4D3DF}" type="parTrans" cxnId="{97AD5313-508C-4090-9976-DDC17B1D45E8}">
      <dgm:prSet/>
      <dgm:spPr/>
      <dgm:t>
        <a:bodyPr/>
        <a:lstStyle/>
        <a:p>
          <a:endParaRPr lang="en-US"/>
        </a:p>
      </dgm:t>
    </dgm:pt>
    <dgm:pt modelId="{8BD1C836-D156-4028-A1E9-4F3E96623461}" type="sibTrans" cxnId="{97AD5313-508C-4090-9976-DDC17B1D45E8}">
      <dgm:prSet/>
      <dgm:spPr/>
      <dgm:t>
        <a:bodyPr/>
        <a:lstStyle/>
        <a:p>
          <a:endParaRPr lang="en-US"/>
        </a:p>
      </dgm:t>
    </dgm:pt>
    <dgm:pt modelId="{6B42FF7F-47EA-4F43-AEC2-B44151341C9B}">
      <dgm:prSet/>
      <dgm:spPr/>
      <dgm:t>
        <a:bodyPr/>
        <a:lstStyle/>
        <a:p>
          <a:r>
            <a:rPr lang="en-US" smtClean="0"/>
            <a:t>Improve profit margin</a:t>
          </a:r>
          <a:endParaRPr lang="en-US" dirty="0" smtClean="0"/>
        </a:p>
      </dgm:t>
    </dgm:pt>
    <dgm:pt modelId="{A2190D3C-7CD8-4585-8005-5AD75EB21F1F}" type="parTrans" cxnId="{CCFB8AEA-29DF-4B11-9A34-F0B40BCF04A3}">
      <dgm:prSet/>
      <dgm:spPr/>
      <dgm:t>
        <a:bodyPr/>
        <a:lstStyle/>
        <a:p>
          <a:endParaRPr lang="en-US"/>
        </a:p>
      </dgm:t>
    </dgm:pt>
    <dgm:pt modelId="{E14C8382-71DF-49B4-83FB-F9F0982430EB}" type="sibTrans" cxnId="{CCFB8AEA-29DF-4B11-9A34-F0B40BCF04A3}">
      <dgm:prSet/>
      <dgm:spPr/>
      <dgm:t>
        <a:bodyPr/>
        <a:lstStyle/>
        <a:p>
          <a:endParaRPr lang="en-US"/>
        </a:p>
      </dgm:t>
    </dgm:pt>
    <dgm:pt modelId="{9640FE82-A208-4945-A5F3-07FB58C07FE8}" type="pres">
      <dgm:prSet presAssocID="{3FE54AD4-0577-4769-ACDF-37C7161010E3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th-TH"/>
        </a:p>
      </dgm:t>
    </dgm:pt>
    <dgm:pt modelId="{AA4A4916-6112-423D-BF1B-12DD87DDEB3A}" type="pres">
      <dgm:prSet presAssocID="{42AC8CFB-CAF2-4F04-8D41-40EE8329F2FE}" presName="posSpace" presStyleCnt="0"/>
      <dgm:spPr/>
    </dgm:pt>
    <dgm:pt modelId="{4D65AAEE-8773-4078-B8E6-3DFCAD6EA3B5}" type="pres">
      <dgm:prSet presAssocID="{42AC8CFB-CAF2-4F04-8D41-40EE8329F2FE}" presName="vertFlow" presStyleCnt="0"/>
      <dgm:spPr/>
    </dgm:pt>
    <dgm:pt modelId="{9BC43D0D-5AB9-4201-8781-BF36F7CEB2F0}" type="pres">
      <dgm:prSet presAssocID="{42AC8CFB-CAF2-4F04-8D41-40EE8329F2FE}" presName="topSpace" presStyleCnt="0"/>
      <dgm:spPr/>
    </dgm:pt>
    <dgm:pt modelId="{2ECD27BA-5F6E-4D8F-95AC-197DD2912A33}" type="pres">
      <dgm:prSet presAssocID="{42AC8CFB-CAF2-4F04-8D41-40EE8329F2FE}" presName="firstComp" presStyleCnt="0"/>
      <dgm:spPr/>
    </dgm:pt>
    <dgm:pt modelId="{7CD2A929-991E-4942-B2D7-D15C449CB24E}" type="pres">
      <dgm:prSet presAssocID="{42AC8CFB-CAF2-4F04-8D41-40EE8329F2FE}" presName="firstChild" presStyleLbl="bgAccFollowNode1" presStyleIdx="0" presStyleCnt="3"/>
      <dgm:spPr/>
      <dgm:t>
        <a:bodyPr/>
        <a:lstStyle/>
        <a:p>
          <a:endParaRPr lang="en-US"/>
        </a:p>
      </dgm:t>
    </dgm:pt>
    <dgm:pt modelId="{F073C35D-FFE0-4D56-900C-7AD1D02D7F14}" type="pres">
      <dgm:prSet presAssocID="{42AC8CFB-CAF2-4F04-8D41-40EE8329F2FE}" presName="firstChildTx" presStyleLbl="b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DCDDC5F-D58C-4F03-AD57-EF57CD06BA2B}" type="pres">
      <dgm:prSet presAssocID="{FADEC398-7253-4968-8B25-1F5A9BC5C29A}" presName="comp" presStyleCnt="0"/>
      <dgm:spPr/>
    </dgm:pt>
    <dgm:pt modelId="{C1000CB2-20AF-459D-8BFC-808B16E89B84}" type="pres">
      <dgm:prSet presAssocID="{FADEC398-7253-4968-8B25-1F5A9BC5C29A}" presName="child" presStyleLbl="bgAccFollowNode1" presStyleIdx="1" presStyleCnt="3"/>
      <dgm:spPr/>
      <dgm:t>
        <a:bodyPr/>
        <a:lstStyle/>
        <a:p>
          <a:endParaRPr lang="th-TH"/>
        </a:p>
      </dgm:t>
    </dgm:pt>
    <dgm:pt modelId="{C8A22DD4-3D4B-4D64-9C99-ABC31A0B8AD2}" type="pres">
      <dgm:prSet presAssocID="{FADEC398-7253-4968-8B25-1F5A9BC5C29A}" presName="childTx" presStyleLbl="b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B67BF4D0-4B88-44C2-98EA-897C44C2C3B3}" type="pres">
      <dgm:prSet presAssocID="{6B42FF7F-47EA-4F43-AEC2-B44151341C9B}" presName="comp" presStyleCnt="0"/>
      <dgm:spPr/>
    </dgm:pt>
    <dgm:pt modelId="{0BE6EFD2-47B2-48AE-88B9-5ADD3D8E186D}" type="pres">
      <dgm:prSet presAssocID="{6B42FF7F-47EA-4F43-AEC2-B44151341C9B}" presName="child" presStyleLbl="bgAccFollowNode1" presStyleIdx="2" presStyleCnt="3"/>
      <dgm:spPr/>
      <dgm:t>
        <a:bodyPr/>
        <a:lstStyle/>
        <a:p>
          <a:endParaRPr lang="th-TH"/>
        </a:p>
      </dgm:t>
    </dgm:pt>
    <dgm:pt modelId="{BBCAECBE-B91A-468C-A9E8-089105C5D0BE}" type="pres">
      <dgm:prSet presAssocID="{6B42FF7F-47EA-4F43-AEC2-B44151341C9B}" presName="childTx" presStyleLbl="b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241144B-6A4F-4874-9335-52B718572291}" type="pres">
      <dgm:prSet presAssocID="{42AC8CFB-CAF2-4F04-8D41-40EE8329F2FE}" presName="negSpace" presStyleCnt="0"/>
      <dgm:spPr/>
    </dgm:pt>
    <dgm:pt modelId="{0DAA3322-75FD-4880-AD2E-1115CDF73198}" type="pres">
      <dgm:prSet presAssocID="{42AC8CFB-CAF2-4F04-8D41-40EE8329F2FE}" presName="circle" presStyleLbl="node1" presStyleIdx="0" presStyleCnt="1"/>
      <dgm:spPr/>
      <dgm:t>
        <a:bodyPr/>
        <a:lstStyle/>
        <a:p>
          <a:endParaRPr lang="th-TH"/>
        </a:p>
      </dgm:t>
    </dgm:pt>
  </dgm:ptLst>
  <dgm:cxnLst>
    <dgm:cxn modelId="{B31B9860-FC53-4611-BC7E-C3D008B7A735}" srcId="{42AC8CFB-CAF2-4F04-8D41-40EE8329F2FE}" destId="{5E276FD4-FD1A-4E3E-9205-947134C04E3D}" srcOrd="0" destOrd="0" parTransId="{F0160E21-EB7F-4471-9ED7-CAEE97666045}" sibTransId="{D86B61F9-9A67-475A-A2DB-73C91567BC1C}"/>
    <dgm:cxn modelId="{CCFB8AEA-29DF-4B11-9A34-F0B40BCF04A3}" srcId="{42AC8CFB-CAF2-4F04-8D41-40EE8329F2FE}" destId="{6B42FF7F-47EA-4F43-AEC2-B44151341C9B}" srcOrd="2" destOrd="0" parTransId="{A2190D3C-7CD8-4585-8005-5AD75EB21F1F}" sibTransId="{E14C8382-71DF-49B4-83FB-F9F0982430EB}"/>
    <dgm:cxn modelId="{6127BB1F-0873-44AD-93FB-B84460B0C40A}" type="presOf" srcId="{5E276FD4-FD1A-4E3E-9205-947134C04E3D}" destId="{F073C35D-FFE0-4D56-900C-7AD1D02D7F14}" srcOrd="1" destOrd="0" presId="urn:microsoft.com/office/officeart/2005/8/layout/hList9"/>
    <dgm:cxn modelId="{A435C2C9-8F4A-447C-BABB-B272703FEDAE}" type="presOf" srcId="{42AC8CFB-CAF2-4F04-8D41-40EE8329F2FE}" destId="{0DAA3322-75FD-4880-AD2E-1115CDF73198}" srcOrd="0" destOrd="0" presId="urn:microsoft.com/office/officeart/2005/8/layout/hList9"/>
    <dgm:cxn modelId="{3D1C9E26-3473-4B74-81EF-6C9AC6E5BBD3}" type="presOf" srcId="{3FE54AD4-0577-4769-ACDF-37C7161010E3}" destId="{9640FE82-A208-4945-A5F3-07FB58C07FE8}" srcOrd="0" destOrd="0" presId="urn:microsoft.com/office/officeart/2005/8/layout/hList9"/>
    <dgm:cxn modelId="{87C36707-2D31-4549-BBDC-22EB6F92E3E5}" srcId="{3FE54AD4-0577-4769-ACDF-37C7161010E3}" destId="{42AC8CFB-CAF2-4F04-8D41-40EE8329F2FE}" srcOrd="0" destOrd="0" parTransId="{618647C7-94DF-4659-B8BC-35140DA6A00E}" sibTransId="{FA926E53-B520-4419-8C69-1B4FBA0E0973}"/>
    <dgm:cxn modelId="{97AD5313-508C-4090-9976-DDC17B1D45E8}" srcId="{42AC8CFB-CAF2-4F04-8D41-40EE8329F2FE}" destId="{FADEC398-7253-4968-8B25-1F5A9BC5C29A}" srcOrd="1" destOrd="0" parTransId="{E7AA2F1A-A1CD-4CC2-AE08-29636EC4D3DF}" sibTransId="{8BD1C836-D156-4028-A1E9-4F3E96623461}"/>
    <dgm:cxn modelId="{16FB8B7D-0998-4222-9953-91D3D08BEC00}" type="presOf" srcId="{5E276FD4-FD1A-4E3E-9205-947134C04E3D}" destId="{7CD2A929-991E-4942-B2D7-D15C449CB24E}" srcOrd="0" destOrd="0" presId="urn:microsoft.com/office/officeart/2005/8/layout/hList9"/>
    <dgm:cxn modelId="{D6569396-F231-4D76-A63F-6B551FAF6BA9}" type="presOf" srcId="{FADEC398-7253-4968-8B25-1F5A9BC5C29A}" destId="{C8A22DD4-3D4B-4D64-9C99-ABC31A0B8AD2}" srcOrd="1" destOrd="0" presId="urn:microsoft.com/office/officeart/2005/8/layout/hList9"/>
    <dgm:cxn modelId="{9D77BE53-95AD-4BDC-A232-F0B987242D1B}" type="presOf" srcId="{6B42FF7F-47EA-4F43-AEC2-B44151341C9B}" destId="{BBCAECBE-B91A-468C-A9E8-089105C5D0BE}" srcOrd="1" destOrd="0" presId="urn:microsoft.com/office/officeart/2005/8/layout/hList9"/>
    <dgm:cxn modelId="{B2966F18-FF63-42A3-96AC-1340A10FDC05}" type="presOf" srcId="{FADEC398-7253-4968-8B25-1F5A9BC5C29A}" destId="{C1000CB2-20AF-459D-8BFC-808B16E89B84}" srcOrd="0" destOrd="0" presId="urn:microsoft.com/office/officeart/2005/8/layout/hList9"/>
    <dgm:cxn modelId="{1C3BB953-8A4E-4BC3-A53B-6B0EA358CF6B}" type="presOf" srcId="{6B42FF7F-47EA-4F43-AEC2-B44151341C9B}" destId="{0BE6EFD2-47B2-48AE-88B9-5ADD3D8E186D}" srcOrd="0" destOrd="0" presId="urn:microsoft.com/office/officeart/2005/8/layout/hList9"/>
    <dgm:cxn modelId="{8C8D48FC-88CD-46EF-8911-998850D090CC}" type="presParOf" srcId="{9640FE82-A208-4945-A5F3-07FB58C07FE8}" destId="{AA4A4916-6112-423D-BF1B-12DD87DDEB3A}" srcOrd="0" destOrd="0" presId="urn:microsoft.com/office/officeart/2005/8/layout/hList9"/>
    <dgm:cxn modelId="{A15AB390-F754-4F4B-9294-434C97027E91}" type="presParOf" srcId="{9640FE82-A208-4945-A5F3-07FB58C07FE8}" destId="{4D65AAEE-8773-4078-B8E6-3DFCAD6EA3B5}" srcOrd="1" destOrd="0" presId="urn:microsoft.com/office/officeart/2005/8/layout/hList9"/>
    <dgm:cxn modelId="{6D010DB3-862B-4AFA-9C46-F6992B503805}" type="presParOf" srcId="{4D65AAEE-8773-4078-B8E6-3DFCAD6EA3B5}" destId="{9BC43D0D-5AB9-4201-8781-BF36F7CEB2F0}" srcOrd="0" destOrd="0" presId="urn:microsoft.com/office/officeart/2005/8/layout/hList9"/>
    <dgm:cxn modelId="{3A0FD417-67BB-4BB2-AC69-23661FFD8549}" type="presParOf" srcId="{4D65AAEE-8773-4078-B8E6-3DFCAD6EA3B5}" destId="{2ECD27BA-5F6E-4D8F-95AC-197DD2912A33}" srcOrd="1" destOrd="0" presId="urn:microsoft.com/office/officeart/2005/8/layout/hList9"/>
    <dgm:cxn modelId="{20AA62F1-5297-488C-9AE0-D57351E5E50C}" type="presParOf" srcId="{2ECD27BA-5F6E-4D8F-95AC-197DD2912A33}" destId="{7CD2A929-991E-4942-B2D7-D15C449CB24E}" srcOrd="0" destOrd="0" presId="urn:microsoft.com/office/officeart/2005/8/layout/hList9"/>
    <dgm:cxn modelId="{0624DBB9-767E-4644-9629-11EA3314E43C}" type="presParOf" srcId="{2ECD27BA-5F6E-4D8F-95AC-197DD2912A33}" destId="{F073C35D-FFE0-4D56-900C-7AD1D02D7F14}" srcOrd="1" destOrd="0" presId="urn:microsoft.com/office/officeart/2005/8/layout/hList9"/>
    <dgm:cxn modelId="{9CA3D55C-ED8A-4E10-83A7-66050D029404}" type="presParOf" srcId="{4D65AAEE-8773-4078-B8E6-3DFCAD6EA3B5}" destId="{0DCDDC5F-D58C-4F03-AD57-EF57CD06BA2B}" srcOrd="2" destOrd="0" presId="urn:microsoft.com/office/officeart/2005/8/layout/hList9"/>
    <dgm:cxn modelId="{AFBC6D39-F8B4-4DAA-8609-D666F0B054FE}" type="presParOf" srcId="{0DCDDC5F-D58C-4F03-AD57-EF57CD06BA2B}" destId="{C1000CB2-20AF-459D-8BFC-808B16E89B84}" srcOrd="0" destOrd="0" presId="urn:microsoft.com/office/officeart/2005/8/layout/hList9"/>
    <dgm:cxn modelId="{5617FEC2-2BCB-418C-9096-4DE6D46522DC}" type="presParOf" srcId="{0DCDDC5F-D58C-4F03-AD57-EF57CD06BA2B}" destId="{C8A22DD4-3D4B-4D64-9C99-ABC31A0B8AD2}" srcOrd="1" destOrd="0" presId="urn:microsoft.com/office/officeart/2005/8/layout/hList9"/>
    <dgm:cxn modelId="{E5AF74EA-6DAA-4C0C-9A42-F32810DDEB85}" type="presParOf" srcId="{4D65AAEE-8773-4078-B8E6-3DFCAD6EA3B5}" destId="{B67BF4D0-4B88-44C2-98EA-897C44C2C3B3}" srcOrd="3" destOrd="0" presId="urn:microsoft.com/office/officeart/2005/8/layout/hList9"/>
    <dgm:cxn modelId="{5809B87E-0577-4251-8F2D-1210174B7E01}" type="presParOf" srcId="{B67BF4D0-4B88-44C2-98EA-897C44C2C3B3}" destId="{0BE6EFD2-47B2-48AE-88B9-5ADD3D8E186D}" srcOrd="0" destOrd="0" presId="urn:microsoft.com/office/officeart/2005/8/layout/hList9"/>
    <dgm:cxn modelId="{65DC20ED-358F-470C-AB6D-E9F6C9E0214D}" type="presParOf" srcId="{B67BF4D0-4B88-44C2-98EA-897C44C2C3B3}" destId="{BBCAECBE-B91A-468C-A9E8-089105C5D0BE}" srcOrd="1" destOrd="0" presId="urn:microsoft.com/office/officeart/2005/8/layout/hList9"/>
    <dgm:cxn modelId="{FC376509-D6C9-46E6-A147-E4F4CBD6B366}" type="presParOf" srcId="{9640FE82-A208-4945-A5F3-07FB58C07FE8}" destId="{C241144B-6A4F-4874-9335-52B718572291}" srcOrd="2" destOrd="0" presId="urn:microsoft.com/office/officeart/2005/8/layout/hList9"/>
    <dgm:cxn modelId="{33478FE1-64BB-41AF-9A00-F0C947A40FE9}" type="presParOf" srcId="{9640FE82-A208-4945-A5F3-07FB58C07FE8}" destId="{0DAA3322-75FD-4880-AD2E-1115CDF73198}" srcOrd="3" destOrd="0" presId="urn:microsoft.com/office/officeart/2005/8/layout/hList9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FE54AD4-0577-4769-ACDF-37C7161010E3}" type="doc">
      <dgm:prSet loTypeId="urn:microsoft.com/office/officeart/2005/8/layout/hList9" loCatId="list" qsTypeId="urn:microsoft.com/office/officeart/2005/8/quickstyle/simple1" qsCatId="simple" csTypeId="urn:microsoft.com/office/officeart/2005/8/colors/accent3_3" csCatId="accent3" phldr="1"/>
      <dgm:spPr/>
      <dgm:t>
        <a:bodyPr/>
        <a:lstStyle/>
        <a:p>
          <a:endParaRPr lang="en-US"/>
        </a:p>
      </dgm:t>
    </dgm:pt>
    <dgm:pt modelId="{42AC8CFB-CAF2-4F04-8D41-40EE8329F2FE}">
      <dgm:prSet/>
      <dgm:spPr/>
      <dgm:t>
        <a:bodyPr/>
        <a:lstStyle/>
        <a:p>
          <a:pPr rtl="0"/>
          <a:r>
            <a:rPr lang="en-US" b="1" dirty="0" smtClean="0"/>
            <a:t>Goal</a:t>
          </a:r>
          <a:endParaRPr lang="en-US" b="1" dirty="0"/>
        </a:p>
      </dgm:t>
    </dgm:pt>
    <dgm:pt modelId="{618647C7-94DF-4659-B8BC-35140DA6A00E}" type="parTrans" cxnId="{87C36707-2D31-4549-BBDC-22EB6F92E3E5}">
      <dgm:prSet/>
      <dgm:spPr/>
      <dgm:t>
        <a:bodyPr/>
        <a:lstStyle/>
        <a:p>
          <a:endParaRPr lang="en-US"/>
        </a:p>
      </dgm:t>
    </dgm:pt>
    <dgm:pt modelId="{FA926E53-B520-4419-8C69-1B4FBA0E0973}" type="sibTrans" cxnId="{87C36707-2D31-4549-BBDC-22EB6F92E3E5}">
      <dgm:prSet/>
      <dgm:spPr/>
      <dgm:t>
        <a:bodyPr/>
        <a:lstStyle/>
        <a:p>
          <a:endParaRPr lang="en-US"/>
        </a:p>
      </dgm:t>
    </dgm:pt>
    <dgm:pt modelId="{5E276FD4-FD1A-4E3E-9205-947134C04E3D}">
      <dgm:prSet/>
      <dgm:spPr/>
      <dgm:t>
        <a:bodyPr/>
        <a:lstStyle/>
        <a:p>
          <a:r>
            <a:rPr lang="en-US" dirty="0" smtClean="0"/>
            <a:t>Successful Product Launch</a:t>
          </a:r>
        </a:p>
      </dgm:t>
    </dgm:pt>
    <dgm:pt modelId="{F0160E21-EB7F-4471-9ED7-CAEE97666045}" type="parTrans" cxnId="{B31B9860-FC53-4611-BC7E-C3D008B7A735}">
      <dgm:prSet/>
      <dgm:spPr/>
      <dgm:t>
        <a:bodyPr/>
        <a:lstStyle/>
        <a:p>
          <a:endParaRPr lang="en-US"/>
        </a:p>
      </dgm:t>
    </dgm:pt>
    <dgm:pt modelId="{D86B61F9-9A67-475A-A2DB-73C91567BC1C}" type="sibTrans" cxnId="{B31B9860-FC53-4611-BC7E-C3D008B7A735}">
      <dgm:prSet/>
      <dgm:spPr/>
      <dgm:t>
        <a:bodyPr/>
        <a:lstStyle/>
        <a:p>
          <a:endParaRPr lang="en-US"/>
        </a:p>
      </dgm:t>
    </dgm:pt>
    <dgm:pt modelId="{FADEC398-7253-4968-8B25-1F5A9BC5C29A}">
      <dgm:prSet/>
      <dgm:spPr/>
      <dgm:t>
        <a:bodyPr/>
        <a:lstStyle/>
        <a:p>
          <a:r>
            <a:rPr lang="en-US" dirty="0" smtClean="0"/>
            <a:t>Rejuvenate &amp; Modernize the Brand</a:t>
          </a:r>
        </a:p>
      </dgm:t>
    </dgm:pt>
    <dgm:pt modelId="{E7AA2F1A-A1CD-4CC2-AE08-29636EC4D3DF}" type="parTrans" cxnId="{97AD5313-508C-4090-9976-DDC17B1D45E8}">
      <dgm:prSet/>
      <dgm:spPr/>
      <dgm:t>
        <a:bodyPr/>
        <a:lstStyle/>
        <a:p>
          <a:endParaRPr lang="en-US"/>
        </a:p>
      </dgm:t>
    </dgm:pt>
    <dgm:pt modelId="{8BD1C836-D156-4028-A1E9-4F3E96623461}" type="sibTrans" cxnId="{97AD5313-508C-4090-9976-DDC17B1D45E8}">
      <dgm:prSet/>
      <dgm:spPr/>
      <dgm:t>
        <a:bodyPr/>
        <a:lstStyle/>
        <a:p>
          <a:endParaRPr lang="en-US"/>
        </a:p>
      </dgm:t>
    </dgm:pt>
    <dgm:pt modelId="{6B42FF7F-47EA-4F43-AEC2-B44151341C9B}">
      <dgm:prSet/>
      <dgm:spPr/>
      <dgm:t>
        <a:bodyPr/>
        <a:lstStyle/>
        <a:p>
          <a:r>
            <a:rPr lang="en-US" dirty="0" smtClean="0"/>
            <a:t>Increase Brand Equity</a:t>
          </a:r>
        </a:p>
      </dgm:t>
    </dgm:pt>
    <dgm:pt modelId="{A2190D3C-7CD8-4585-8005-5AD75EB21F1F}" type="parTrans" cxnId="{CCFB8AEA-29DF-4B11-9A34-F0B40BCF04A3}">
      <dgm:prSet/>
      <dgm:spPr/>
      <dgm:t>
        <a:bodyPr/>
        <a:lstStyle/>
        <a:p>
          <a:endParaRPr lang="en-US"/>
        </a:p>
      </dgm:t>
    </dgm:pt>
    <dgm:pt modelId="{E14C8382-71DF-49B4-83FB-F9F0982430EB}" type="sibTrans" cxnId="{CCFB8AEA-29DF-4B11-9A34-F0B40BCF04A3}">
      <dgm:prSet/>
      <dgm:spPr/>
      <dgm:t>
        <a:bodyPr/>
        <a:lstStyle/>
        <a:p>
          <a:endParaRPr lang="en-US"/>
        </a:p>
      </dgm:t>
    </dgm:pt>
    <dgm:pt modelId="{9640FE82-A208-4945-A5F3-07FB58C07FE8}" type="pres">
      <dgm:prSet presAssocID="{3FE54AD4-0577-4769-ACDF-37C7161010E3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th-TH"/>
        </a:p>
      </dgm:t>
    </dgm:pt>
    <dgm:pt modelId="{AA4A4916-6112-423D-BF1B-12DD87DDEB3A}" type="pres">
      <dgm:prSet presAssocID="{42AC8CFB-CAF2-4F04-8D41-40EE8329F2FE}" presName="posSpace" presStyleCnt="0"/>
      <dgm:spPr/>
    </dgm:pt>
    <dgm:pt modelId="{4D65AAEE-8773-4078-B8E6-3DFCAD6EA3B5}" type="pres">
      <dgm:prSet presAssocID="{42AC8CFB-CAF2-4F04-8D41-40EE8329F2FE}" presName="vertFlow" presStyleCnt="0"/>
      <dgm:spPr/>
    </dgm:pt>
    <dgm:pt modelId="{9BC43D0D-5AB9-4201-8781-BF36F7CEB2F0}" type="pres">
      <dgm:prSet presAssocID="{42AC8CFB-CAF2-4F04-8D41-40EE8329F2FE}" presName="topSpace" presStyleCnt="0"/>
      <dgm:spPr/>
    </dgm:pt>
    <dgm:pt modelId="{2ECD27BA-5F6E-4D8F-95AC-197DD2912A33}" type="pres">
      <dgm:prSet presAssocID="{42AC8CFB-CAF2-4F04-8D41-40EE8329F2FE}" presName="firstComp" presStyleCnt="0"/>
      <dgm:spPr/>
    </dgm:pt>
    <dgm:pt modelId="{7CD2A929-991E-4942-B2D7-D15C449CB24E}" type="pres">
      <dgm:prSet presAssocID="{42AC8CFB-CAF2-4F04-8D41-40EE8329F2FE}" presName="firstChild" presStyleLbl="bgAccFollowNode1" presStyleIdx="0" presStyleCnt="3"/>
      <dgm:spPr/>
      <dgm:t>
        <a:bodyPr/>
        <a:lstStyle/>
        <a:p>
          <a:endParaRPr lang="en-US"/>
        </a:p>
      </dgm:t>
    </dgm:pt>
    <dgm:pt modelId="{F073C35D-FFE0-4D56-900C-7AD1D02D7F14}" type="pres">
      <dgm:prSet presAssocID="{42AC8CFB-CAF2-4F04-8D41-40EE8329F2FE}" presName="firstChildTx" presStyleLbl="b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DCDDC5F-D58C-4F03-AD57-EF57CD06BA2B}" type="pres">
      <dgm:prSet presAssocID="{FADEC398-7253-4968-8B25-1F5A9BC5C29A}" presName="comp" presStyleCnt="0"/>
      <dgm:spPr/>
    </dgm:pt>
    <dgm:pt modelId="{C1000CB2-20AF-459D-8BFC-808B16E89B84}" type="pres">
      <dgm:prSet presAssocID="{FADEC398-7253-4968-8B25-1F5A9BC5C29A}" presName="child" presStyleLbl="bgAccFollowNode1" presStyleIdx="1" presStyleCnt="3"/>
      <dgm:spPr/>
      <dgm:t>
        <a:bodyPr/>
        <a:lstStyle/>
        <a:p>
          <a:endParaRPr lang="en-US"/>
        </a:p>
      </dgm:t>
    </dgm:pt>
    <dgm:pt modelId="{C8A22DD4-3D4B-4D64-9C99-ABC31A0B8AD2}" type="pres">
      <dgm:prSet presAssocID="{FADEC398-7253-4968-8B25-1F5A9BC5C29A}" presName="childTx" presStyleLbl="b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67BF4D0-4B88-44C2-98EA-897C44C2C3B3}" type="pres">
      <dgm:prSet presAssocID="{6B42FF7F-47EA-4F43-AEC2-B44151341C9B}" presName="comp" presStyleCnt="0"/>
      <dgm:spPr/>
    </dgm:pt>
    <dgm:pt modelId="{0BE6EFD2-47B2-48AE-88B9-5ADD3D8E186D}" type="pres">
      <dgm:prSet presAssocID="{6B42FF7F-47EA-4F43-AEC2-B44151341C9B}" presName="child" presStyleLbl="bgAccFollowNode1" presStyleIdx="2" presStyleCnt="3"/>
      <dgm:spPr/>
      <dgm:t>
        <a:bodyPr/>
        <a:lstStyle/>
        <a:p>
          <a:endParaRPr lang="th-TH"/>
        </a:p>
      </dgm:t>
    </dgm:pt>
    <dgm:pt modelId="{BBCAECBE-B91A-468C-A9E8-089105C5D0BE}" type="pres">
      <dgm:prSet presAssocID="{6B42FF7F-47EA-4F43-AEC2-B44151341C9B}" presName="childTx" presStyleLbl="b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241144B-6A4F-4874-9335-52B718572291}" type="pres">
      <dgm:prSet presAssocID="{42AC8CFB-CAF2-4F04-8D41-40EE8329F2FE}" presName="negSpace" presStyleCnt="0"/>
      <dgm:spPr/>
    </dgm:pt>
    <dgm:pt modelId="{0DAA3322-75FD-4880-AD2E-1115CDF73198}" type="pres">
      <dgm:prSet presAssocID="{42AC8CFB-CAF2-4F04-8D41-40EE8329F2FE}" presName="circle" presStyleLbl="node1" presStyleIdx="0" presStyleCnt="1"/>
      <dgm:spPr/>
      <dgm:t>
        <a:bodyPr/>
        <a:lstStyle/>
        <a:p>
          <a:endParaRPr lang="th-TH"/>
        </a:p>
      </dgm:t>
    </dgm:pt>
  </dgm:ptLst>
  <dgm:cxnLst>
    <dgm:cxn modelId="{4CF8003C-85B9-4C32-94D9-AC57FD00CAE3}" type="presOf" srcId="{5E276FD4-FD1A-4E3E-9205-947134C04E3D}" destId="{7CD2A929-991E-4942-B2D7-D15C449CB24E}" srcOrd="0" destOrd="0" presId="urn:microsoft.com/office/officeart/2005/8/layout/hList9"/>
    <dgm:cxn modelId="{B31B9860-FC53-4611-BC7E-C3D008B7A735}" srcId="{42AC8CFB-CAF2-4F04-8D41-40EE8329F2FE}" destId="{5E276FD4-FD1A-4E3E-9205-947134C04E3D}" srcOrd="0" destOrd="0" parTransId="{F0160E21-EB7F-4471-9ED7-CAEE97666045}" sibTransId="{D86B61F9-9A67-475A-A2DB-73C91567BC1C}"/>
    <dgm:cxn modelId="{CCFB8AEA-29DF-4B11-9A34-F0B40BCF04A3}" srcId="{42AC8CFB-CAF2-4F04-8D41-40EE8329F2FE}" destId="{6B42FF7F-47EA-4F43-AEC2-B44151341C9B}" srcOrd="2" destOrd="0" parTransId="{A2190D3C-7CD8-4585-8005-5AD75EB21F1F}" sibTransId="{E14C8382-71DF-49B4-83FB-F9F0982430EB}"/>
    <dgm:cxn modelId="{50E90E8D-4A84-491E-948E-C353EC6F20FD}" type="presOf" srcId="{FADEC398-7253-4968-8B25-1F5A9BC5C29A}" destId="{C8A22DD4-3D4B-4D64-9C99-ABC31A0B8AD2}" srcOrd="1" destOrd="0" presId="urn:microsoft.com/office/officeart/2005/8/layout/hList9"/>
    <dgm:cxn modelId="{FF9251A9-CF34-4B93-A5CF-7D0AC1824B5B}" type="presOf" srcId="{FADEC398-7253-4968-8B25-1F5A9BC5C29A}" destId="{C1000CB2-20AF-459D-8BFC-808B16E89B84}" srcOrd="0" destOrd="0" presId="urn:microsoft.com/office/officeart/2005/8/layout/hList9"/>
    <dgm:cxn modelId="{87C36707-2D31-4549-BBDC-22EB6F92E3E5}" srcId="{3FE54AD4-0577-4769-ACDF-37C7161010E3}" destId="{42AC8CFB-CAF2-4F04-8D41-40EE8329F2FE}" srcOrd="0" destOrd="0" parTransId="{618647C7-94DF-4659-B8BC-35140DA6A00E}" sibTransId="{FA926E53-B520-4419-8C69-1B4FBA0E0973}"/>
    <dgm:cxn modelId="{97AD5313-508C-4090-9976-DDC17B1D45E8}" srcId="{42AC8CFB-CAF2-4F04-8D41-40EE8329F2FE}" destId="{FADEC398-7253-4968-8B25-1F5A9BC5C29A}" srcOrd="1" destOrd="0" parTransId="{E7AA2F1A-A1CD-4CC2-AE08-29636EC4D3DF}" sibTransId="{8BD1C836-D156-4028-A1E9-4F3E96623461}"/>
    <dgm:cxn modelId="{1C065138-09E7-4306-8240-89CEF61111BC}" type="presOf" srcId="{6B42FF7F-47EA-4F43-AEC2-B44151341C9B}" destId="{BBCAECBE-B91A-468C-A9E8-089105C5D0BE}" srcOrd="1" destOrd="0" presId="urn:microsoft.com/office/officeart/2005/8/layout/hList9"/>
    <dgm:cxn modelId="{B5B5442D-1E4E-43B7-985F-794494AB5C90}" type="presOf" srcId="{3FE54AD4-0577-4769-ACDF-37C7161010E3}" destId="{9640FE82-A208-4945-A5F3-07FB58C07FE8}" srcOrd="0" destOrd="0" presId="urn:microsoft.com/office/officeart/2005/8/layout/hList9"/>
    <dgm:cxn modelId="{B023CF5C-10CF-48EE-BAD6-5314A32EA658}" type="presOf" srcId="{42AC8CFB-CAF2-4F04-8D41-40EE8329F2FE}" destId="{0DAA3322-75FD-4880-AD2E-1115CDF73198}" srcOrd="0" destOrd="0" presId="urn:microsoft.com/office/officeart/2005/8/layout/hList9"/>
    <dgm:cxn modelId="{BB5E800E-B127-4164-BD5C-BB745BC7BD3B}" type="presOf" srcId="{6B42FF7F-47EA-4F43-AEC2-B44151341C9B}" destId="{0BE6EFD2-47B2-48AE-88B9-5ADD3D8E186D}" srcOrd="0" destOrd="0" presId="urn:microsoft.com/office/officeart/2005/8/layout/hList9"/>
    <dgm:cxn modelId="{5FA31C64-109B-4222-9946-7A57538C80AF}" type="presOf" srcId="{5E276FD4-FD1A-4E3E-9205-947134C04E3D}" destId="{F073C35D-FFE0-4D56-900C-7AD1D02D7F14}" srcOrd="1" destOrd="0" presId="urn:microsoft.com/office/officeart/2005/8/layout/hList9"/>
    <dgm:cxn modelId="{82D56B9C-0ED5-43EE-8D11-58A86DC636B3}" type="presParOf" srcId="{9640FE82-A208-4945-A5F3-07FB58C07FE8}" destId="{AA4A4916-6112-423D-BF1B-12DD87DDEB3A}" srcOrd="0" destOrd="0" presId="urn:microsoft.com/office/officeart/2005/8/layout/hList9"/>
    <dgm:cxn modelId="{89355E58-E4B7-4B89-B1F4-AD3E918E3885}" type="presParOf" srcId="{9640FE82-A208-4945-A5F3-07FB58C07FE8}" destId="{4D65AAEE-8773-4078-B8E6-3DFCAD6EA3B5}" srcOrd="1" destOrd="0" presId="urn:microsoft.com/office/officeart/2005/8/layout/hList9"/>
    <dgm:cxn modelId="{F204ACD9-D5D6-4247-A717-3B6B6C934BDC}" type="presParOf" srcId="{4D65AAEE-8773-4078-B8E6-3DFCAD6EA3B5}" destId="{9BC43D0D-5AB9-4201-8781-BF36F7CEB2F0}" srcOrd="0" destOrd="0" presId="urn:microsoft.com/office/officeart/2005/8/layout/hList9"/>
    <dgm:cxn modelId="{AFE38F03-2BAF-4230-8305-D8FF99ED2856}" type="presParOf" srcId="{4D65AAEE-8773-4078-B8E6-3DFCAD6EA3B5}" destId="{2ECD27BA-5F6E-4D8F-95AC-197DD2912A33}" srcOrd="1" destOrd="0" presId="urn:microsoft.com/office/officeart/2005/8/layout/hList9"/>
    <dgm:cxn modelId="{6B2B9BC9-F206-4AA6-A43B-0B7B8EB8815B}" type="presParOf" srcId="{2ECD27BA-5F6E-4D8F-95AC-197DD2912A33}" destId="{7CD2A929-991E-4942-B2D7-D15C449CB24E}" srcOrd="0" destOrd="0" presId="urn:microsoft.com/office/officeart/2005/8/layout/hList9"/>
    <dgm:cxn modelId="{DD8717E3-EB97-4087-AFA5-AD22A12C36B3}" type="presParOf" srcId="{2ECD27BA-5F6E-4D8F-95AC-197DD2912A33}" destId="{F073C35D-FFE0-4D56-900C-7AD1D02D7F14}" srcOrd="1" destOrd="0" presId="urn:microsoft.com/office/officeart/2005/8/layout/hList9"/>
    <dgm:cxn modelId="{BFDABA37-0A69-4E7B-AD69-CCAE11AE3619}" type="presParOf" srcId="{4D65AAEE-8773-4078-B8E6-3DFCAD6EA3B5}" destId="{0DCDDC5F-D58C-4F03-AD57-EF57CD06BA2B}" srcOrd="2" destOrd="0" presId="urn:microsoft.com/office/officeart/2005/8/layout/hList9"/>
    <dgm:cxn modelId="{ABF05D8D-74E8-4946-A0AB-A008B132F769}" type="presParOf" srcId="{0DCDDC5F-D58C-4F03-AD57-EF57CD06BA2B}" destId="{C1000CB2-20AF-459D-8BFC-808B16E89B84}" srcOrd="0" destOrd="0" presId="urn:microsoft.com/office/officeart/2005/8/layout/hList9"/>
    <dgm:cxn modelId="{27AF8A4E-0C95-4A2E-B558-BCDC0C8275C8}" type="presParOf" srcId="{0DCDDC5F-D58C-4F03-AD57-EF57CD06BA2B}" destId="{C8A22DD4-3D4B-4D64-9C99-ABC31A0B8AD2}" srcOrd="1" destOrd="0" presId="urn:microsoft.com/office/officeart/2005/8/layout/hList9"/>
    <dgm:cxn modelId="{8175F047-15D8-4A7D-A934-8DC52A0CC82F}" type="presParOf" srcId="{4D65AAEE-8773-4078-B8E6-3DFCAD6EA3B5}" destId="{B67BF4D0-4B88-44C2-98EA-897C44C2C3B3}" srcOrd="3" destOrd="0" presId="urn:microsoft.com/office/officeart/2005/8/layout/hList9"/>
    <dgm:cxn modelId="{F4979BC4-76BB-408C-BCE8-24F569F5CF6F}" type="presParOf" srcId="{B67BF4D0-4B88-44C2-98EA-897C44C2C3B3}" destId="{0BE6EFD2-47B2-48AE-88B9-5ADD3D8E186D}" srcOrd="0" destOrd="0" presId="urn:microsoft.com/office/officeart/2005/8/layout/hList9"/>
    <dgm:cxn modelId="{28A5EF9C-FA0B-490A-8E7D-D8E9245F8C9E}" type="presParOf" srcId="{B67BF4D0-4B88-44C2-98EA-897C44C2C3B3}" destId="{BBCAECBE-B91A-468C-A9E8-089105C5D0BE}" srcOrd="1" destOrd="0" presId="urn:microsoft.com/office/officeart/2005/8/layout/hList9"/>
    <dgm:cxn modelId="{43024EB0-A3E9-4963-A656-D794E364EC39}" type="presParOf" srcId="{9640FE82-A208-4945-A5F3-07FB58C07FE8}" destId="{C241144B-6A4F-4874-9335-52B718572291}" srcOrd="2" destOrd="0" presId="urn:microsoft.com/office/officeart/2005/8/layout/hList9"/>
    <dgm:cxn modelId="{505068AC-E0D3-4FC1-8760-E450F32D4E01}" type="presParOf" srcId="{9640FE82-A208-4945-A5F3-07FB58C07FE8}" destId="{0DAA3322-75FD-4880-AD2E-1115CDF73198}" srcOrd="3" destOrd="0" presId="urn:microsoft.com/office/officeart/2005/8/layout/hList9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6B8D8BD-47AD-4835-9248-3053E3BFE75B}" type="doc">
      <dgm:prSet loTypeId="urn:microsoft.com/office/officeart/2005/8/layout/hProcess9" loCatId="process" qsTypeId="urn:microsoft.com/office/officeart/2005/8/quickstyle/simple1" qsCatId="simple" csTypeId="urn:microsoft.com/office/officeart/2005/8/colors/colorful3" csCatId="colorful" phldr="1"/>
      <dgm:spPr/>
    </dgm:pt>
    <dgm:pt modelId="{5296F493-C204-4FAA-8A61-92C41D515762}">
      <dgm:prSet phldrT="[Text]"/>
      <dgm:spPr/>
      <dgm:t>
        <a:bodyPr/>
        <a:lstStyle/>
        <a:p>
          <a:r>
            <a:rPr lang="en-US" dirty="0" smtClean="0"/>
            <a:t>Problem recognition</a:t>
          </a:r>
          <a:endParaRPr lang="en-US" dirty="0"/>
        </a:p>
      </dgm:t>
    </dgm:pt>
    <dgm:pt modelId="{9D01A0E7-30AD-4197-8892-58E1E509A034}" type="parTrans" cxnId="{FF5D61D0-F304-48CA-8681-A9BA91E3D56D}">
      <dgm:prSet/>
      <dgm:spPr/>
      <dgm:t>
        <a:bodyPr/>
        <a:lstStyle/>
        <a:p>
          <a:endParaRPr lang="en-US"/>
        </a:p>
      </dgm:t>
    </dgm:pt>
    <dgm:pt modelId="{0DB232EE-DABC-4B02-ABAE-F964430A4DCA}" type="sibTrans" cxnId="{FF5D61D0-F304-48CA-8681-A9BA91E3D56D}">
      <dgm:prSet/>
      <dgm:spPr/>
      <dgm:t>
        <a:bodyPr/>
        <a:lstStyle/>
        <a:p>
          <a:endParaRPr lang="en-US"/>
        </a:p>
      </dgm:t>
    </dgm:pt>
    <dgm:pt modelId="{618EC487-1785-4379-A385-6CE7D74F0693}">
      <dgm:prSet phldrT="[Text]"/>
      <dgm:spPr/>
      <dgm:t>
        <a:bodyPr/>
        <a:lstStyle/>
        <a:p>
          <a:r>
            <a:rPr lang="en-US" dirty="0" smtClean="0"/>
            <a:t>Information search</a:t>
          </a:r>
          <a:endParaRPr lang="en-US" dirty="0"/>
        </a:p>
      </dgm:t>
    </dgm:pt>
    <dgm:pt modelId="{94DC23A4-3BE1-48DA-B202-A6CCFBD8A714}" type="parTrans" cxnId="{B9E3C173-45D5-4A19-AEB0-2E10CE944D9D}">
      <dgm:prSet/>
      <dgm:spPr/>
      <dgm:t>
        <a:bodyPr/>
        <a:lstStyle/>
        <a:p>
          <a:endParaRPr lang="en-US"/>
        </a:p>
      </dgm:t>
    </dgm:pt>
    <dgm:pt modelId="{1C90D93C-0491-4656-9B9A-64C91F1C41A1}" type="sibTrans" cxnId="{B9E3C173-45D5-4A19-AEB0-2E10CE944D9D}">
      <dgm:prSet/>
      <dgm:spPr/>
      <dgm:t>
        <a:bodyPr/>
        <a:lstStyle/>
        <a:p>
          <a:endParaRPr lang="en-US"/>
        </a:p>
      </dgm:t>
    </dgm:pt>
    <dgm:pt modelId="{D714E2B1-0253-48AC-ADA6-2D117FA3DFB8}">
      <dgm:prSet/>
      <dgm:spPr/>
      <dgm:t>
        <a:bodyPr/>
        <a:lstStyle/>
        <a:p>
          <a:r>
            <a:rPr lang="en-US" dirty="0" smtClean="0"/>
            <a:t>Purchase decision</a:t>
          </a:r>
          <a:endParaRPr lang="en-US" dirty="0"/>
        </a:p>
      </dgm:t>
    </dgm:pt>
    <dgm:pt modelId="{0F7AB327-E4DA-400C-89F9-003DFCC6CC5B}" type="parTrans" cxnId="{5CE6E743-67CE-4485-B22F-1FAC033CED8F}">
      <dgm:prSet/>
      <dgm:spPr/>
      <dgm:t>
        <a:bodyPr/>
        <a:lstStyle/>
        <a:p>
          <a:endParaRPr lang="en-US"/>
        </a:p>
      </dgm:t>
    </dgm:pt>
    <dgm:pt modelId="{CEEE7332-EDF9-4BE4-A0EB-EA85544C6368}" type="sibTrans" cxnId="{5CE6E743-67CE-4485-B22F-1FAC033CED8F}">
      <dgm:prSet/>
      <dgm:spPr/>
      <dgm:t>
        <a:bodyPr/>
        <a:lstStyle/>
        <a:p>
          <a:endParaRPr lang="en-US"/>
        </a:p>
      </dgm:t>
    </dgm:pt>
    <dgm:pt modelId="{FD5A532F-F801-46B8-AADE-A24A735445E8}">
      <dgm:prSet/>
      <dgm:spPr/>
      <dgm:t>
        <a:bodyPr/>
        <a:lstStyle/>
        <a:p>
          <a:r>
            <a:rPr lang="en-US" dirty="0" smtClean="0"/>
            <a:t>Alternative evaluation</a:t>
          </a:r>
          <a:endParaRPr lang="en-US" dirty="0"/>
        </a:p>
      </dgm:t>
    </dgm:pt>
    <dgm:pt modelId="{91FD96C3-A253-4D87-A6E4-8FFAF32BA18C}" type="parTrans" cxnId="{2B516EC1-7AE1-42D3-A75D-8F5D511B091F}">
      <dgm:prSet/>
      <dgm:spPr/>
      <dgm:t>
        <a:bodyPr/>
        <a:lstStyle/>
        <a:p>
          <a:endParaRPr lang="en-US"/>
        </a:p>
      </dgm:t>
    </dgm:pt>
    <dgm:pt modelId="{B7F68042-D75C-44C5-BDAB-7CE89C7AFDC2}" type="sibTrans" cxnId="{2B516EC1-7AE1-42D3-A75D-8F5D511B091F}">
      <dgm:prSet/>
      <dgm:spPr/>
      <dgm:t>
        <a:bodyPr/>
        <a:lstStyle/>
        <a:p>
          <a:endParaRPr lang="en-US"/>
        </a:p>
      </dgm:t>
    </dgm:pt>
    <dgm:pt modelId="{FF6565C1-A974-438E-98A1-6CDDBE0DCCC3}">
      <dgm:prSet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656D490E-E564-4F41-BF06-CEAC13159FE3}" type="parTrans" cxnId="{10AD3DE2-9109-4396-B9F0-004867FD453C}">
      <dgm:prSet/>
      <dgm:spPr/>
      <dgm:t>
        <a:bodyPr/>
        <a:lstStyle/>
        <a:p>
          <a:endParaRPr lang="en-US"/>
        </a:p>
      </dgm:t>
    </dgm:pt>
    <dgm:pt modelId="{5583CFC1-D065-4CE0-9D9F-FD41ABA264D9}" type="sibTrans" cxnId="{10AD3DE2-9109-4396-B9F0-004867FD453C}">
      <dgm:prSet/>
      <dgm:spPr/>
      <dgm:t>
        <a:bodyPr/>
        <a:lstStyle/>
        <a:p>
          <a:endParaRPr lang="en-US"/>
        </a:p>
      </dgm:t>
    </dgm:pt>
    <dgm:pt modelId="{B0066618-6A4F-419C-B2B6-F0B54FF59B8B}" type="pres">
      <dgm:prSet presAssocID="{16B8D8BD-47AD-4835-9248-3053E3BFE75B}" presName="CompostProcess" presStyleCnt="0">
        <dgm:presLayoutVars>
          <dgm:dir/>
          <dgm:resizeHandles val="exact"/>
        </dgm:presLayoutVars>
      </dgm:prSet>
      <dgm:spPr/>
    </dgm:pt>
    <dgm:pt modelId="{C4FC1C6C-3B34-4A8D-A7EA-8D0E7E7DD33B}" type="pres">
      <dgm:prSet presAssocID="{16B8D8BD-47AD-4835-9248-3053E3BFE75B}" presName="arrow" presStyleLbl="bgShp" presStyleIdx="0" presStyleCnt="1"/>
      <dgm:spPr/>
    </dgm:pt>
    <dgm:pt modelId="{944708F2-0A76-40AC-AC98-8251808F7F33}" type="pres">
      <dgm:prSet presAssocID="{16B8D8BD-47AD-4835-9248-3053E3BFE75B}" presName="linearProcess" presStyleCnt="0"/>
      <dgm:spPr/>
    </dgm:pt>
    <dgm:pt modelId="{ABE5BA6C-D365-4DBB-B0E0-BB9CD1551385}" type="pres">
      <dgm:prSet presAssocID="{5296F493-C204-4FAA-8A61-92C41D515762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3141284-9028-434E-AB87-74ACE53F0AA7}" type="pres">
      <dgm:prSet presAssocID="{0DB232EE-DABC-4B02-ABAE-F964430A4DCA}" presName="sibTrans" presStyleCnt="0"/>
      <dgm:spPr/>
    </dgm:pt>
    <dgm:pt modelId="{65B27615-83F0-4638-B357-1F4E0A0C8064}" type="pres">
      <dgm:prSet presAssocID="{618EC487-1785-4379-A385-6CE7D74F0693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68F5CA-67F2-430F-A1A5-54EF468C291F}" type="pres">
      <dgm:prSet presAssocID="{1C90D93C-0491-4656-9B9A-64C91F1C41A1}" presName="sibTrans" presStyleCnt="0"/>
      <dgm:spPr/>
    </dgm:pt>
    <dgm:pt modelId="{C825BEA8-DF44-4479-BDDA-768CCCF9591A}" type="pres">
      <dgm:prSet presAssocID="{FD5A532F-F801-46B8-AADE-A24A735445E8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3F3A95F-C439-4493-9460-E47621F164DF}" type="pres">
      <dgm:prSet presAssocID="{B7F68042-D75C-44C5-BDAB-7CE89C7AFDC2}" presName="sibTrans" presStyleCnt="0"/>
      <dgm:spPr/>
    </dgm:pt>
    <dgm:pt modelId="{A0DB4E2E-6D82-496C-B255-9E0BDE7C002A}" type="pres">
      <dgm:prSet presAssocID="{D714E2B1-0253-48AC-ADA6-2D117FA3DFB8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551F42-67A3-49A2-B92B-FF5C8EB5B756}" type="pres">
      <dgm:prSet presAssocID="{CEEE7332-EDF9-4BE4-A0EB-EA85544C6368}" presName="sibTrans" presStyleCnt="0"/>
      <dgm:spPr/>
    </dgm:pt>
    <dgm:pt modelId="{108CEBF0-3FA7-45F6-8B0B-F6B8E7615664}" type="pres">
      <dgm:prSet presAssocID="{FF6565C1-A974-438E-98A1-6CDDBE0DCCC3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942C7A3-C4BC-4ED1-9A20-2765FCAAE8F0}" type="presOf" srcId="{618EC487-1785-4379-A385-6CE7D74F0693}" destId="{65B27615-83F0-4638-B357-1F4E0A0C8064}" srcOrd="0" destOrd="0" presId="urn:microsoft.com/office/officeart/2005/8/layout/hProcess9"/>
    <dgm:cxn modelId="{5CE6E743-67CE-4485-B22F-1FAC033CED8F}" srcId="{16B8D8BD-47AD-4835-9248-3053E3BFE75B}" destId="{D714E2B1-0253-48AC-ADA6-2D117FA3DFB8}" srcOrd="3" destOrd="0" parTransId="{0F7AB327-E4DA-400C-89F9-003DFCC6CC5B}" sibTransId="{CEEE7332-EDF9-4BE4-A0EB-EA85544C6368}"/>
    <dgm:cxn modelId="{E90B0035-BC06-42EC-A5E6-A3C84BAAF249}" type="presOf" srcId="{16B8D8BD-47AD-4835-9248-3053E3BFE75B}" destId="{B0066618-6A4F-419C-B2B6-F0B54FF59B8B}" srcOrd="0" destOrd="0" presId="urn:microsoft.com/office/officeart/2005/8/layout/hProcess9"/>
    <dgm:cxn modelId="{B9E3C173-45D5-4A19-AEB0-2E10CE944D9D}" srcId="{16B8D8BD-47AD-4835-9248-3053E3BFE75B}" destId="{618EC487-1785-4379-A385-6CE7D74F0693}" srcOrd="1" destOrd="0" parTransId="{94DC23A4-3BE1-48DA-B202-A6CCFBD8A714}" sibTransId="{1C90D93C-0491-4656-9B9A-64C91F1C41A1}"/>
    <dgm:cxn modelId="{10AD3DE2-9109-4396-B9F0-004867FD453C}" srcId="{16B8D8BD-47AD-4835-9248-3053E3BFE75B}" destId="{FF6565C1-A974-438E-98A1-6CDDBE0DCCC3}" srcOrd="4" destOrd="0" parTransId="{656D490E-E564-4F41-BF06-CEAC13159FE3}" sibTransId="{5583CFC1-D065-4CE0-9D9F-FD41ABA264D9}"/>
    <dgm:cxn modelId="{2CA6899D-9BB6-44A2-9531-37DD674B6A02}" type="presOf" srcId="{FF6565C1-A974-438E-98A1-6CDDBE0DCCC3}" destId="{108CEBF0-3FA7-45F6-8B0B-F6B8E7615664}" srcOrd="0" destOrd="0" presId="urn:microsoft.com/office/officeart/2005/8/layout/hProcess9"/>
    <dgm:cxn modelId="{DCD52F82-26A0-4DD8-8CE1-9C545AB57711}" type="presOf" srcId="{5296F493-C204-4FAA-8A61-92C41D515762}" destId="{ABE5BA6C-D365-4DBB-B0E0-BB9CD1551385}" srcOrd="0" destOrd="0" presId="urn:microsoft.com/office/officeart/2005/8/layout/hProcess9"/>
    <dgm:cxn modelId="{FF5D61D0-F304-48CA-8681-A9BA91E3D56D}" srcId="{16B8D8BD-47AD-4835-9248-3053E3BFE75B}" destId="{5296F493-C204-4FAA-8A61-92C41D515762}" srcOrd="0" destOrd="0" parTransId="{9D01A0E7-30AD-4197-8892-58E1E509A034}" sibTransId="{0DB232EE-DABC-4B02-ABAE-F964430A4DCA}"/>
    <dgm:cxn modelId="{F1430162-A2B7-4E97-BA48-F134328AD4D3}" type="presOf" srcId="{FD5A532F-F801-46B8-AADE-A24A735445E8}" destId="{C825BEA8-DF44-4479-BDDA-768CCCF9591A}" srcOrd="0" destOrd="0" presId="urn:microsoft.com/office/officeart/2005/8/layout/hProcess9"/>
    <dgm:cxn modelId="{2B516EC1-7AE1-42D3-A75D-8F5D511B091F}" srcId="{16B8D8BD-47AD-4835-9248-3053E3BFE75B}" destId="{FD5A532F-F801-46B8-AADE-A24A735445E8}" srcOrd="2" destOrd="0" parTransId="{91FD96C3-A253-4D87-A6E4-8FFAF32BA18C}" sibTransId="{B7F68042-D75C-44C5-BDAB-7CE89C7AFDC2}"/>
    <dgm:cxn modelId="{3A12AD4B-8003-48FA-B01E-1F5D1A1192D7}" type="presOf" srcId="{D714E2B1-0253-48AC-ADA6-2D117FA3DFB8}" destId="{A0DB4E2E-6D82-496C-B255-9E0BDE7C002A}" srcOrd="0" destOrd="0" presId="urn:microsoft.com/office/officeart/2005/8/layout/hProcess9"/>
    <dgm:cxn modelId="{84F37CBA-2570-4774-93ED-656FAB3D5D3C}" type="presParOf" srcId="{B0066618-6A4F-419C-B2B6-F0B54FF59B8B}" destId="{C4FC1C6C-3B34-4A8D-A7EA-8D0E7E7DD33B}" srcOrd="0" destOrd="0" presId="urn:microsoft.com/office/officeart/2005/8/layout/hProcess9"/>
    <dgm:cxn modelId="{0321D1C3-D375-4E5F-8EB2-3AC65109822D}" type="presParOf" srcId="{B0066618-6A4F-419C-B2B6-F0B54FF59B8B}" destId="{944708F2-0A76-40AC-AC98-8251808F7F33}" srcOrd="1" destOrd="0" presId="urn:microsoft.com/office/officeart/2005/8/layout/hProcess9"/>
    <dgm:cxn modelId="{6619A836-CE62-48D3-94EF-8C30DBBE3C79}" type="presParOf" srcId="{944708F2-0A76-40AC-AC98-8251808F7F33}" destId="{ABE5BA6C-D365-4DBB-B0E0-BB9CD1551385}" srcOrd="0" destOrd="0" presId="urn:microsoft.com/office/officeart/2005/8/layout/hProcess9"/>
    <dgm:cxn modelId="{1CCB4289-A6EA-4C0A-A119-3A14D774B084}" type="presParOf" srcId="{944708F2-0A76-40AC-AC98-8251808F7F33}" destId="{23141284-9028-434E-AB87-74ACE53F0AA7}" srcOrd="1" destOrd="0" presId="urn:microsoft.com/office/officeart/2005/8/layout/hProcess9"/>
    <dgm:cxn modelId="{BECE0CFC-FA74-43B9-8FDA-8F282AC56A84}" type="presParOf" srcId="{944708F2-0A76-40AC-AC98-8251808F7F33}" destId="{65B27615-83F0-4638-B357-1F4E0A0C8064}" srcOrd="2" destOrd="0" presId="urn:microsoft.com/office/officeart/2005/8/layout/hProcess9"/>
    <dgm:cxn modelId="{8686F06F-6047-42A3-859B-519BEFC6FA70}" type="presParOf" srcId="{944708F2-0A76-40AC-AC98-8251808F7F33}" destId="{5068F5CA-67F2-430F-A1A5-54EF468C291F}" srcOrd="3" destOrd="0" presId="urn:microsoft.com/office/officeart/2005/8/layout/hProcess9"/>
    <dgm:cxn modelId="{724CC610-5E85-43E8-9281-801DAFAFFC88}" type="presParOf" srcId="{944708F2-0A76-40AC-AC98-8251808F7F33}" destId="{C825BEA8-DF44-4479-BDDA-768CCCF9591A}" srcOrd="4" destOrd="0" presId="urn:microsoft.com/office/officeart/2005/8/layout/hProcess9"/>
    <dgm:cxn modelId="{9B32A7BD-DA19-40A2-ABA8-4F1832C3717E}" type="presParOf" srcId="{944708F2-0A76-40AC-AC98-8251808F7F33}" destId="{03F3A95F-C439-4493-9460-E47621F164DF}" srcOrd="5" destOrd="0" presId="urn:microsoft.com/office/officeart/2005/8/layout/hProcess9"/>
    <dgm:cxn modelId="{157745A0-344E-4CDF-A5A8-371E1B84597E}" type="presParOf" srcId="{944708F2-0A76-40AC-AC98-8251808F7F33}" destId="{A0DB4E2E-6D82-496C-B255-9E0BDE7C002A}" srcOrd="6" destOrd="0" presId="urn:microsoft.com/office/officeart/2005/8/layout/hProcess9"/>
    <dgm:cxn modelId="{BF2B4037-3B1B-4BA3-A0A9-6FE3FFFFD16E}" type="presParOf" srcId="{944708F2-0A76-40AC-AC98-8251808F7F33}" destId="{F8551F42-67A3-49A2-B92B-FF5C8EB5B756}" srcOrd="7" destOrd="0" presId="urn:microsoft.com/office/officeart/2005/8/layout/hProcess9"/>
    <dgm:cxn modelId="{3CE0A8D4-6F55-474E-A2A9-EEBA6819472C}" type="presParOf" srcId="{944708F2-0A76-40AC-AC98-8251808F7F33}" destId="{108CEBF0-3FA7-45F6-8B0B-F6B8E7615664}" srcOrd="8" destOrd="0" presId="urn:microsoft.com/office/officeart/2005/8/layout/hProcess9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93D79-1FFA-4D5E-B613-E24A9652B204}" type="datetimeFigureOut">
              <a:rPr lang="en-US" smtClean="0"/>
              <a:pPr/>
              <a:t>2/4/2012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934E7-F8D3-44C3-895D-344E26346B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93D79-1FFA-4D5E-B613-E24A9652B204}" type="datetimeFigureOut">
              <a:rPr lang="en-US" smtClean="0"/>
              <a:pPr/>
              <a:t>2/4/2012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934E7-F8D3-44C3-895D-344E26346B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93D79-1FFA-4D5E-B613-E24A9652B204}" type="datetimeFigureOut">
              <a:rPr lang="en-US" smtClean="0"/>
              <a:pPr/>
              <a:t>2/4/2012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934E7-F8D3-44C3-895D-344E26346B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93D79-1FFA-4D5E-B613-E24A9652B204}" type="datetimeFigureOut">
              <a:rPr lang="en-US" smtClean="0"/>
              <a:pPr/>
              <a:t>2/4/2012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934E7-F8D3-44C3-895D-344E26346B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93D79-1FFA-4D5E-B613-E24A9652B204}" type="datetimeFigureOut">
              <a:rPr lang="en-US" smtClean="0"/>
              <a:pPr/>
              <a:t>2/4/2012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934E7-F8D3-44C3-895D-344E26346B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93D79-1FFA-4D5E-B613-E24A9652B204}" type="datetimeFigureOut">
              <a:rPr lang="en-US" smtClean="0"/>
              <a:pPr/>
              <a:t>2/4/2012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934E7-F8D3-44C3-895D-344E26346B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93D79-1FFA-4D5E-B613-E24A9652B204}" type="datetimeFigureOut">
              <a:rPr lang="en-US" smtClean="0"/>
              <a:pPr/>
              <a:t>2/4/2012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934E7-F8D3-44C3-895D-344E26346B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93D79-1FFA-4D5E-B613-E24A9652B204}" type="datetimeFigureOut">
              <a:rPr lang="en-US" smtClean="0"/>
              <a:pPr/>
              <a:t>2/4/2012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934E7-F8D3-44C3-895D-344E26346B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93D79-1FFA-4D5E-B613-E24A9652B204}" type="datetimeFigureOut">
              <a:rPr lang="en-US" smtClean="0"/>
              <a:pPr/>
              <a:t>2/4/2012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934E7-F8D3-44C3-895D-344E26346B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93D79-1FFA-4D5E-B613-E24A9652B204}" type="datetimeFigureOut">
              <a:rPr lang="en-US" smtClean="0"/>
              <a:pPr/>
              <a:t>2/4/2012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934E7-F8D3-44C3-895D-344E26346B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93D79-1FFA-4D5E-B613-E24A9652B204}" type="datetimeFigureOut">
              <a:rPr lang="en-US" smtClean="0"/>
              <a:pPr/>
              <a:t>2/4/2012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934E7-F8D3-44C3-895D-344E26346B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593D79-1FFA-4D5E-B613-E24A9652B204}" type="datetimeFigureOut">
              <a:rPr lang="en-US" smtClean="0"/>
              <a:pPr/>
              <a:t>2/4/2012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E934E7-F8D3-44C3-895D-344E26346BF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diagramLayout" Target="../diagrams/layout1.xml"/><Relationship Id="rId7" Type="http://schemas.openxmlformats.org/officeDocument/2006/relationships/diagramLayout" Target="../diagrams/layout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openxmlformats.org/officeDocument/2006/relationships/diagramData" Target="../diagrams/data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diagramColors" Target="../diagrams/colors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/>
              <a:t>The Brief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855671"/>
            <a:ext cx="3008313" cy="1162050"/>
          </a:xfrm>
        </p:spPr>
        <p:txBody>
          <a:bodyPr anchor="t">
            <a:normAutofit/>
          </a:bodyPr>
          <a:lstStyle/>
          <a:p>
            <a:r>
              <a:rPr lang="en-US" sz="2800" u="sng" dirty="0" smtClean="0"/>
              <a:t>Background</a:t>
            </a:r>
            <a:endParaRPr lang="en-US" sz="2800" u="sng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457200" y="1517655"/>
            <a:ext cx="3400420" cy="5340369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en-US" sz="2200" dirty="0" smtClean="0"/>
              <a:t> 40s years old company</a:t>
            </a:r>
          </a:p>
          <a:p>
            <a:pPr>
              <a:buFont typeface="Arial" pitchFamily="34" charset="0"/>
              <a:buChar char="•"/>
              <a:tabLst>
                <a:tab pos="87313" algn="l"/>
              </a:tabLst>
            </a:pPr>
            <a:r>
              <a:rPr lang="en-US" sz="2200" dirty="0"/>
              <a:t> </a:t>
            </a:r>
            <a:r>
              <a:rPr lang="en-US" sz="2200" dirty="0" smtClean="0"/>
              <a:t>One of the first 	Motorcycle Helmet 	Manufacturer in 	Thailand</a:t>
            </a:r>
          </a:p>
          <a:p>
            <a:pPr>
              <a:buFont typeface="Arial" pitchFamily="34" charset="0"/>
              <a:buChar char="•"/>
              <a:tabLst>
                <a:tab pos="87313" algn="l"/>
              </a:tabLst>
            </a:pPr>
            <a:r>
              <a:rPr lang="en-US" sz="2200" dirty="0" smtClean="0"/>
              <a:t> Used to be The Market 	Leader in early days </a:t>
            </a:r>
          </a:p>
          <a:p>
            <a:pPr>
              <a:buFont typeface="Arial" pitchFamily="34" charset="0"/>
              <a:buChar char="•"/>
              <a:tabLst>
                <a:tab pos="87313" algn="l"/>
              </a:tabLst>
            </a:pPr>
            <a:r>
              <a:rPr lang="en-US" sz="2200" dirty="0"/>
              <a:t> </a:t>
            </a:r>
            <a:r>
              <a:rPr lang="en-US" sz="2200" dirty="0" smtClean="0"/>
              <a:t>Helmets sales declined by 	nearly half over the past 	years, while the market is 	growing </a:t>
            </a:r>
          </a:p>
          <a:p>
            <a:pPr>
              <a:tabLst>
                <a:tab pos="174625" algn="l"/>
              </a:tabLst>
            </a:pPr>
            <a:endParaRPr lang="en-US" sz="2200" dirty="0" smtClean="0"/>
          </a:p>
          <a:p>
            <a:pPr>
              <a:buFont typeface="Arial" pitchFamily="34" charset="0"/>
              <a:buChar char="•"/>
              <a:tabLst>
                <a:tab pos="174625" algn="l"/>
              </a:tabLst>
            </a:pPr>
            <a:endParaRPr lang="en-US" sz="2200" dirty="0"/>
          </a:p>
        </p:txBody>
      </p:sp>
      <p:pic>
        <p:nvPicPr>
          <p:cNvPr id="1026" name="Picture 2" descr="C:\Users\Lenovo\Pictures\OOH\Target\IMG_0514.JPG"/>
          <p:cNvPicPr>
            <a:picLocks noChangeAspect="1" noChangeArrowheads="1"/>
          </p:cNvPicPr>
          <p:nvPr/>
        </p:nvPicPr>
        <p:blipFill>
          <a:blip r:embed="rId2" cstate="print"/>
          <a:srcRect l="5193" t="35294" r="8180" b="19363"/>
          <a:stretch>
            <a:fillRect/>
          </a:stretch>
        </p:blipFill>
        <p:spPr bwMode="auto">
          <a:xfrm>
            <a:off x="4000496" y="804936"/>
            <a:ext cx="4500594" cy="17668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7" name="Picture 3" descr="C:\Users\Lenovo\Pictures\OOH\Target\IMG_05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6" y="2857496"/>
            <a:ext cx="4476783" cy="33575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Diagram 12"/>
          <p:cNvGraphicFramePr/>
          <p:nvPr/>
        </p:nvGraphicFramePr>
        <p:xfrm>
          <a:off x="457200" y="1071546"/>
          <a:ext cx="4040188" cy="47863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5" name="Diagram 14"/>
          <p:cNvGraphicFramePr/>
          <p:nvPr/>
        </p:nvGraphicFramePr>
        <p:xfrm>
          <a:off x="4460902" y="1071546"/>
          <a:ext cx="4040188" cy="47863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/>
              <a:t>Who is our Target?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57200" y="773116"/>
            <a:ext cx="3008313" cy="584182"/>
          </a:xfrm>
        </p:spPr>
        <p:txBody>
          <a:bodyPr anchor="t">
            <a:normAutofit/>
          </a:bodyPr>
          <a:lstStyle/>
          <a:p>
            <a:r>
              <a:rPr lang="en-US" sz="2400" dirty="0" smtClean="0"/>
              <a:t>Target A</a:t>
            </a:r>
            <a:endParaRPr lang="en-US" sz="2400" dirty="0"/>
          </a:p>
        </p:txBody>
      </p:sp>
      <p:pic>
        <p:nvPicPr>
          <p:cNvPr id="10" name="Content Placeholder 9" descr="IMG_052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14810" y="714356"/>
            <a:ext cx="4039594" cy="5386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328982" cy="4691063"/>
          </a:xfrm>
        </p:spPr>
        <p:txBody>
          <a:bodyPr>
            <a:normAutofit/>
          </a:bodyPr>
          <a:lstStyle/>
          <a:p>
            <a:r>
              <a:rPr lang="en-US" sz="1600" dirty="0" smtClean="0"/>
              <a:t>Mr. </a:t>
            </a:r>
            <a:r>
              <a:rPr lang="en-US" sz="1600" dirty="0" err="1" smtClean="0"/>
              <a:t>Teeraphong</a:t>
            </a:r>
            <a:endParaRPr lang="en-US" sz="1600" dirty="0" smtClean="0"/>
          </a:p>
          <a:p>
            <a:r>
              <a:rPr lang="en-US" sz="1600" dirty="0" smtClean="0"/>
              <a:t>Age: 39</a:t>
            </a:r>
          </a:p>
          <a:p>
            <a:r>
              <a:rPr lang="en-US" sz="1600" dirty="0" smtClean="0"/>
              <a:t>Occupation: I.T. Manager</a:t>
            </a:r>
          </a:p>
          <a:p>
            <a:r>
              <a:rPr lang="en-US" sz="1600" dirty="0" smtClean="0"/>
              <a:t>Monthly Income: 80,000</a:t>
            </a:r>
          </a:p>
          <a:p>
            <a:r>
              <a:rPr lang="en-US" sz="1600" dirty="0" smtClean="0"/>
              <a:t>Hobby: Travel, Hang out with friend, modify his bike</a:t>
            </a:r>
          </a:p>
          <a:p>
            <a:r>
              <a:rPr lang="en-US" sz="1600" dirty="0" smtClean="0"/>
              <a:t>Personality: Adventurous, Love speed</a:t>
            </a:r>
          </a:p>
          <a:p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3008313" cy="655620"/>
          </a:xfrm>
        </p:spPr>
        <p:txBody>
          <a:bodyPr anchor="t">
            <a:normAutofit/>
          </a:bodyPr>
          <a:lstStyle/>
          <a:p>
            <a:r>
              <a:rPr lang="en-US" sz="2400" dirty="0" smtClean="0"/>
              <a:t>Target B</a:t>
            </a:r>
            <a:endParaRPr lang="en-US" sz="2400" dirty="0"/>
          </a:p>
        </p:txBody>
      </p:sp>
      <p:pic>
        <p:nvPicPr>
          <p:cNvPr id="5" name="Content Placeholder 4" descr="IMG_049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3551159" y="1331221"/>
            <a:ext cx="5499914" cy="41249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 smtClean="0"/>
              <a:t>Mr. Manus</a:t>
            </a:r>
          </a:p>
          <a:p>
            <a:r>
              <a:rPr lang="en-US" dirty="0" smtClean="0"/>
              <a:t>Age: 28</a:t>
            </a:r>
          </a:p>
          <a:p>
            <a:r>
              <a:rPr lang="en-US" dirty="0" smtClean="0"/>
              <a:t>Occupation: Factory Worker</a:t>
            </a:r>
          </a:p>
          <a:p>
            <a:r>
              <a:rPr lang="en-US" dirty="0" smtClean="0"/>
              <a:t>Monthly Income: 7,000</a:t>
            </a:r>
          </a:p>
          <a:p>
            <a:r>
              <a:rPr lang="en-US" dirty="0" smtClean="0"/>
              <a:t>Hobby: Football, Watch TV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364"/>
            <a:ext cx="8229600" cy="1143000"/>
          </a:xfrm>
        </p:spPr>
        <p:txBody>
          <a:bodyPr anchor="t">
            <a:normAutofit/>
          </a:bodyPr>
          <a:lstStyle/>
          <a:p>
            <a:pPr algn="l"/>
            <a:r>
              <a:rPr lang="en-US" sz="2400" b="1" dirty="0" smtClean="0"/>
              <a:t>Target C</a:t>
            </a:r>
            <a:endParaRPr lang="en-US" sz="2400" b="1" dirty="0"/>
          </a:p>
        </p:txBody>
      </p:sp>
      <p:pic>
        <p:nvPicPr>
          <p:cNvPr id="5" name="Content Placeholder 4" descr="IMG_05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06750" y="1831995"/>
            <a:ext cx="2537216" cy="33829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 descr="IMG_0494.JPG"/>
          <p:cNvPicPr>
            <a:picLocks noChangeAspect="1"/>
          </p:cNvPicPr>
          <p:nvPr/>
        </p:nvPicPr>
        <p:blipFill>
          <a:blip r:embed="rId3" cstate="print"/>
          <a:srcRect l="14285"/>
          <a:stretch>
            <a:fillRect/>
          </a:stretch>
        </p:blipFill>
        <p:spPr>
          <a:xfrm rot="5400000">
            <a:off x="2973585" y="2402089"/>
            <a:ext cx="3000393" cy="26253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6" descr="IMG_050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-142908" y="2214554"/>
            <a:ext cx="3429024" cy="25717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Text Placeholder 3"/>
          <p:cNvSpPr txBox="1">
            <a:spLocks/>
          </p:cNvSpPr>
          <p:nvPr/>
        </p:nvSpPr>
        <p:spPr>
          <a:xfrm>
            <a:off x="277803" y="5364166"/>
            <a:ext cx="3008313" cy="1350982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Mr. </a:t>
            </a:r>
            <a:r>
              <a:rPr lang="en-US" sz="1400" dirty="0" err="1" smtClean="0"/>
              <a:t>Chairat</a:t>
            </a:r>
            <a:endParaRPr kumimoji="0" lang="en-US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Age: 35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Occupation: Messenger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1400" dirty="0" smtClean="0"/>
              <a:t>Monthly</a:t>
            </a: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Income: 8,500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Hobby: Play with his kids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Text Placeholder 3"/>
          <p:cNvSpPr txBox="1">
            <a:spLocks/>
          </p:cNvSpPr>
          <p:nvPr/>
        </p:nvSpPr>
        <p:spPr>
          <a:xfrm>
            <a:off x="3143240" y="5357826"/>
            <a:ext cx="3008313" cy="1350982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Mr. </a:t>
            </a:r>
            <a:r>
              <a:rPr lang="en-US" sz="1400" dirty="0" err="1" smtClean="0"/>
              <a:t>Somkiat</a:t>
            </a:r>
            <a:endParaRPr kumimoji="0" lang="en-US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Age: 32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Occupation: Motor</a:t>
            </a:r>
            <a:r>
              <a:rPr kumimoji="0" lang="en-US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Taxi</a:t>
            </a:r>
            <a:endParaRPr kumimoji="0" lang="en-US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1400" dirty="0" smtClean="0"/>
              <a:t>Monthly</a:t>
            </a: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Income: 11,000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Hobby: Thai</a:t>
            </a:r>
            <a:r>
              <a:rPr kumimoji="0" lang="en-US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Chess, Watch TV</a:t>
            </a:r>
            <a:endParaRPr kumimoji="0" lang="en-US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Text Placeholder 3"/>
          <p:cNvSpPr txBox="1">
            <a:spLocks/>
          </p:cNvSpPr>
          <p:nvPr/>
        </p:nvSpPr>
        <p:spPr>
          <a:xfrm>
            <a:off x="6072198" y="5357826"/>
            <a:ext cx="3008313" cy="1350982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Mr. </a:t>
            </a:r>
            <a:r>
              <a:rPr kumimoji="0" lang="en-US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Mongkol</a:t>
            </a:r>
            <a:endParaRPr kumimoji="0" lang="en-US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Age: 24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Occupation: MK</a:t>
            </a:r>
            <a:r>
              <a:rPr kumimoji="0" lang="en-US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delivery person</a:t>
            </a:r>
            <a:endParaRPr kumimoji="0" lang="en-US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1400" dirty="0" smtClean="0"/>
              <a:t>Monthly</a:t>
            </a: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Income: 8,000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Hobby: Watch TV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0679" y="1195380"/>
            <a:ext cx="3008313" cy="1162050"/>
          </a:xfrm>
        </p:spPr>
        <p:txBody>
          <a:bodyPr anchor="t">
            <a:normAutofit/>
          </a:bodyPr>
          <a:lstStyle/>
          <a:p>
            <a:r>
              <a:rPr lang="en-US" sz="2400" dirty="0" smtClean="0"/>
              <a:t>Target D</a:t>
            </a:r>
            <a:endParaRPr lang="en-US" sz="2400" dirty="0"/>
          </a:p>
        </p:txBody>
      </p:sp>
      <p:pic>
        <p:nvPicPr>
          <p:cNvPr id="7" name="Content Placeholder 6" descr="Vanz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14744" y="1214422"/>
            <a:ext cx="5111750" cy="38338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809771"/>
            <a:ext cx="3008313" cy="4691063"/>
          </a:xfrm>
        </p:spPr>
        <p:txBody>
          <a:bodyPr/>
          <a:lstStyle/>
          <a:p>
            <a:r>
              <a:rPr lang="en-US" dirty="0" smtClean="0"/>
              <a:t>Mr. </a:t>
            </a:r>
            <a:r>
              <a:rPr lang="en-US" dirty="0" err="1" smtClean="0"/>
              <a:t>Veerachon</a:t>
            </a:r>
            <a:endParaRPr lang="en-US" dirty="0" smtClean="0"/>
          </a:p>
          <a:p>
            <a:r>
              <a:rPr lang="en-US" dirty="0" smtClean="0"/>
              <a:t>Age: 19</a:t>
            </a:r>
          </a:p>
          <a:p>
            <a:r>
              <a:rPr lang="en-US" dirty="0" smtClean="0"/>
              <a:t>Occupation: Student</a:t>
            </a:r>
          </a:p>
          <a:p>
            <a:r>
              <a:rPr lang="en-US" dirty="0" smtClean="0"/>
              <a:t>Monthly Income: None</a:t>
            </a:r>
          </a:p>
          <a:p>
            <a:r>
              <a:rPr lang="en-US" dirty="0" smtClean="0"/>
              <a:t>Hobby: Hang out with friends, Modify his bike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The assignment</a:t>
            </a:r>
            <a:endParaRPr lang="en-US" b="1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Describe how does your target go through their decision making process</a:t>
            </a:r>
          </a:p>
          <a:p>
            <a:r>
              <a:rPr lang="en-US" dirty="0" smtClean="0"/>
              <a:t>Identify the appropriate communication channel in each process</a:t>
            </a:r>
            <a:endParaRPr lang="en-US" dirty="0"/>
          </a:p>
        </p:txBody>
      </p:sp>
      <p:graphicFrame>
        <p:nvGraphicFramePr>
          <p:cNvPr id="7" name="Diagram 6"/>
          <p:cNvGraphicFramePr/>
          <p:nvPr/>
        </p:nvGraphicFramePr>
        <p:xfrm>
          <a:off x="1643042" y="4143380"/>
          <a:ext cx="5786478" cy="24209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Limitation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 smtClean="0"/>
              <a:t>Very Limited Budget, avoid high cost media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Be creative and innovative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Take into account that we’re trying to improve the brand image</a:t>
            </a:r>
          </a:p>
          <a:p>
            <a:pPr>
              <a:lnSpc>
                <a:spcPct val="150000"/>
              </a:lnSpc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0"/>
            <a:ext cx="8229600" cy="6858000"/>
          </a:xfrm>
        </p:spPr>
        <p:txBody>
          <a:bodyPr anchor="ctr">
            <a:normAutofit/>
          </a:bodyPr>
          <a:lstStyle/>
          <a:p>
            <a:pPr algn="ctr">
              <a:buNone/>
            </a:pPr>
            <a:r>
              <a:rPr lang="en-US" sz="3600" dirty="0" smtClean="0"/>
              <a:t>Email: warut@oohalai.com</a:t>
            </a: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247</Words>
  <Application>Microsoft Office PowerPoint</Application>
  <PresentationFormat>On-screen Show (4:3)</PresentationFormat>
  <Paragraphs>63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The Brief</vt:lpstr>
      <vt:lpstr>Background</vt:lpstr>
      <vt:lpstr>Slide 3</vt:lpstr>
      <vt:lpstr>Who is our Target?</vt:lpstr>
      <vt:lpstr>Target A</vt:lpstr>
      <vt:lpstr>Target B</vt:lpstr>
      <vt:lpstr>Target C</vt:lpstr>
      <vt:lpstr>Target D</vt:lpstr>
      <vt:lpstr>The assignment</vt:lpstr>
      <vt:lpstr>Limitation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Brief</dc:title>
  <dc:creator>Lenovo</dc:creator>
  <cp:lastModifiedBy>test</cp:lastModifiedBy>
  <cp:revision>26</cp:revision>
  <dcterms:created xsi:type="dcterms:W3CDTF">2012-02-03T15:40:26Z</dcterms:created>
  <dcterms:modified xsi:type="dcterms:W3CDTF">2012-02-04T03:47:47Z</dcterms:modified>
</cp:coreProperties>
</file>