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viewProps" Target="viewProp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presProps" Target="pres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notesMaster" Target="notesMasters/notesMaster1.xml" /><Relationship Id="rId40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653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110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65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446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54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277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93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28/10/62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gif" /><Relationship Id="rId1" Type="http://schemas.openxmlformats.org/officeDocument/2006/relationships/slideLayout" Target="../slideLayouts/slideLayout1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1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13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1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13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1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2.xml" /><Relationship Id="rId4" Type="http://schemas.openxmlformats.org/officeDocument/2006/relationships/image" Target="../media/image14.png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13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3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4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1.vml" /><Relationship Id="rId6" Type="http://schemas.openxmlformats.org/officeDocument/2006/relationships/image" Target="../media/image18.wmf" /><Relationship Id="rId5" Type="http://schemas.openxmlformats.org/officeDocument/2006/relationships/oleObject" Target="../embeddings/oleObject1.bin" /><Relationship Id="rId4" Type="http://schemas.openxmlformats.org/officeDocument/2006/relationships/image" Target="../media/image20.jpe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 /><Relationship Id="rId1" Type="http://schemas.openxmlformats.org/officeDocument/2006/relationships/slideLayout" Target="../slideLayouts/slideLayout1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3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13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6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 /><Relationship Id="rId1" Type="http://schemas.openxmlformats.org/officeDocument/2006/relationships/slideLayout" Target="../slideLayouts/slideLayout12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 /><Relationship Id="rId1" Type="http://schemas.openxmlformats.org/officeDocument/2006/relationships/slideLayout" Target="../slideLayouts/slideLayout13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13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13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 /><Relationship Id="rId1" Type="http://schemas.openxmlformats.org/officeDocument/2006/relationships/slideLayout" Target="../slideLayouts/slideLayout13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 /><Relationship Id="rId1" Type="http://schemas.openxmlformats.org/officeDocument/2006/relationships/slideLayout" Target="../slideLayouts/slideLayout13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13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6.xml" 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685800" y="2368939"/>
            <a:ext cx="7772400" cy="1470025"/>
          </a:xfrm>
        </p:spPr>
        <p:txBody>
          <a:bodyPr/>
          <a:lstStyle/>
          <a:p>
            <a:r>
              <a:rPr lang="en-US" dirty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396583" y="4186004"/>
            <a:ext cx="6400800" cy="17526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/>
              <a:t>Ajarn</a:t>
            </a:r>
            <a:r>
              <a:rPr lang="en-US" dirty="0"/>
              <a:t> </a:t>
            </a:r>
            <a:r>
              <a:rPr lang="en-US" dirty="0" err="1"/>
              <a:t>Suwalya</a:t>
            </a:r>
            <a:r>
              <a:rPr lang="en-US" dirty="0"/>
              <a:t> </a:t>
            </a:r>
            <a:r>
              <a:rPr lang="en-US" dirty="0" err="1"/>
              <a:t>K.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499" y="235368"/>
            <a:ext cx="1374255" cy="178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3457540" y="154908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7" name="Picture 6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2689" y="407974"/>
            <a:ext cx="1254420" cy="121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>
                <a:effectLst/>
                <a:latin typeface="Verdana" pitchFamily="34" charset="0"/>
              </a:rPr>
              <a:t>New Product :</a:t>
            </a:r>
            <a:br>
              <a:rPr lang="en-US" sz="4000" b="1" dirty="0">
                <a:effectLst/>
                <a:latin typeface="Verdana" pitchFamily="34" charset="0"/>
              </a:rPr>
            </a:br>
            <a:r>
              <a:rPr lang="en-US" sz="2700" b="1" dirty="0">
                <a:effectLst/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/>
              <a:t>Problem Analysis</a:t>
            </a:r>
          </a:p>
          <a:p>
            <a:r>
              <a:rPr lang="en-US" dirty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Document" r:id="rId5" imgW="5630040" imgH="1358640" progId="Word.Document.8">
                  <p:embed/>
                </p:oleObj>
              </mc:Choice>
              <mc:Fallback>
                <p:oleObj name="Document" r:id="rId5" imgW="5630040" imgH="1358640" progId="Word.Document.8">
                  <p:embed/>
                  <p:pic>
                    <p:nvPicPr>
                      <p:cNvPr id="62464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86000"/>
                        <a:ext cx="76200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49770" y="175982"/>
            <a:ext cx="1623935" cy="2203912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25</TotalTime>
  <Words>1656</Words>
  <Application>Microsoft Office PowerPoint</Application>
  <PresentationFormat>On-screen Show (4:3)</PresentationFormat>
  <Paragraphs>205</Paragraphs>
  <Slides>35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ชุดรูปแบบของ Office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PowerPoint Presentation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suwalyaja@gmail.com</cp:lastModifiedBy>
  <cp:revision>13</cp:revision>
  <dcterms:created xsi:type="dcterms:W3CDTF">2011-11-15T05:44:51Z</dcterms:created>
  <dcterms:modified xsi:type="dcterms:W3CDTF">2019-10-28T07:40:14Z</dcterms:modified>
</cp:coreProperties>
</file>