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47"/>
  </p:notesMasterIdLst>
  <p:sldIdLst>
    <p:sldId id="261" r:id="rId2"/>
    <p:sldId id="273" r:id="rId3"/>
    <p:sldId id="257" r:id="rId4"/>
    <p:sldId id="283" r:id="rId5"/>
    <p:sldId id="284" r:id="rId6"/>
    <p:sldId id="285" r:id="rId7"/>
    <p:sldId id="263" r:id="rId8"/>
    <p:sldId id="286" r:id="rId9"/>
    <p:sldId id="329" r:id="rId10"/>
    <p:sldId id="328" r:id="rId11"/>
    <p:sldId id="288" r:id="rId12"/>
    <p:sldId id="289" r:id="rId13"/>
    <p:sldId id="290" r:id="rId14"/>
    <p:sldId id="267" r:id="rId15"/>
    <p:sldId id="293" r:id="rId16"/>
    <p:sldId id="296" r:id="rId17"/>
    <p:sldId id="300" r:id="rId18"/>
    <p:sldId id="298" r:id="rId19"/>
    <p:sldId id="291" r:id="rId20"/>
    <p:sldId id="301" r:id="rId21"/>
    <p:sldId id="297" r:id="rId22"/>
    <p:sldId id="306" r:id="rId23"/>
    <p:sldId id="259" r:id="rId24"/>
    <p:sldId id="308" r:id="rId25"/>
    <p:sldId id="302" r:id="rId26"/>
    <p:sldId id="314" r:id="rId27"/>
    <p:sldId id="312" r:id="rId28"/>
    <p:sldId id="313" r:id="rId29"/>
    <p:sldId id="309" r:id="rId30"/>
    <p:sldId id="317" r:id="rId31"/>
    <p:sldId id="304" r:id="rId32"/>
    <p:sldId id="294" r:id="rId33"/>
    <p:sldId id="311" r:id="rId34"/>
    <p:sldId id="319" r:id="rId35"/>
    <p:sldId id="321" r:id="rId36"/>
    <p:sldId id="315" r:id="rId37"/>
    <p:sldId id="323" r:id="rId38"/>
    <p:sldId id="322" r:id="rId39"/>
    <p:sldId id="325" r:id="rId40"/>
    <p:sldId id="326" r:id="rId41"/>
    <p:sldId id="299" r:id="rId42"/>
    <p:sldId id="324" r:id="rId43"/>
    <p:sldId id="327" r:id="rId44"/>
    <p:sldId id="310" r:id="rId45"/>
    <p:sldId id="330" r:id="rId46"/>
  </p:sldIdLst>
  <p:sldSz cx="9144000" cy="5143500" type="screen16x9"/>
  <p:notesSz cx="6888163" cy="10021888"/>
  <p:embeddedFontLst>
    <p:embeddedFont>
      <p:font typeface="Montserrat ExtraBold" panose="020B0604020202020204" charset="0"/>
      <p:bold r:id="rId48"/>
      <p:boldItalic r:id="rId49"/>
    </p:embeddedFont>
    <p:embeddedFont>
      <p:font typeface="Montserrat Light" panose="020B0604020202020204" charset="0"/>
      <p:regular r:id="rId50"/>
      <p:bold r:id="rId51"/>
      <p:italic r:id="rId52"/>
      <p:boldItalic r:id="rId53"/>
    </p:embeddedFont>
    <p:embeddedFont>
      <p:font typeface="Montserrat" panose="020B0604020202020204" charset="0"/>
      <p:regular r:id="rId54"/>
      <p:bold r:id="rId55"/>
      <p:italic r:id="rId56"/>
      <p:boldItalic r:id="rId5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2880" userDrawn="1">
          <p15:clr>
            <a:srgbClr val="A4A3A4"/>
          </p15:clr>
        </p15:guide>
        <p15:guide id="2" orient="horz" pos="1620" userDrawn="1">
          <p15:clr>
            <a:srgbClr val="A4A3A4"/>
          </p15:clr>
        </p15:guide>
        <p15:guide id="3" pos="29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56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EFBD0F5-53F4-4190-B25C-30495F166836}">
  <a:tblStyle styleId="{5EFBD0F5-53F4-4190-B25C-30495F166836}"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66" y="198"/>
      </p:cViewPr>
      <p:guideLst>
        <p:guide pos="2880"/>
        <p:guide orient="horz" pos="1620"/>
        <p:guide pos="29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817" y="4760397"/>
            <a:ext cx="5510530" cy="4509850"/>
          </a:xfrm>
          <a:prstGeom prst="rect">
            <a:avLst/>
          </a:prstGeom>
          <a:noFill/>
          <a:ln>
            <a:noFill/>
          </a:ln>
        </p:spPr>
        <p:txBody>
          <a:bodyPr spcFirstLastPara="1" wrap="square" lIns="96609" tIns="96609" rIns="96609" bIns="96609"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40127536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p: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159524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35ed75ccf_057: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35ed75ccf_057: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dirty="0"/>
          </a:p>
        </p:txBody>
      </p:sp>
    </p:spTree>
    <p:extLst>
      <p:ext uri="{BB962C8B-B14F-4D97-AF65-F5344CB8AC3E}">
        <p14:creationId xmlns:p14="http://schemas.microsoft.com/office/powerpoint/2010/main" val="2308822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735128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1156732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12804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573089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35f391192_017: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35f391192_017: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2671784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979714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2355668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4267937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4436474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4636476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4004399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f391192_073: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f391192_073: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6303465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5f391192_057: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5f391192_057: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438585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f391192_073: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f391192_073: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0931111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41472825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f391192_073: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f391192_073: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406767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9726606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5f391192_085: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5f391192_085: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6124290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24464459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dirty="0"/>
          </a:p>
        </p:txBody>
      </p:sp>
    </p:spTree>
    <p:extLst>
      <p:ext uri="{BB962C8B-B14F-4D97-AF65-F5344CB8AC3E}">
        <p14:creationId xmlns:p14="http://schemas.microsoft.com/office/powerpoint/2010/main" val="2744427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35f391192_029: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35f391192_029: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22172069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8580325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1227663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3915638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5f391192_085: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5f391192_085: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4645813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f391192_073: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f391192_073: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8411658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4330372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5f391192_085: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5f391192_085: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9643610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7913410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5f391192_085: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5f391192_085: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16267000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4283465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9514110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508752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28465473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1108826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5576697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5f391192_085: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5f391192_085: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11777844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f391192_073: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f391192_073: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6826303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39726754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856976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6235334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16280794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103188" y="750888"/>
            <a:ext cx="6681787" cy="37592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8817" y="4760397"/>
            <a:ext cx="5510530" cy="4509850"/>
          </a:xfrm>
          <a:prstGeom prst="rect">
            <a:avLst/>
          </a:prstGeom>
        </p:spPr>
        <p:txBody>
          <a:bodyPr spcFirstLastPara="1" wrap="square" lIns="96609" tIns="96609" rIns="96609" bIns="96609" anchor="t" anchorCtr="0">
            <a:noAutofit/>
          </a:bodyPr>
          <a:lstStyle/>
          <a:p>
            <a:pPr marL="0" indent="0">
              <a:buNone/>
            </a:pPr>
            <a:endParaRPr/>
          </a:p>
        </p:txBody>
      </p:sp>
    </p:spTree>
    <p:extLst>
      <p:ext uri="{BB962C8B-B14F-4D97-AF65-F5344CB8AC3E}">
        <p14:creationId xmlns:p14="http://schemas.microsoft.com/office/powerpoint/2010/main" val="5908637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ubtitle">
  <p:cSld name="TITLE_1">
    <p:bg>
      <p:bgPr>
        <a:gradFill>
          <a:gsLst>
            <a:gs pos="0">
              <a:srgbClr val="4050E5"/>
            </a:gs>
            <a:gs pos="100000">
              <a:srgbClr val="C833FF"/>
            </a:gs>
          </a:gsLst>
          <a:lin ang="5400700" scaled="0"/>
        </a:gradFill>
        <a:effectLst/>
      </p:bgPr>
    </p:bg>
    <p:spTree>
      <p:nvGrpSpPr>
        <p:cNvPr id="1" name="Shape 12"/>
        <p:cNvGrpSpPr/>
        <p:nvPr/>
      </p:nvGrpSpPr>
      <p:grpSpPr>
        <a:xfrm>
          <a:off x="0" y="0"/>
          <a:ext cx="0" cy="0"/>
          <a:chOff x="0" y="0"/>
          <a:chExt cx="0" cy="0"/>
        </a:xfrm>
      </p:grpSpPr>
      <p:pic>
        <p:nvPicPr>
          <p:cNvPr id="13" name="Google Shape;13;p3"/>
          <p:cNvPicPr preferRelativeResize="0"/>
          <p:nvPr/>
        </p:nvPicPr>
        <p:blipFill>
          <a:blip r:embed="rId2">
            <a:alphaModFix/>
          </a:blip>
          <a:stretch>
            <a:fillRect/>
          </a:stretch>
        </p:blipFill>
        <p:spPr>
          <a:xfrm>
            <a:off x="0" y="-26"/>
            <a:ext cx="9144000" cy="5143523"/>
          </a:xfrm>
          <a:prstGeom prst="rect">
            <a:avLst/>
          </a:prstGeom>
          <a:noFill/>
          <a:ln>
            <a:noFill/>
          </a:ln>
        </p:spPr>
      </p:pic>
      <p:sp>
        <p:nvSpPr>
          <p:cNvPr id="14" name="Google Shape;14;p3"/>
          <p:cNvSpPr txBox="1">
            <a:spLocks noGrp="1"/>
          </p:cNvSpPr>
          <p:nvPr>
            <p:ph type="ctrTitle"/>
          </p:nvPr>
        </p:nvSpPr>
        <p:spPr>
          <a:xfrm>
            <a:off x="2438550" y="1811950"/>
            <a:ext cx="4266900" cy="1159800"/>
          </a:xfrm>
          <a:prstGeom prst="rect">
            <a:avLst/>
          </a:prstGeom>
        </p:spPr>
        <p:txBody>
          <a:bodyPr spcFirstLastPara="1" wrap="square" lIns="0" tIns="0" rIns="0" bIns="0" anchor="ctr" anchorCtr="0"/>
          <a:lstStyle>
            <a:lvl1pPr lvl="0" algn="ctr" rtl="0">
              <a:spcBef>
                <a:spcPts val="0"/>
              </a:spcBef>
              <a:spcAft>
                <a:spcPts val="0"/>
              </a:spcAft>
              <a:buSzPts val="3000"/>
              <a:buNone/>
              <a:defRPr sz="30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
        <p:nvSpPr>
          <p:cNvPr id="15" name="Google Shape;15;p3"/>
          <p:cNvSpPr txBox="1">
            <a:spLocks noGrp="1"/>
          </p:cNvSpPr>
          <p:nvPr>
            <p:ph type="subTitle" idx="1"/>
          </p:nvPr>
        </p:nvSpPr>
        <p:spPr>
          <a:xfrm>
            <a:off x="2438550" y="2840054"/>
            <a:ext cx="4266900" cy="784800"/>
          </a:xfrm>
          <a:prstGeom prst="rect">
            <a:avLst/>
          </a:prstGeom>
        </p:spPr>
        <p:txBody>
          <a:bodyPr spcFirstLastPara="1" wrap="square" lIns="0" tIns="0" rIns="0" bIns="0" anchor="ctr" anchorCtr="0"/>
          <a:lstStyle>
            <a:lvl1pPr lvl="0" algn="ctr" rtl="0">
              <a:spcBef>
                <a:spcPts val="0"/>
              </a:spcBef>
              <a:spcAft>
                <a:spcPts val="0"/>
              </a:spcAft>
              <a:buClr>
                <a:srgbClr val="FFFFFF"/>
              </a:buClr>
              <a:buSzPts val="1800"/>
              <a:buNone/>
              <a:defRPr sz="1800">
                <a:solidFill>
                  <a:srgbClr val="FFFFFF"/>
                </a:solidFill>
              </a:defRPr>
            </a:lvl1pPr>
            <a:lvl2pPr lvl="1" algn="ctr" rtl="0">
              <a:spcBef>
                <a:spcPts val="1000"/>
              </a:spcBef>
              <a:spcAft>
                <a:spcPts val="0"/>
              </a:spcAft>
              <a:buClr>
                <a:srgbClr val="FFFFFF"/>
              </a:buClr>
              <a:buSzPts val="1800"/>
              <a:buNone/>
              <a:defRPr sz="1800">
                <a:solidFill>
                  <a:srgbClr val="FFFFFF"/>
                </a:solidFill>
              </a:defRPr>
            </a:lvl2pPr>
            <a:lvl3pPr lvl="2" algn="ctr" rtl="0">
              <a:spcBef>
                <a:spcPts val="1000"/>
              </a:spcBef>
              <a:spcAft>
                <a:spcPts val="0"/>
              </a:spcAft>
              <a:buClr>
                <a:srgbClr val="FFFFFF"/>
              </a:buClr>
              <a:buSzPts val="1800"/>
              <a:buNone/>
              <a:defRPr sz="1800">
                <a:solidFill>
                  <a:srgbClr val="FFFFFF"/>
                </a:solidFill>
              </a:defRPr>
            </a:lvl3pPr>
            <a:lvl4pPr lvl="3" algn="ctr" rtl="0">
              <a:spcBef>
                <a:spcPts val="1000"/>
              </a:spcBef>
              <a:spcAft>
                <a:spcPts val="0"/>
              </a:spcAft>
              <a:buClr>
                <a:srgbClr val="FFFFFF"/>
              </a:buClr>
              <a:buSzPts val="1800"/>
              <a:buNone/>
              <a:defRPr sz="1800">
                <a:solidFill>
                  <a:srgbClr val="FFFFFF"/>
                </a:solidFill>
              </a:defRPr>
            </a:lvl4pPr>
            <a:lvl5pPr lvl="4" algn="ctr" rtl="0">
              <a:spcBef>
                <a:spcPts val="1000"/>
              </a:spcBef>
              <a:spcAft>
                <a:spcPts val="0"/>
              </a:spcAft>
              <a:buClr>
                <a:srgbClr val="FFFFFF"/>
              </a:buClr>
              <a:buSzPts val="1800"/>
              <a:buNone/>
              <a:defRPr sz="1800">
                <a:solidFill>
                  <a:srgbClr val="FFFFFF"/>
                </a:solidFill>
              </a:defRPr>
            </a:lvl5pPr>
            <a:lvl6pPr lvl="5" algn="ctr" rtl="0">
              <a:spcBef>
                <a:spcPts val="1000"/>
              </a:spcBef>
              <a:spcAft>
                <a:spcPts val="0"/>
              </a:spcAft>
              <a:buClr>
                <a:srgbClr val="FFFFFF"/>
              </a:buClr>
              <a:buSzPts val="1800"/>
              <a:buNone/>
              <a:defRPr sz="1800">
                <a:solidFill>
                  <a:srgbClr val="FFFFFF"/>
                </a:solidFill>
              </a:defRPr>
            </a:lvl6pPr>
            <a:lvl7pPr lvl="6" algn="ctr" rtl="0">
              <a:spcBef>
                <a:spcPts val="1000"/>
              </a:spcBef>
              <a:spcAft>
                <a:spcPts val="0"/>
              </a:spcAft>
              <a:buClr>
                <a:srgbClr val="FFFFFF"/>
              </a:buClr>
              <a:buSzPts val="1800"/>
              <a:buNone/>
              <a:defRPr sz="1800">
                <a:solidFill>
                  <a:srgbClr val="FFFFFF"/>
                </a:solidFill>
              </a:defRPr>
            </a:lvl7pPr>
            <a:lvl8pPr lvl="7" algn="ctr" rtl="0">
              <a:spcBef>
                <a:spcPts val="1000"/>
              </a:spcBef>
              <a:spcAft>
                <a:spcPts val="0"/>
              </a:spcAft>
              <a:buClr>
                <a:srgbClr val="FFFFFF"/>
              </a:buClr>
              <a:buSzPts val="1800"/>
              <a:buNone/>
              <a:defRPr sz="1800">
                <a:solidFill>
                  <a:srgbClr val="FFFFFF"/>
                </a:solidFill>
              </a:defRPr>
            </a:lvl8pPr>
            <a:lvl9pPr lvl="8" algn="ctr" rtl="0">
              <a:spcBef>
                <a:spcPts val="1000"/>
              </a:spcBef>
              <a:spcAft>
                <a:spcPts val="1000"/>
              </a:spcAft>
              <a:buClr>
                <a:srgbClr val="FFFFFF"/>
              </a:buClr>
              <a:buSzPts val="1800"/>
              <a:buNone/>
              <a:defRPr sz="1800">
                <a:solidFill>
                  <a:srgbClr val="FFFFFF"/>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21"/>
        <p:cNvGrpSpPr/>
        <p:nvPr/>
      </p:nvGrpSpPr>
      <p:grpSpPr>
        <a:xfrm>
          <a:off x="0" y="0"/>
          <a:ext cx="0" cy="0"/>
          <a:chOff x="0" y="0"/>
          <a:chExt cx="0" cy="0"/>
        </a:xfrm>
      </p:grpSpPr>
      <p:pic>
        <p:nvPicPr>
          <p:cNvPr id="22" name="Google Shape;22;p5"/>
          <p:cNvPicPr preferRelativeResize="0"/>
          <p:nvPr/>
        </p:nvPicPr>
        <p:blipFill>
          <a:blip r:embed="rId2">
            <a:alphaModFix/>
          </a:blip>
          <a:stretch>
            <a:fillRect/>
          </a:stretch>
        </p:blipFill>
        <p:spPr>
          <a:xfrm>
            <a:off x="0" y="0"/>
            <a:ext cx="9144000" cy="5143500"/>
          </a:xfrm>
          <a:prstGeom prst="rect">
            <a:avLst/>
          </a:prstGeom>
          <a:noFill/>
          <a:ln>
            <a:noFill/>
          </a:ln>
        </p:spPr>
      </p:pic>
      <p:sp>
        <p:nvSpPr>
          <p:cNvPr id="23" name="Google Shape;23;p5"/>
          <p:cNvSpPr txBox="1">
            <a:spLocks noGrp="1"/>
          </p:cNvSpPr>
          <p:nvPr>
            <p:ph type="title"/>
          </p:nvPr>
        </p:nvSpPr>
        <p:spPr>
          <a:xfrm>
            <a:off x="699000" y="911700"/>
            <a:ext cx="2020800" cy="3327600"/>
          </a:xfrm>
          <a:prstGeom prst="rect">
            <a:avLst/>
          </a:prstGeom>
        </p:spPr>
        <p:txBody>
          <a:bodyPr spcFirstLastPara="1" wrap="square" lIns="0" tIns="0" rIns="0" bIns="0" anchor="ctr" anchorCtr="0"/>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a:endParaRPr/>
          </a:p>
        </p:txBody>
      </p:sp>
      <p:sp>
        <p:nvSpPr>
          <p:cNvPr id="24" name="Google Shape;24;p5"/>
          <p:cNvSpPr txBox="1">
            <a:spLocks noGrp="1"/>
          </p:cNvSpPr>
          <p:nvPr>
            <p:ph type="body" idx="1"/>
          </p:nvPr>
        </p:nvSpPr>
        <p:spPr>
          <a:xfrm>
            <a:off x="3844325" y="805325"/>
            <a:ext cx="4842600" cy="3548100"/>
          </a:xfrm>
          <a:prstGeom prst="rect">
            <a:avLst/>
          </a:prstGeom>
        </p:spPr>
        <p:txBody>
          <a:bodyPr spcFirstLastPara="1" wrap="square" lIns="0" tIns="0" rIns="0" bIns="0" anchor="ctr" anchorCtr="0"/>
          <a:lstStyle>
            <a:lvl1pPr marL="457200" lvl="0" indent="-368300">
              <a:spcBef>
                <a:spcPts val="600"/>
              </a:spcBef>
              <a:spcAft>
                <a:spcPts val="0"/>
              </a:spcAft>
              <a:buSzPts val="2200"/>
              <a:buChar char="◦"/>
              <a:defRPr/>
            </a:lvl1pPr>
            <a:lvl2pPr marL="914400" lvl="1" indent="-368300">
              <a:spcBef>
                <a:spcPts val="1000"/>
              </a:spcBef>
              <a:spcAft>
                <a:spcPts val="0"/>
              </a:spcAft>
              <a:buSzPts val="2200"/>
              <a:buChar char="◦"/>
              <a:defRPr/>
            </a:lvl2pPr>
            <a:lvl3pPr marL="1371600" lvl="2" indent="-368300">
              <a:spcBef>
                <a:spcPts val="1000"/>
              </a:spcBef>
              <a:spcAft>
                <a:spcPts val="0"/>
              </a:spcAft>
              <a:buSzPts val="2200"/>
              <a:buChar char="◦"/>
              <a:defRPr/>
            </a:lvl3pPr>
            <a:lvl4pPr marL="1828800" lvl="3" indent="-368300">
              <a:spcBef>
                <a:spcPts val="1000"/>
              </a:spcBef>
              <a:spcAft>
                <a:spcPts val="0"/>
              </a:spcAft>
              <a:buSzPts val="2200"/>
              <a:buChar char="◦"/>
              <a:defRPr/>
            </a:lvl4pPr>
            <a:lvl5pPr marL="2286000" lvl="4" indent="-368300">
              <a:spcBef>
                <a:spcPts val="1000"/>
              </a:spcBef>
              <a:spcAft>
                <a:spcPts val="0"/>
              </a:spcAft>
              <a:buSzPts val="2200"/>
              <a:buChar char="◦"/>
              <a:defRPr/>
            </a:lvl5pPr>
            <a:lvl6pPr marL="2743200" lvl="5" indent="-368300">
              <a:spcBef>
                <a:spcPts val="1000"/>
              </a:spcBef>
              <a:spcAft>
                <a:spcPts val="0"/>
              </a:spcAft>
              <a:buSzPts val="2200"/>
              <a:buChar char="◦"/>
              <a:defRPr/>
            </a:lvl6pPr>
            <a:lvl7pPr marL="3200400" lvl="6" indent="-368300">
              <a:spcBef>
                <a:spcPts val="1000"/>
              </a:spcBef>
              <a:spcAft>
                <a:spcPts val="0"/>
              </a:spcAft>
              <a:buSzPts val="2200"/>
              <a:buChar char="◦"/>
              <a:defRPr/>
            </a:lvl7pPr>
            <a:lvl8pPr marL="3657600" lvl="7" indent="-368300">
              <a:spcBef>
                <a:spcPts val="1000"/>
              </a:spcBef>
              <a:spcAft>
                <a:spcPts val="0"/>
              </a:spcAft>
              <a:buSzPts val="2200"/>
              <a:buChar char="◦"/>
              <a:defRPr/>
            </a:lvl8pPr>
            <a:lvl9pPr marL="4114800" lvl="8" indent="-368300">
              <a:spcBef>
                <a:spcPts val="1000"/>
              </a:spcBef>
              <a:spcAft>
                <a:spcPts val="1000"/>
              </a:spcAft>
              <a:buSzPts val="2200"/>
              <a:buChar char="◦"/>
              <a:defRPr/>
            </a:lvl9pPr>
          </a:lstStyle>
          <a:p>
            <a:endParaRPr/>
          </a:p>
        </p:txBody>
      </p:sp>
      <p:sp>
        <p:nvSpPr>
          <p:cNvPr id="25" name="Google Shape;25;p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 Image">
  <p:cSld name="TITLE_AND_BODY_1">
    <p:bg>
      <p:bgPr>
        <a:gradFill>
          <a:gsLst>
            <a:gs pos="0">
              <a:srgbClr val="8790B9"/>
            </a:gs>
            <a:gs pos="100000">
              <a:srgbClr val="D4ECFF"/>
            </a:gs>
          </a:gsLst>
          <a:lin ang="5400700" scaled="0"/>
        </a:gradFill>
        <a:effectLst/>
      </p:bgPr>
    </p:bg>
    <p:spTree>
      <p:nvGrpSpPr>
        <p:cNvPr id="1" name="Shape 26"/>
        <p:cNvGrpSpPr/>
        <p:nvPr/>
      </p:nvGrpSpPr>
      <p:grpSpPr>
        <a:xfrm>
          <a:off x="0" y="0"/>
          <a:ext cx="0" cy="0"/>
          <a:chOff x="0" y="0"/>
          <a:chExt cx="0" cy="0"/>
        </a:xfrm>
      </p:grpSpPr>
      <p:pic>
        <p:nvPicPr>
          <p:cNvPr id="27" name="Google Shape;27;p6"/>
          <p:cNvPicPr preferRelativeResize="0"/>
          <p:nvPr/>
        </p:nvPicPr>
        <p:blipFill>
          <a:blip r:embed="rId2">
            <a:alphaModFix/>
          </a:blip>
          <a:stretch>
            <a:fillRect/>
          </a:stretch>
        </p:blipFill>
        <p:spPr>
          <a:xfrm>
            <a:off x="0" y="0"/>
            <a:ext cx="9144000" cy="5143500"/>
          </a:xfrm>
          <a:prstGeom prst="rect">
            <a:avLst/>
          </a:prstGeom>
          <a:noFill/>
          <a:ln>
            <a:noFill/>
          </a:ln>
        </p:spPr>
      </p:pic>
      <p:sp>
        <p:nvSpPr>
          <p:cNvPr id="28" name="Google Shape;28;p6"/>
          <p:cNvSpPr txBox="1">
            <a:spLocks noGrp="1"/>
          </p:cNvSpPr>
          <p:nvPr>
            <p:ph type="title"/>
          </p:nvPr>
        </p:nvSpPr>
        <p:spPr>
          <a:xfrm>
            <a:off x="699000" y="790150"/>
            <a:ext cx="3494700" cy="828000"/>
          </a:xfrm>
          <a:prstGeom prst="rect">
            <a:avLst/>
          </a:prstGeom>
        </p:spPr>
        <p:txBody>
          <a:bodyPr spcFirstLastPara="1" wrap="square" lIns="0" tIns="0" rIns="0" bIns="0" anchor="b" anchorCtr="0"/>
          <a:lstStyle>
            <a:lvl1pPr lvl="0" rtl="0">
              <a:spcBef>
                <a:spcPts val="0"/>
              </a:spcBef>
              <a:spcAft>
                <a:spcPts val="0"/>
              </a:spcAft>
              <a:buClr>
                <a:srgbClr val="666666"/>
              </a:buClr>
              <a:buSzPts val="2600"/>
              <a:buNone/>
              <a:defRPr>
                <a:solidFill>
                  <a:srgbClr val="666666"/>
                </a:solidFill>
              </a:defRPr>
            </a:lvl1pPr>
            <a:lvl2pPr lvl="1" rtl="0">
              <a:spcBef>
                <a:spcPts val="0"/>
              </a:spcBef>
              <a:spcAft>
                <a:spcPts val="0"/>
              </a:spcAft>
              <a:buClr>
                <a:srgbClr val="666666"/>
              </a:buClr>
              <a:buSzPts val="2600"/>
              <a:buNone/>
              <a:defRPr>
                <a:solidFill>
                  <a:srgbClr val="666666"/>
                </a:solidFill>
              </a:defRPr>
            </a:lvl2pPr>
            <a:lvl3pPr lvl="2" rtl="0">
              <a:spcBef>
                <a:spcPts val="0"/>
              </a:spcBef>
              <a:spcAft>
                <a:spcPts val="0"/>
              </a:spcAft>
              <a:buClr>
                <a:srgbClr val="666666"/>
              </a:buClr>
              <a:buSzPts val="2600"/>
              <a:buNone/>
              <a:defRPr>
                <a:solidFill>
                  <a:srgbClr val="666666"/>
                </a:solidFill>
              </a:defRPr>
            </a:lvl3pPr>
            <a:lvl4pPr lvl="3" rtl="0">
              <a:spcBef>
                <a:spcPts val="0"/>
              </a:spcBef>
              <a:spcAft>
                <a:spcPts val="0"/>
              </a:spcAft>
              <a:buClr>
                <a:srgbClr val="666666"/>
              </a:buClr>
              <a:buSzPts val="2600"/>
              <a:buNone/>
              <a:defRPr>
                <a:solidFill>
                  <a:srgbClr val="666666"/>
                </a:solidFill>
              </a:defRPr>
            </a:lvl4pPr>
            <a:lvl5pPr lvl="4" rtl="0">
              <a:spcBef>
                <a:spcPts val="0"/>
              </a:spcBef>
              <a:spcAft>
                <a:spcPts val="0"/>
              </a:spcAft>
              <a:buClr>
                <a:srgbClr val="666666"/>
              </a:buClr>
              <a:buSzPts val="2600"/>
              <a:buNone/>
              <a:defRPr>
                <a:solidFill>
                  <a:srgbClr val="666666"/>
                </a:solidFill>
              </a:defRPr>
            </a:lvl5pPr>
            <a:lvl6pPr lvl="5" rtl="0">
              <a:spcBef>
                <a:spcPts val="0"/>
              </a:spcBef>
              <a:spcAft>
                <a:spcPts val="0"/>
              </a:spcAft>
              <a:buClr>
                <a:srgbClr val="666666"/>
              </a:buClr>
              <a:buSzPts val="2600"/>
              <a:buNone/>
              <a:defRPr>
                <a:solidFill>
                  <a:srgbClr val="666666"/>
                </a:solidFill>
              </a:defRPr>
            </a:lvl6pPr>
            <a:lvl7pPr lvl="6" rtl="0">
              <a:spcBef>
                <a:spcPts val="0"/>
              </a:spcBef>
              <a:spcAft>
                <a:spcPts val="0"/>
              </a:spcAft>
              <a:buClr>
                <a:srgbClr val="666666"/>
              </a:buClr>
              <a:buSzPts val="2600"/>
              <a:buNone/>
              <a:defRPr>
                <a:solidFill>
                  <a:srgbClr val="666666"/>
                </a:solidFill>
              </a:defRPr>
            </a:lvl7pPr>
            <a:lvl8pPr lvl="7" rtl="0">
              <a:spcBef>
                <a:spcPts val="0"/>
              </a:spcBef>
              <a:spcAft>
                <a:spcPts val="0"/>
              </a:spcAft>
              <a:buClr>
                <a:srgbClr val="666666"/>
              </a:buClr>
              <a:buSzPts val="2600"/>
              <a:buNone/>
              <a:defRPr>
                <a:solidFill>
                  <a:srgbClr val="666666"/>
                </a:solidFill>
              </a:defRPr>
            </a:lvl8pPr>
            <a:lvl9pPr lvl="8" rtl="0">
              <a:spcBef>
                <a:spcPts val="0"/>
              </a:spcBef>
              <a:spcAft>
                <a:spcPts val="0"/>
              </a:spcAft>
              <a:buClr>
                <a:srgbClr val="666666"/>
              </a:buClr>
              <a:buSzPts val="2600"/>
              <a:buNone/>
              <a:defRPr>
                <a:solidFill>
                  <a:srgbClr val="666666"/>
                </a:solidFill>
              </a:defRPr>
            </a:lvl9pPr>
          </a:lstStyle>
          <a:p>
            <a:endParaRPr/>
          </a:p>
        </p:txBody>
      </p:sp>
      <p:sp>
        <p:nvSpPr>
          <p:cNvPr id="29" name="Google Shape;29;p6"/>
          <p:cNvSpPr txBox="1">
            <a:spLocks noGrp="1"/>
          </p:cNvSpPr>
          <p:nvPr>
            <p:ph type="body" idx="1"/>
          </p:nvPr>
        </p:nvSpPr>
        <p:spPr>
          <a:xfrm>
            <a:off x="699000" y="1770225"/>
            <a:ext cx="3494700" cy="2583300"/>
          </a:xfrm>
          <a:prstGeom prst="rect">
            <a:avLst/>
          </a:prstGeom>
        </p:spPr>
        <p:txBody>
          <a:bodyPr spcFirstLastPara="1" wrap="square" lIns="0" tIns="0" rIns="0" bIns="0" anchor="t" anchorCtr="0"/>
          <a:lstStyle>
            <a:lvl1pPr marL="457200" lvl="0" indent="-368300" rtl="0">
              <a:spcBef>
                <a:spcPts val="600"/>
              </a:spcBef>
              <a:spcAft>
                <a:spcPts val="0"/>
              </a:spcAft>
              <a:buSzPts val="2200"/>
              <a:buChar char="◦"/>
              <a:defRPr/>
            </a:lvl1pPr>
            <a:lvl2pPr marL="914400" lvl="1" indent="-368300" rtl="0">
              <a:spcBef>
                <a:spcPts val="1000"/>
              </a:spcBef>
              <a:spcAft>
                <a:spcPts val="0"/>
              </a:spcAft>
              <a:buSzPts val="2200"/>
              <a:buChar char="◦"/>
              <a:defRPr/>
            </a:lvl2pPr>
            <a:lvl3pPr marL="1371600" lvl="2" indent="-368300" rtl="0">
              <a:spcBef>
                <a:spcPts val="1000"/>
              </a:spcBef>
              <a:spcAft>
                <a:spcPts val="0"/>
              </a:spcAft>
              <a:buSzPts val="2200"/>
              <a:buChar char="◦"/>
              <a:defRPr/>
            </a:lvl3pPr>
            <a:lvl4pPr marL="1828800" lvl="3" indent="-368300" rtl="0">
              <a:spcBef>
                <a:spcPts val="1000"/>
              </a:spcBef>
              <a:spcAft>
                <a:spcPts val="0"/>
              </a:spcAft>
              <a:buSzPts val="2200"/>
              <a:buChar char="◦"/>
              <a:defRPr/>
            </a:lvl4pPr>
            <a:lvl5pPr marL="2286000" lvl="4" indent="-368300" rtl="0">
              <a:spcBef>
                <a:spcPts val="1000"/>
              </a:spcBef>
              <a:spcAft>
                <a:spcPts val="0"/>
              </a:spcAft>
              <a:buSzPts val="2200"/>
              <a:buChar char="◦"/>
              <a:defRPr/>
            </a:lvl5pPr>
            <a:lvl6pPr marL="2743200" lvl="5" indent="-368300" rtl="0">
              <a:spcBef>
                <a:spcPts val="1000"/>
              </a:spcBef>
              <a:spcAft>
                <a:spcPts val="0"/>
              </a:spcAft>
              <a:buSzPts val="2200"/>
              <a:buChar char="◦"/>
              <a:defRPr/>
            </a:lvl6pPr>
            <a:lvl7pPr marL="3200400" lvl="6" indent="-368300" rtl="0">
              <a:spcBef>
                <a:spcPts val="1000"/>
              </a:spcBef>
              <a:spcAft>
                <a:spcPts val="0"/>
              </a:spcAft>
              <a:buSzPts val="2200"/>
              <a:buChar char="◦"/>
              <a:defRPr/>
            </a:lvl7pPr>
            <a:lvl8pPr marL="3657600" lvl="7" indent="-368300" rtl="0">
              <a:spcBef>
                <a:spcPts val="1000"/>
              </a:spcBef>
              <a:spcAft>
                <a:spcPts val="0"/>
              </a:spcAft>
              <a:buSzPts val="2200"/>
              <a:buChar char="◦"/>
              <a:defRPr/>
            </a:lvl8pPr>
            <a:lvl9pPr marL="4114800" lvl="8" indent="-368300" rtl="0">
              <a:spcBef>
                <a:spcPts val="1000"/>
              </a:spcBef>
              <a:spcAft>
                <a:spcPts val="1000"/>
              </a:spcAft>
              <a:buSzPts val="2200"/>
              <a:buChar char="◦"/>
              <a:defRPr/>
            </a:lvl9pPr>
          </a:lstStyle>
          <a:p>
            <a:endParaRPr/>
          </a:p>
        </p:txBody>
      </p:sp>
      <p:sp>
        <p:nvSpPr>
          <p:cNvPr id="30" name="Google Shape;30;p6"/>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gradFill>
          <a:gsLst>
            <a:gs pos="0">
              <a:srgbClr val="46E180"/>
            </a:gs>
            <a:gs pos="100000">
              <a:srgbClr val="B8DF32"/>
            </a:gs>
          </a:gsLst>
          <a:lin ang="5400700" scaled="0"/>
        </a:gradFill>
        <a:effectLst/>
      </p:bgPr>
    </p:bg>
    <p:spTree>
      <p:nvGrpSpPr>
        <p:cNvPr id="1" name="Shape 31"/>
        <p:cNvGrpSpPr/>
        <p:nvPr/>
      </p:nvGrpSpPr>
      <p:grpSpPr>
        <a:xfrm>
          <a:off x="0" y="0"/>
          <a:ext cx="0" cy="0"/>
          <a:chOff x="0" y="0"/>
          <a:chExt cx="0" cy="0"/>
        </a:xfrm>
      </p:grpSpPr>
      <p:pic>
        <p:nvPicPr>
          <p:cNvPr id="32" name="Google Shape;32;p7"/>
          <p:cNvPicPr preferRelativeResize="0"/>
          <p:nvPr/>
        </p:nvPicPr>
        <p:blipFill>
          <a:blip r:embed="rId2">
            <a:alphaModFix/>
          </a:blip>
          <a:stretch>
            <a:fillRect/>
          </a:stretch>
        </p:blipFill>
        <p:spPr>
          <a:xfrm>
            <a:off x="0" y="0"/>
            <a:ext cx="9144000" cy="5143500"/>
          </a:xfrm>
          <a:prstGeom prst="rect">
            <a:avLst/>
          </a:prstGeom>
          <a:noFill/>
          <a:ln>
            <a:noFill/>
          </a:ln>
        </p:spPr>
      </p:pic>
      <p:sp>
        <p:nvSpPr>
          <p:cNvPr id="33" name="Google Shape;33;p7"/>
          <p:cNvSpPr txBox="1">
            <a:spLocks noGrp="1"/>
          </p:cNvSpPr>
          <p:nvPr>
            <p:ph type="title"/>
          </p:nvPr>
        </p:nvSpPr>
        <p:spPr>
          <a:xfrm>
            <a:off x="699000" y="911700"/>
            <a:ext cx="2020800" cy="3327600"/>
          </a:xfrm>
          <a:prstGeom prst="rect">
            <a:avLst/>
          </a:prstGeom>
        </p:spPr>
        <p:txBody>
          <a:bodyPr spcFirstLastPara="1" wrap="square" lIns="0" tIns="0" rIns="0" bIns="0" anchor="ctr" anchorCtr="0"/>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a:endParaRPr/>
          </a:p>
        </p:txBody>
      </p:sp>
      <p:sp>
        <p:nvSpPr>
          <p:cNvPr id="34" name="Google Shape;34;p7"/>
          <p:cNvSpPr txBox="1">
            <a:spLocks noGrp="1"/>
          </p:cNvSpPr>
          <p:nvPr>
            <p:ph type="body" idx="1"/>
          </p:nvPr>
        </p:nvSpPr>
        <p:spPr>
          <a:xfrm>
            <a:off x="3844325" y="805325"/>
            <a:ext cx="2250300" cy="3540600"/>
          </a:xfrm>
          <a:prstGeom prst="rect">
            <a:avLst/>
          </a:prstGeom>
        </p:spPr>
        <p:txBody>
          <a:bodyPr spcFirstLastPara="1" wrap="square" lIns="0" tIns="0" rIns="0" bIns="0" anchor="ctr" anchorCtr="0"/>
          <a:lstStyle>
            <a:lvl1pPr marL="457200" lvl="0" indent="-342900">
              <a:spcBef>
                <a:spcPts val="600"/>
              </a:spcBef>
              <a:spcAft>
                <a:spcPts val="0"/>
              </a:spcAft>
              <a:buSzPts val="1800"/>
              <a:buChar char="◦"/>
              <a:defRPr sz="1800"/>
            </a:lvl1pPr>
            <a:lvl2pPr marL="914400" lvl="1" indent="-342900">
              <a:spcBef>
                <a:spcPts val="1000"/>
              </a:spcBef>
              <a:spcAft>
                <a:spcPts val="0"/>
              </a:spcAft>
              <a:buSzPts val="1800"/>
              <a:buChar char="◦"/>
              <a:defRPr sz="1800"/>
            </a:lvl2pPr>
            <a:lvl3pPr marL="1371600" lvl="2" indent="-342900">
              <a:spcBef>
                <a:spcPts val="1000"/>
              </a:spcBef>
              <a:spcAft>
                <a:spcPts val="0"/>
              </a:spcAft>
              <a:buSzPts val="1800"/>
              <a:buChar char="◦"/>
              <a:defRPr sz="1800"/>
            </a:lvl3pPr>
            <a:lvl4pPr marL="1828800" lvl="3" indent="-342900">
              <a:spcBef>
                <a:spcPts val="1000"/>
              </a:spcBef>
              <a:spcAft>
                <a:spcPts val="0"/>
              </a:spcAft>
              <a:buSzPts val="1800"/>
              <a:buChar char="◦"/>
              <a:defRPr sz="1800"/>
            </a:lvl4pPr>
            <a:lvl5pPr marL="2286000" lvl="4" indent="-342900">
              <a:spcBef>
                <a:spcPts val="1000"/>
              </a:spcBef>
              <a:spcAft>
                <a:spcPts val="0"/>
              </a:spcAft>
              <a:buSzPts val="1800"/>
              <a:buChar char="◦"/>
              <a:defRPr sz="1800"/>
            </a:lvl5pPr>
            <a:lvl6pPr marL="2743200" lvl="5" indent="-342900">
              <a:spcBef>
                <a:spcPts val="1000"/>
              </a:spcBef>
              <a:spcAft>
                <a:spcPts val="0"/>
              </a:spcAft>
              <a:buSzPts val="1800"/>
              <a:buChar char="◦"/>
              <a:defRPr sz="1800"/>
            </a:lvl6pPr>
            <a:lvl7pPr marL="3200400" lvl="6" indent="-342900">
              <a:spcBef>
                <a:spcPts val="1000"/>
              </a:spcBef>
              <a:spcAft>
                <a:spcPts val="0"/>
              </a:spcAft>
              <a:buSzPts val="1800"/>
              <a:buChar char="◦"/>
              <a:defRPr sz="1800"/>
            </a:lvl7pPr>
            <a:lvl8pPr marL="3657600" lvl="7" indent="-342900">
              <a:spcBef>
                <a:spcPts val="1000"/>
              </a:spcBef>
              <a:spcAft>
                <a:spcPts val="0"/>
              </a:spcAft>
              <a:buSzPts val="1800"/>
              <a:buChar char="◦"/>
              <a:defRPr sz="1800"/>
            </a:lvl8pPr>
            <a:lvl9pPr marL="4114800" lvl="8" indent="-342900">
              <a:spcBef>
                <a:spcPts val="1000"/>
              </a:spcBef>
              <a:spcAft>
                <a:spcPts val="1000"/>
              </a:spcAft>
              <a:buSzPts val="1800"/>
              <a:buChar char="◦"/>
              <a:defRPr sz="1800"/>
            </a:lvl9pPr>
          </a:lstStyle>
          <a:p>
            <a:endParaRPr/>
          </a:p>
        </p:txBody>
      </p:sp>
      <p:sp>
        <p:nvSpPr>
          <p:cNvPr id="35" name="Google Shape;35;p7"/>
          <p:cNvSpPr txBox="1">
            <a:spLocks noGrp="1"/>
          </p:cNvSpPr>
          <p:nvPr>
            <p:ph type="body" idx="2"/>
          </p:nvPr>
        </p:nvSpPr>
        <p:spPr>
          <a:xfrm>
            <a:off x="6436624" y="805325"/>
            <a:ext cx="2250300" cy="3540600"/>
          </a:xfrm>
          <a:prstGeom prst="rect">
            <a:avLst/>
          </a:prstGeom>
        </p:spPr>
        <p:txBody>
          <a:bodyPr spcFirstLastPara="1" wrap="square" lIns="0" tIns="0" rIns="0" bIns="0" anchor="ctr" anchorCtr="0"/>
          <a:lstStyle>
            <a:lvl1pPr marL="457200" lvl="0" indent="-342900">
              <a:spcBef>
                <a:spcPts val="600"/>
              </a:spcBef>
              <a:spcAft>
                <a:spcPts val="0"/>
              </a:spcAft>
              <a:buSzPts val="1800"/>
              <a:buChar char="◦"/>
              <a:defRPr sz="1800"/>
            </a:lvl1pPr>
            <a:lvl2pPr marL="914400" lvl="1" indent="-342900">
              <a:spcBef>
                <a:spcPts val="1000"/>
              </a:spcBef>
              <a:spcAft>
                <a:spcPts val="0"/>
              </a:spcAft>
              <a:buSzPts val="1800"/>
              <a:buChar char="◦"/>
              <a:defRPr sz="1800"/>
            </a:lvl2pPr>
            <a:lvl3pPr marL="1371600" lvl="2" indent="-342900">
              <a:spcBef>
                <a:spcPts val="1000"/>
              </a:spcBef>
              <a:spcAft>
                <a:spcPts val="0"/>
              </a:spcAft>
              <a:buSzPts val="1800"/>
              <a:buChar char="◦"/>
              <a:defRPr sz="1800"/>
            </a:lvl3pPr>
            <a:lvl4pPr marL="1828800" lvl="3" indent="-342900">
              <a:spcBef>
                <a:spcPts val="1000"/>
              </a:spcBef>
              <a:spcAft>
                <a:spcPts val="0"/>
              </a:spcAft>
              <a:buSzPts val="1800"/>
              <a:buChar char="◦"/>
              <a:defRPr sz="1800"/>
            </a:lvl4pPr>
            <a:lvl5pPr marL="2286000" lvl="4" indent="-342900">
              <a:spcBef>
                <a:spcPts val="1000"/>
              </a:spcBef>
              <a:spcAft>
                <a:spcPts val="0"/>
              </a:spcAft>
              <a:buSzPts val="1800"/>
              <a:buChar char="◦"/>
              <a:defRPr sz="1800"/>
            </a:lvl5pPr>
            <a:lvl6pPr marL="2743200" lvl="5" indent="-342900">
              <a:spcBef>
                <a:spcPts val="1000"/>
              </a:spcBef>
              <a:spcAft>
                <a:spcPts val="0"/>
              </a:spcAft>
              <a:buSzPts val="1800"/>
              <a:buChar char="◦"/>
              <a:defRPr sz="1800"/>
            </a:lvl6pPr>
            <a:lvl7pPr marL="3200400" lvl="6" indent="-342900">
              <a:spcBef>
                <a:spcPts val="1000"/>
              </a:spcBef>
              <a:spcAft>
                <a:spcPts val="0"/>
              </a:spcAft>
              <a:buSzPts val="1800"/>
              <a:buChar char="◦"/>
              <a:defRPr sz="1800"/>
            </a:lvl7pPr>
            <a:lvl8pPr marL="3657600" lvl="7" indent="-342900">
              <a:spcBef>
                <a:spcPts val="1000"/>
              </a:spcBef>
              <a:spcAft>
                <a:spcPts val="0"/>
              </a:spcAft>
              <a:buSzPts val="1800"/>
              <a:buChar char="◦"/>
              <a:defRPr sz="1800"/>
            </a:lvl8pPr>
            <a:lvl9pPr marL="4114800" lvl="8" indent="-342900">
              <a:spcBef>
                <a:spcPts val="1000"/>
              </a:spcBef>
              <a:spcAft>
                <a:spcPts val="1000"/>
              </a:spcAft>
              <a:buSzPts val="1800"/>
              <a:buChar char="◦"/>
              <a:defRPr sz="1800"/>
            </a:lvl9pPr>
          </a:lstStyle>
          <a:p>
            <a:endParaRPr/>
          </a:p>
        </p:txBody>
      </p:sp>
      <p:sp>
        <p:nvSpPr>
          <p:cNvPr id="36" name="Google Shape;36;p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gradFill>
          <a:gsLst>
            <a:gs pos="0">
              <a:srgbClr val="E61E7F"/>
            </a:gs>
            <a:gs pos="100000">
              <a:srgbClr val="FF9900"/>
            </a:gs>
          </a:gsLst>
          <a:lin ang="5400700" scaled="0"/>
        </a:gradFill>
        <a:effectLst/>
      </p:bgPr>
    </p:bg>
    <p:spTree>
      <p:nvGrpSpPr>
        <p:cNvPr id="1" name="Shape 37"/>
        <p:cNvGrpSpPr/>
        <p:nvPr/>
      </p:nvGrpSpPr>
      <p:grpSpPr>
        <a:xfrm>
          <a:off x="0" y="0"/>
          <a:ext cx="0" cy="0"/>
          <a:chOff x="0" y="0"/>
          <a:chExt cx="0" cy="0"/>
        </a:xfrm>
      </p:grpSpPr>
      <p:pic>
        <p:nvPicPr>
          <p:cNvPr id="38" name="Google Shape;38;p8"/>
          <p:cNvPicPr preferRelativeResize="0"/>
          <p:nvPr/>
        </p:nvPicPr>
        <p:blipFill>
          <a:blip r:embed="rId2">
            <a:alphaModFix/>
          </a:blip>
          <a:stretch>
            <a:fillRect/>
          </a:stretch>
        </p:blipFill>
        <p:spPr>
          <a:xfrm>
            <a:off x="0" y="0"/>
            <a:ext cx="9144000" cy="5143500"/>
          </a:xfrm>
          <a:prstGeom prst="rect">
            <a:avLst/>
          </a:prstGeom>
          <a:noFill/>
          <a:ln>
            <a:noFill/>
          </a:ln>
        </p:spPr>
      </p:pic>
      <p:sp>
        <p:nvSpPr>
          <p:cNvPr id="39" name="Google Shape;39;p8"/>
          <p:cNvSpPr txBox="1">
            <a:spLocks noGrp="1"/>
          </p:cNvSpPr>
          <p:nvPr>
            <p:ph type="title"/>
          </p:nvPr>
        </p:nvSpPr>
        <p:spPr>
          <a:xfrm>
            <a:off x="699000" y="911700"/>
            <a:ext cx="2020800" cy="3327600"/>
          </a:xfrm>
          <a:prstGeom prst="rect">
            <a:avLst/>
          </a:prstGeom>
        </p:spPr>
        <p:txBody>
          <a:bodyPr spcFirstLastPara="1" wrap="square" lIns="0" tIns="0" rIns="0" bIns="0" anchor="ctr" anchorCtr="0"/>
          <a:lstStyle>
            <a:lvl1pPr lvl="0" rtl="0">
              <a:spcBef>
                <a:spcPts val="0"/>
              </a:spcBef>
              <a:spcAft>
                <a:spcPts val="0"/>
              </a:spcAft>
              <a:buSzPts val="2600"/>
              <a:buNone/>
              <a:defRPr/>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a:endParaRPr/>
          </a:p>
        </p:txBody>
      </p:sp>
      <p:sp>
        <p:nvSpPr>
          <p:cNvPr id="40" name="Google Shape;40;p8"/>
          <p:cNvSpPr txBox="1">
            <a:spLocks noGrp="1"/>
          </p:cNvSpPr>
          <p:nvPr>
            <p:ph type="body" idx="1"/>
          </p:nvPr>
        </p:nvSpPr>
        <p:spPr>
          <a:xfrm>
            <a:off x="3844325" y="797725"/>
            <a:ext cx="1481700" cy="3540600"/>
          </a:xfrm>
          <a:prstGeom prst="rect">
            <a:avLst/>
          </a:prstGeom>
        </p:spPr>
        <p:txBody>
          <a:bodyPr spcFirstLastPara="1" wrap="square" lIns="0" tIns="0" rIns="0" bIns="0" anchor="ctr" anchorCtr="0"/>
          <a:lstStyle>
            <a:lvl1pPr marL="457200" lvl="0" indent="-317500" rtl="0">
              <a:spcBef>
                <a:spcPts val="600"/>
              </a:spcBef>
              <a:spcAft>
                <a:spcPts val="0"/>
              </a:spcAft>
              <a:buSzPts val="1400"/>
              <a:buChar char="◦"/>
              <a:defRPr sz="1400"/>
            </a:lvl1pPr>
            <a:lvl2pPr marL="914400" lvl="1" indent="-317500" rtl="0">
              <a:spcBef>
                <a:spcPts val="1000"/>
              </a:spcBef>
              <a:spcAft>
                <a:spcPts val="0"/>
              </a:spcAft>
              <a:buSzPts val="1400"/>
              <a:buChar char="◦"/>
              <a:defRPr sz="1400"/>
            </a:lvl2pPr>
            <a:lvl3pPr marL="1371600" lvl="2" indent="-317500" rtl="0">
              <a:spcBef>
                <a:spcPts val="1000"/>
              </a:spcBef>
              <a:spcAft>
                <a:spcPts val="0"/>
              </a:spcAft>
              <a:buSzPts val="1400"/>
              <a:buChar char="◦"/>
              <a:defRPr sz="1400"/>
            </a:lvl3pPr>
            <a:lvl4pPr marL="1828800" lvl="3" indent="-317500" rtl="0">
              <a:spcBef>
                <a:spcPts val="1000"/>
              </a:spcBef>
              <a:spcAft>
                <a:spcPts val="0"/>
              </a:spcAft>
              <a:buSzPts val="1400"/>
              <a:buChar char="◦"/>
              <a:defRPr sz="1400"/>
            </a:lvl4pPr>
            <a:lvl5pPr marL="2286000" lvl="4" indent="-317500" rtl="0">
              <a:spcBef>
                <a:spcPts val="1000"/>
              </a:spcBef>
              <a:spcAft>
                <a:spcPts val="0"/>
              </a:spcAft>
              <a:buSzPts val="1400"/>
              <a:buChar char="◦"/>
              <a:defRPr sz="1400"/>
            </a:lvl5pPr>
            <a:lvl6pPr marL="2743200" lvl="5" indent="-317500" rtl="0">
              <a:spcBef>
                <a:spcPts val="1000"/>
              </a:spcBef>
              <a:spcAft>
                <a:spcPts val="0"/>
              </a:spcAft>
              <a:buSzPts val="1400"/>
              <a:buChar char="◦"/>
              <a:defRPr sz="1400"/>
            </a:lvl6pPr>
            <a:lvl7pPr marL="3200400" lvl="6" indent="-317500" rtl="0">
              <a:spcBef>
                <a:spcPts val="1000"/>
              </a:spcBef>
              <a:spcAft>
                <a:spcPts val="0"/>
              </a:spcAft>
              <a:buSzPts val="1400"/>
              <a:buChar char="◦"/>
              <a:defRPr sz="1400"/>
            </a:lvl7pPr>
            <a:lvl8pPr marL="3657600" lvl="7" indent="-317500" rtl="0">
              <a:spcBef>
                <a:spcPts val="1000"/>
              </a:spcBef>
              <a:spcAft>
                <a:spcPts val="0"/>
              </a:spcAft>
              <a:buSzPts val="1400"/>
              <a:buChar char="◦"/>
              <a:defRPr sz="1400"/>
            </a:lvl8pPr>
            <a:lvl9pPr marL="4114800" lvl="8" indent="-317500" rtl="0">
              <a:spcBef>
                <a:spcPts val="1000"/>
              </a:spcBef>
              <a:spcAft>
                <a:spcPts val="1000"/>
              </a:spcAft>
              <a:buSzPts val="1400"/>
              <a:buChar char="◦"/>
              <a:defRPr sz="1400"/>
            </a:lvl9pPr>
          </a:lstStyle>
          <a:p>
            <a:endParaRPr/>
          </a:p>
        </p:txBody>
      </p:sp>
      <p:sp>
        <p:nvSpPr>
          <p:cNvPr id="41" name="Google Shape;41;p8"/>
          <p:cNvSpPr txBox="1">
            <a:spLocks noGrp="1"/>
          </p:cNvSpPr>
          <p:nvPr>
            <p:ph type="body" idx="2"/>
          </p:nvPr>
        </p:nvSpPr>
        <p:spPr>
          <a:xfrm>
            <a:off x="5524777" y="797725"/>
            <a:ext cx="1481700" cy="3540600"/>
          </a:xfrm>
          <a:prstGeom prst="rect">
            <a:avLst/>
          </a:prstGeom>
        </p:spPr>
        <p:txBody>
          <a:bodyPr spcFirstLastPara="1" wrap="square" lIns="0" tIns="0" rIns="0" bIns="0" anchor="ctr" anchorCtr="0"/>
          <a:lstStyle>
            <a:lvl1pPr marL="457200" lvl="0" indent="-317500" rtl="0">
              <a:spcBef>
                <a:spcPts val="600"/>
              </a:spcBef>
              <a:spcAft>
                <a:spcPts val="0"/>
              </a:spcAft>
              <a:buSzPts val="1400"/>
              <a:buChar char="◦"/>
              <a:defRPr sz="1400"/>
            </a:lvl1pPr>
            <a:lvl2pPr marL="914400" lvl="1" indent="-317500" rtl="0">
              <a:spcBef>
                <a:spcPts val="1000"/>
              </a:spcBef>
              <a:spcAft>
                <a:spcPts val="0"/>
              </a:spcAft>
              <a:buSzPts val="1400"/>
              <a:buChar char="◦"/>
              <a:defRPr sz="1400"/>
            </a:lvl2pPr>
            <a:lvl3pPr marL="1371600" lvl="2" indent="-317500" rtl="0">
              <a:spcBef>
                <a:spcPts val="1000"/>
              </a:spcBef>
              <a:spcAft>
                <a:spcPts val="0"/>
              </a:spcAft>
              <a:buSzPts val="1400"/>
              <a:buChar char="◦"/>
              <a:defRPr sz="1400"/>
            </a:lvl3pPr>
            <a:lvl4pPr marL="1828800" lvl="3" indent="-317500" rtl="0">
              <a:spcBef>
                <a:spcPts val="1000"/>
              </a:spcBef>
              <a:spcAft>
                <a:spcPts val="0"/>
              </a:spcAft>
              <a:buSzPts val="1400"/>
              <a:buChar char="◦"/>
              <a:defRPr sz="1400"/>
            </a:lvl4pPr>
            <a:lvl5pPr marL="2286000" lvl="4" indent="-317500" rtl="0">
              <a:spcBef>
                <a:spcPts val="1000"/>
              </a:spcBef>
              <a:spcAft>
                <a:spcPts val="0"/>
              </a:spcAft>
              <a:buSzPts val="1400"/>
              <a:buChar char="◦"/>
              <a:defRPr sz="1400"/>
            </a:lvl5pPr>
            <a:lvl6pPr marL="2743200" lvl="5" indent="-317500" rtl="0">
              <a:spcBef>
                <a:spcPts val="1000"/>
              </a:spcBef>
              <a:spcAft>
                <a:spcPts val="0"/>
              </a:spcAft>
              <a:buSzPts val="1400"/>
              <a:buChar char="◦"/>
              <a:defRPr sz="1400"/>
            </a:lvl6pPr>
            <a:lvl7pPr marL="3200400" lvl="6" indent="-317500" rtl="0">
              <a:spcBef>
                <a:spcPts val="1000"/>
              </a:spcBef>
              <a:spcAft>
                <a:spcPts val="0"/>
              </a:spcAft>
              <a:buSzPts val="1400"/>
              <a:buChar char="◦"/>
              <a:defRPr sz="1400"/>
            </a:lvl7pPr>
            <a:lvl8pPr marL="3657600" lvl="7" indent="-317500" rtl="0">
              <a:spcBef>
                <a:spcPts val="1000"/>
              </a:spcBef>
              <a:spcAft>
                <a:spcPts val="0"/>
              </a:spcAft>
              <a:buSzPts val="1400"/>
              <a:buChar char="◦"/>
              <a:defRPr sz="1400"/>
            </a:lvl8pPr>
            <a:lvl9pPr marL="4114800" lvl="8" indent="-317500" rtl="0">
              <a:spcBef>
                <a:spcPts val="1000"/>
              </a:spcBef>
              <a:spcAft>
                <a:spcPts val="1000"/>
              </a:spcAft>
              <a:buSzPts val="1400"/>
              <a:buChar char="◦"/>
              <a:defRPr sz="1400"/>
            </a:lvl9pPr>
          </a:lstStyle>
          <a:p>
            <a:endParaRPr/>
          </a:p>
        </p:txBody>
      </p:sp>
      <p:sp>
        <p:nvSpPr>
          <p:cNvPr id="42" name="Google Shape;42;p8"/>
          <p:cNvSpPr txBox="1">
            <a:spLocks noGrp="1"/>
          </p:cNvSpPr>
          <p:nvPr>
            <p:ph type="body" idx="3"/>
          </p:nvPr>
        </p:nvSpPr>
        <p:spPr>
          <a:xfrm>
            <a:off x="7205229" y="797725"/>
            <a:ext cx="1481700" cy="3540600"/>
          </a:xfrm>
          <a:prstGeom prst="rect">
            <a:avLst/>
          </a:prstGeom>
        </p:spPr>
        <p:txBody>
          <a:bodyPr spcFirstLastPara="1" wrap="square" lIns="0" tIns="0" rIns="0" bIns="0" anchor="ctr" anchorCtr="0"/>
          <a:lstStyle>
            <a:lvl1pPr marL="457200" lvl="0" indent="-317500" rtl="0">
              <a:spcBef>
                <a:spcPts val="600"/>
              </a:spcBef>
              <a:spcAft>
                <a:spcPts val="0"/>
              </a:spcAft>
              <a:buSzPts val="1400"/>
              <a:buChar char="◦"/>
              <a:defRPr sz="1400"/>
            </a:lvl1pPr>
            <a:lvl2pPr marL="914400" lvl="1" indent="-317500" rtl="0">
              <a:spcBef>
                <a:spcPts val="1000"/>
              </a:spcBef>
              <a:spcAft>
                <a:spcPts val="0"/>
              </a:spcAft>
              <a:buSzPts val="1400"/>
              <a:buChar char="◦"/>
              <a:defRPr sz="1400"/>
            </a:lvl2pPr>
            <a:lvl3pPr marL="1371600" lvl="2" indent="-317500" rtl="0">
              <a:spcBef>
                <a:spcPts val="1000"/>
              </a:spcBef>
              <a:spcAft>
                <a:spcPts val="0"/>
              </a:spcAft>
              <a:buSzPts val="1400"/>
              <a:buChar char="◦"/>
              <a:defRPr sz="1400"/>
            </a:lvl3pPr>
            <a:lvl4pPr marL="1828800" lvl="3" indent="-317500" rtl="0">
              <a:spcBef>
                <a:spcPts val="1000"/>
              </a:spcBef>
              <a:spcAft>
                <a:spcPts val="0"/>
              </a:spcAft>
              <a:buSzPts val="1400"/>
              <a:buChar char="◦"/>
              <a:defRPr sz="1400"/>
            </a:lvl4pPr>
            <a:lvl5pPr marL="2286000" lvl="4" indent="-317500" rtl="0">
              <a:spcBef>
                <a:spcPts val="1000"/>
              </a:spcBef>
              <a:spcAft>
                <a:spcPts val="0"/>
              </a:spcAft>
              <a:buSzPts val="1400"/>
              <a:buChar char="◦"/>
              <a:defRPr sz="1400"/>
            </a:lvl5pPr>
            <a:lvl6pPr marL="2743200" lvl="5" indent="-317500" rtl="0">
              <a:spcBef>
                <a:spcPts val="1000"/>
              </a:spcBef>
              <a:spcAft>
                <a:spcPts val="0"/>
              </a:spcAft>
              <a:buSzPts val="1400"/>
              <a:buChar char="◦"/>
              <a:defRPr sz="1400"/>
            </a:lvl6pPr>
            <a:lvl7pPr marL="3200400" lvl="6" indent="-317500" rtl="0">
              <a:spcBef>
                <a:spcPts val="1000"/>
              </a:spcBef>
              <a:spcAft>
                <a:spcPts val="0"/>
              </a:spcAft>
              <a:buSzPts val="1400"/>
              <a:buChar char="◦"/>
              <a:defRPr sz="1400"/>
            </a:lvl7pPr>
            <a:lvl8pPr marL="3657600" lvl="7" indent="-317500" rtl="0">
              <a:spcBef>
                <a:spcPts val="1000"/>
              </a:spcBef>
              <a:spcAft>
                <a:spcPts val="0"/>
              </a:spcAft>
              <a:buSzPts val="1400"/>
              <a:buChar char="◦"/>
              <a:defRPr sz="1400"/>
            </a:lvl8pPr>
            <a:lvl9pPr marL="4114800" lvl="8" indent="-317500" rtl="0">
              <a:spcBef>
                <a:spcPts val="1000"/>
              </a:spcBef>
              <a:spcAft>
                <a:spcPts val="1000"/>
              </a:spcAft>
              <a:buSzPts val="1400"/>
              <a:buChar char="◦"/>
              <a:defRPr sz="1400"/>
            </a:lvl9pPr>
          </a:lstStyle>
          <a:p>
            <a:endParaRPr/>
          </a:p>
        </p:txBody>
      </p:sp>
      <p:sp>
        <p:nvSpPr>
          <p:cNvPr id="43" name="Google Shape;43;p8"/>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gradFill>
          <a:gsLst>
            <a:gs pos="0">
              <a:srgbClr val="FF8700"/>
            </a:gs>
            <a:gs pos="100000">
              <a:srgbClr val="FFD900"/>
            </a:gs>
          </a:gsLst>
          <a:lin ang="5400700" scaled="0"/>
        </a:gradFill>
        <a:effectLst/>
      </p:bgPr>
    </p:bg>
    <p:spTree>
      <p:nvGrpSpPr>
        <p:cNvPr id="1" name="Shape 44"/>
        <p:cNvGrpSpPr/>
        <p:nvPr/>
      </p:nvGrpSpPr>
      <p:grpSpPr>
        <a:xfrm>
          <a:off x="0" y="0"/>
          <a:ext cx="0" cy="0"/>
          <a:chOff x="0" y="0"/>
          <a:chExt cx="0" cy="0"/>
        </a:xfrm>
      </p:grpSpPr>
      <p:pic>
        <p:nvPicPr>
          <p:cNvPr id="45" name="Google Shape;45;p9"/>
          <p:cNvPicPr preferRelativeResize="0"/>
          <p:nvPr/>
        </p:nvPicPr>
        <p:blipFill>
          <a:blip r:embed="rId2">
            <a:alphaModFix/>
          </a:blip>
          <a:stretch>
            <a:fillRect/>
          </a:stretch>
        </p:blipFill>
        <p:spPr>
          <a:xfrm>
            <a:off x="0" y="0"/>
            <a:ext cx="9144000" cy="5143500"/>
          </a:xfrm>
          <a:prstGeom prst="rect">
            <a:avLst/>
          </a:prstGeom>
          <a:noFill/>
          <a:ln>
            <a:noFill/>
          </a:ln>
        </p:spPr>
      </p:pic>
      <p:sp>
        <p:nvSpPr>
          <p:cNvPr id="46" name="Google Shape;46;p9"/>
          <p:cNvSpPr txBox="1">
            <a:spLocks noGrp="1"/>
          </p:cNvSpPr>
          <p:nvPr>
            <p:ph type="title"/>
          </p:nvPr>
        </p:nvSpPr>
        <p:spPr>
          <a:xfrm>
            <a:off x="699000" y="911700"/>
            <a:ext cx="2020800" cy="3327600"/>
          </a:xfrm>
          <a:prstGeom prst="rect">
            <a:avLst/>
          </a:prstGeom>
        </p:spPr>
        <p:txBody>
          <a:bodyPr spcFirstLastPara="1" wrap="square" lIns="0" tIns="0" rIns="0" bIns="0" anchor="ctr" anchorCtr="0"/>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a:endParaRPr/>
          </a:p>
        </p:txBody>
      </p:sp>
      <p:sp>
        <p:nvSpPr>
          <p:cNvPr id="47" name="Google Shape;47;p9"/>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rgbClr val="3C78D8"/>
            </a:gs>
            <a:gs pos="100000">
              <a:srgbClr val="00FFFF"/>
            </a:gs>
          </a:gsLst>
          <a:lin ang="5400012"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99000" y="911700"/>
            <a:ext cx="2020800" cy="3327600"/>
          </a:xfrm>
          <a:prstGeom prst="rect">
            <a:avLst/>
          </a:prstGeom>
          <a:noFill/>
          <a:ln>
            <a:noFill/>
          </a:ln>
          <a:effectLst>
            <a:outerShdw blurRad="42863" dist="9525" dir="5400000" algn="bl" rotWithShape="0">
              <a:srgbClr val="000000">
                <a:alpha val="20000"/>
              </a:srgbClr>
            </a:outerShdw>
          </a:effectLst>
        </p:spPr>
        <p:txBody>
          <a:bodyPr spcFirstLastPara="1" wrap="square" lIns="0" tIns="0" rIns="0" bIns="0" anchor="ctr" anchorCtr="0"/>
          <a:lstStyle>
            <a:lvl1pPr lvl="0">
              <a:spcBef>
                <a:spcPts val="0"/>
              </a:spcBef>
              <a:spcAft>
                <a:spcPts val="0"/>
              </a:spcAft>
              <a:buClr>
                <a:srgbClr val="FFFFFF"/>
              </a:buClr>
              <a:buSzPts val="2600"/>
              <a:buFont typeface="Montserrat ExtraBold"/>
              <a:buNone/>
              <a:defRPr sz="2600">
                <a:solidFill>
                  <a:srgbClr val="FFFFFF"/>
                </a:solidFill>
                <a:latin typeface="Montserrat ExtraBold"/>
                <a:ea typeface="Montserrat ExtraBold"/>
                <a:cs typeface="Montserrat ExtraBold"/>
                <a:sym typeface="Montserrat ExtraBold"/>
              </a:defRPr>
            </a:lvl1pPr>
            <a:lvl2pPr lvl="1">
              <a:spcBef>
                <a:spcPts val="0"/>
              </a:spcBef>
              <a:spcAft>
                <a:spcPts val="0"/>
              </a:spcAft>
              <a:buClr>
                <a:srgbClr val="FFFFFF"/>
              </a:buClr>
              <a:buSzPts val="2600"/>
              <a:buFont typeface="Montserrat ExtraBold"/>
              <a:buNone/>
              <a:defRPr sz="2600">
                <a:solidFill>
                  <a:srgbClr val="FFFFFF"/>
                </a:solidFill>
                <a:latin typeface="Montserrat ExtraBold"/>
                <a:ea typeface="Montserrat ExtraBold"/>
                <a:cs typeface="Montserrat ExtraBold"/>
                <a:sym typeface="Montserrat ExtraBold"/>
              </a:defRPr>
            </a:lvl2pPr>
            <a:lvl3pPr lvl="2">
              <a:spcBef>
                <a:spcPts val="0"/>
              </a:spcBef>
              <a:spcAft>
                <a:spcPts val="0"/>
              </a:spcAft>
              <a:buClr>
                <a:srgbClr val="FFFFFF"/>
              </a:buClr>
              <a:buSzPts val="2600"/>
              <a:buFont typeface="Montserrat ExtraBold"/>
              <a:buNone/>
              <a:defRPr sz="2600">
                <a:solidFill>
                  <a:srgbClr val="FFFFFF"/>
                </a:solidFill>
                <a:latin typeface="Montserrat ExtraBold"/>
                <a:ea typeface="Montserrat ExtraBold"/>
                <a:cs typeface="Montserrat ExtraBold"/>
                <a:sym typeface="Montserrat ExtraBold"/>
              </a:defRPr>
            </a:lvl3pPr>
            <a:lvl4pPr lvl="3">
              <a:spcBef>
                <a:spcPts val="0"/>
              </a:spcBef>
              <a:spcAft>
                <a:spcPts val="0"/>
              </a:spcAft>
              <a:buClr>
                <a:srgbClr val="FFFFFF"/>
              </a:buClr>
              <a:buSzPts val="2600"/>
              <a:buFont typeface="Montserrat ExtraBold"/>
              <a:buNone/>
              <a:defRPr sz="2600">
                <a:solidFill>
                  <a:srgbClr val="FFFFFF"/>
                </a:solidFill>
                <a:latin typeface="Montserrat ExtraBold"/>
                <a:ea typeface="Montserrat ExtraBold"/>
                <a:cs typeface="Montserrat ExtraBold"/>
                <a:sym typeface="Montserrat ExtraBold"/>
              </a:defRPr>
            </a:lvl4pPr>
            <a:lvl5pPr lvl="4">
              <a:spcBef>
                <a:spcPts val="0"/>
              </a:spcBef>
              <a:spcAft>
                <a:spcPts val="0"/>
              </a:spcAft>
              <a:buClr>
                <a:srgbClr val="FFFFFF"/>
              </a:buClr>
              <a:buSzPts val="2600"/>
              <a:buFont typeface="Montserrat ExtraBold"/>
              <a:buNone/>
              <a:defRPr sz="2600">
                <a:solidFill>
                  <a:srgbClr val="FFFFFF"/>
                </a:solidFill>
                <a:latin typeface="Montserrat ExtraBold"/>
                <a:ea typeface="Montserrat ExtraBold"/>
                <a:cs typeface="Montserrat ExtraBold"/>
                <a:sym typeface="Montserrat ExtraBold"/>
              </a:defRPr>
            </a:lvl5pPr>
            <a:lvl6pPr lvl="5">
              <a:spcBef>
                <a:spcPts val="0"/>
              </a:spcBef>
              <a:spcAft>
                <a:spcPts val="0"/>
              </a:spcAft>
              <a:buClr>
                <a:srgbClr val="FFFFFF"/>
              </a:buClr>
              <a:buSzPts val="2600"/>
              <a:buFont typeface="Montserrat ExtraBold"/>
              <a:buNone/>
              <a:defRPr sz="2600">
                <a:solidFill>
                  <a:srgbClr val="FFFFFF"/>
                </a:solidFill>
                <a:latin typeface="Montserrat ExtraBold"/>
                <a:ea typeface="Montserrat ExtraBold"/>
                <a:cs typeface="Montserrat ExtraBold"/>
                <a:sym typeface="Montserrat ExtraBold"/>
              </a:defRPr>
            </a:lvl6pPr>
            <a:lvl7pPr lvl="6">
              <a:spcBef>
                <a:spcPts val="0"/>
              </a:spcBef>
              <a:spcAft>
                <a:spcPts val="0"/>
              </a:spcAft>
              <a:buClr>
                <a:srgbClr val="FFFFFF"/>
              </a:buClr>
              <a:buSzPts val="2600"/>
              <a:buFont typeface="Montserrat ExtraBold"/>
              <a:buNone/>
              <a:defRPr sz="2600">
                <a:solidFill>
                  <a:srgbClr val="FFFFFF"/>
                </a:solidFill>
                <a:latin typeface="Montserrat ExtraBold"/>
                <a:ea typeface="Montserrat ExtraBold"/>
                <a:cs typeface="Montserrat ExtraBold"/>
                <a:sym typeface="Montserrat ExtraBold"/>
              </a:defRPr>
            </a:lvl7pPr>
            <a:lvl8pPr lvl="7">
              <a:spcBef>
                <a:spcPts val="0"/>
              </a:spcBef>
              <a:spcAft>
                <a:spcPts val="0"/>
              </a:spcAft>
              <a:buClr>
                <a:srgbClr val="FFFFFF"/>
              </a:buClr>
              <a:buSzPts val="2600"/>
              <a:buFont typeface="Montserrat ExtraBold"/>
              <a:buNone/>
              <a:defRPr sz="2600">
                <a:solidFill>
                  <a:srgbClr val="FFFFFF"/>
                </a:solidFill>
                <a:latin typeface="Montserrat ExtraBold"/>
                <a:ea typeface="Montserrat ExtraBold"/>
                <a:cs typeface="Montserrat ExtraBold"/>
                <a:sym typeface="Montserrat ExtraBold"/>
              </a:defRPr>
            </a:lvl8pPr>
            <a:lvl9pPr lvl="8">
              <a:spcBef>
                <a:spcPts val="0"/>
              </a:spcBef>
              <a:spcAft>
                <a:spcPts val="0"/>
              </a:spcAft>
              <a:buClr>
                <a:srgbClr val="FFFFFF"/>
              </a:buClr>
              <a:buSzPts val="2600"/>
              <a:buFont typeface="Montserrat ExtraBold"/>
              <a:buNone/>
              <a:defRPr sz="2600">
                <a:solidFill>
                  <a:srgbClr val="FFFFFF"/>
                </a:solidFill>
                <a:latin typeface="Montserrat ExtraBold"/>
                <a:ea typeface="Montserrat ExtraBold"/>
                <a:cs typeface="Montserrat ExtraBold"/>
                <a:sym typeface="Montserrat ExtraBold"/>
              </a:defRPr>
            </a:lvl9pPr>
          </a:lstStyle>
          <a:p>
            <a:endParaRPr/>
          </a:p>
        </p:txBody>
      </p:sp>
      <p:sp>
        <p:nvSpPr>
          <p:cNvPr id="7" name="Google Shape;7;p1"/>
          <p:cNvSpPr txBox="1">
            <a:spLocks noGrp="1"/>
          </p:cNvSpPr>
          <p:nvPr>
            <p:ph type="body" idx="1"/>
          </p:nvPr>
        </p:nvSpPr>
        <p:spPr>
          <a:xfrm>
            <a:off x="3844325" y="805325"/>
            <a:ext cx="4842600" cy="3548100"/>
          </a:xfrm>
          <a:prstGeom prst="rect">
            <a:avLst/>
          </a:prstGeom>
          <a:noFill/>
          <a:ln>
            <a:noFill/>
          </a:ln>
        </p:spPr>
        <p:txBody>
          <a:bodyPr spcFirstLastPara="1" wrap="square" lIns="0" tIns="0" rIns="0" bIns="0" anchor="ctr" anchorCtr="0"/>
          <a:lstStyle>
            <a:lvl1pPr marL="457200" lvl="0" indent="-368300">
              <a:lnSpc>
                <a:spcPct val="115000"/>
              </a:lnSpc>
              <a:spcBef>
                <a:spcPts val="600"/>
              </a:spcBef>
              <a:spcAft>
                <a:spcPts val="0"/>
              </a:spcAft>
              <a:buClr>
                <a:srgbClr val="B7B7B7"/>
              </a:buClr>
              <a:buSzPts val="2200"/>
              <a:buFont typeface="Montserrat Light"/>
              <a:buChar char="◦"/>
              <a:defRPr sz="2200">
                <a:solidFill>
                  <a:srgbClr val="666666"/>
                </a:solidFill>
                <a:latin typeface="Montserrat Light"/>
                <a:ea typeface="Montserrat Light"/>
                <a:cs typeface="Montserrat Light"/>
                <a:sym typeface="Montserrat Light"/>
              </a:defRPr>
            </a:lvl1pPr>
            <a:lvl2pPr marL="914400" lvl="1" indent="-368300">
              <a:lnSpc>
                <a:spcPct val="115000"/>
              </a:lnSpc>
              <a:spcBef>
                <a:spcPts val="1000"/>
              </a:spcBef>
              <a:spcAft>
                <a:spcPts val="0"/>
              </a:spcAft>
              <a:buClr>
                <a:srgbClr val="B7B7B7"/>
              </a:buClr>
              <a:buSzPts val="2200"/>
              <a:buFont typeface="Montserrat Light"/>
              <a:buChar char="◦"/>
              <a:defRPr sz="2200">
                <a:solidFill>
                  <a:srgbClr val="666666"/>
                </a:solidFill>
                <a:latin typeface="Montserrat Light"/>
                <a:ea typeface="Montserrat Light"/>
                <a:cs typeface="Montserrat Light"/>
                <a:sym typeface="Montserrat Light"/>
              </a:defRPr>
            </a:lvl2pPr>
            <a:lvl3pPr marL="1371600" lvl="2" indent="-368300">
              <a:lnSpc>
                <a:spcPct val="115000"/>
              </a:lnSpc>
              <a:spcBef>
                <a:spcPts val="1000"/>
              </a:spcBef>
              <a:spcAft>
                <a:spcPts val="0"/>
              </a:spcAft>
              <a:buClr>
                <a:srgbClr val="B7B7B7"/>
              </a:buClr>
              <a:buSzPts val="2200"/>
              <a:buFont typeface="Montserrat Light"/>
              <a:buChar char="◦"/>
              <a:defRPr sz="2200">
                <a:solidFill>
                  <a:srgbClr val="666666"/>
                </a:solidFill>
                <a:latin typeface="Montserrat Light"/>
                <a:ea typeface="Montserrat Light"/>
                <a:cs typeface="Montserrat Light"/>
                <a:sym typeface="Montserrat Light"/>
              </a:defRPr>
            </a:lvl3pPr>
            <a:lvl4pPr marL="1828800" lvl="3" indent="-368300">
              <a:lnSpc>
                <a:spcPct val="115000"/>
              </a:lnSpc>
              <a:spcBef>
                <a:spcPts val="1000"/>
              </a:spcBef>
              <a:spcAft>
                <a:spcPts val="0"/>
              </a:spcAft>
              <a:buClr>
                <a:srgbClr val="B7B7B7"/>
              </a:buClr>
              <a:buSzPts val="2200"/>
              <a:buFont typeface="Montserrat Light"/>
              <a:buChar char="◦"/>
              <a:defRPr sz="2200">
                <a:solidFill>
                  <a:srgbClr val="666666"/>
                </a:solidFill>
                <a:latin typeface="Montserrat Light"/>
                <a:ea typeface="Montserrat Light"/>
                <a:cs typeface="Montserrat Light"/>
                <a:sym typeface="Montserrat Light"/>
              </a:defRPr>
            </a:lvl4pPr>
            <a:lvl5pPr marL="2286000" lvl="4" indent="-368300">
              <a:lnSpc>
                <a:spcPct val="115000"/>
              </a:lnSpc>
              <a:spcBef>
                <a:spcPts val="1000"/>
              </a:spcBef>
              <a:spcAft>
                <a:spcPts val="0"/>
              </a:spcAft>
              <a:buClr>
                <a:srgbClr val="B7B7B7"/>
              </a:buClr>
              <a:buSzPts val="2200"/>
              <a:buFont typeface="Montserrat Light"/>
              <a:buChar char="◦"/>
              <a:defRPr sz="2200">
                <a:solidFill>
                  <a:srgbClr val="666666"/>
                </a:solidFill>
                <a:latin typeface="Montserrat Light"/>
                <a:ea typeface="Montserrat Light"/>
                <a:cs typeface="Montserrat Light"/>
                <a:sym typeface="Montserrat Light"/>
              </a:defRPr>
            </a:lvl5pPr>
            <a:lvl6pPr marL="2743200" lvl="5" indent="-368300">
              <a:lnSpc>
                <a:spcPct val="115000"/>
              </a:lnSpc>
              <a:spcBef>
                <a:spcPts val="1000"/>
              </a:spcBef>
              <a:spcAft>
                <a:spcPts val="0"/>
              </a:spcAft>
              <a:buClr>
                <a:srgbClr val="B7B7B7"/>
              </a:buClr>
              <a:buSzPts val="2200"/>
              <a:buFont typeface="Montserrat Light"/>
              <a:buChar char="◦"/>
              <a:defRPr sz="2200">
                <a:solidFill>
                  <a:srgbClr val="666666"/>
                </a:solidFill>
                <a:latin typeface="Montserrat Light"/>
                <a:ea typeface="Montserrat Light"/>
                <a:cs typeface="Montserrat Light"/>
                <a:sym typeface="Montserrat Light"/>
              </a:defRPr>
            </a:lvl6pPr>
            <a:lvl7pPr marL="3200400" lvl="6" indent="-368300">
              <a:lnSpc>
                <a:spcPct val="115000"/>
              </a:lnSpc>
              <a:spcBef>
                <a:spcPts val="1000"/>
              </a:spcBef>
              <a:spcAft>
                <a:spcPts val="0"/>
              </a:spcAft>
              <a:buClr>
                <a:srgbClr val="B7B7B7"/>
              </a:buClr>
              <a:buSzPts val="2200"/>
              <a:buFont typeface="Montserrat Light"/>
              <a:buChar char="◦"/>
              <a:defRPr sz="2200">
                <a:solidFill>
                  <a:srgbClr val="666666"/>
                </a:solidFill>
                <a:latin typeface="Montserrat Light"/>
                <a:ea typeface="Montserrat Light"/>
                <a:cs typeface="Montserrat Light"/>
                <a:sym typeface="Montserrat Light"/>
              </a:defRPr>
            </a:lvl7pPr>
            <a:lvl8pPr marL="3657600" lvl="7" indent="-368300">
              <a:lnSpc>
                <a:spcPct val="115000"/>
              </a:lnSpc>
              <a:spcBef>
                <a:spcPts val="1000"/>
              </a:spcBef>
              <a:spcAft>
                <a:spcPts val="0"/>
              </a:spcAft>
              <a:buClr>
                <a:srgbClr val="B7B7B7"/>
              </a:buClr>
              <a:buSzPts val="2200"/>
              <a:buFont typeface="Montserrat Light"/>
              <a:buChar char="◦"/>
              <a:defRPr sz="2200">
                <a:solidFill>
                  <a:srgbClr val="666666"/>
                </a:solidFill>
                <a:latin typeface="Montserrat Light"/>
                <a:ea typeface="Montserrat Light"/>
                <a:cs typeface="Montserrat Light"/>
                <a:sym typeface="Montserrat Light"/>
              </a:defRPr>
            </a:lvl8pPr>
            <a:lvl9pPr marL="4114800" lvl="8" indent="-368300">
              <a:lnSpc>
                <a:spcPct val="115000"/>
              </a:lnSpc>
              <a:spcBef>
                <a:spcPts val="1000"/>
              </a:spcBef>
              <a:spcAft>
                <a:spcPts val="1000"/>
              </a:spcAft>
              <a:buClr>
                <a:srgbClr val="B7B7B7"/>
              </a:buClr>
              <a:buSzPts val="2200"/>
              <a:buFont typeface="Montserrat Light"/>
              <a:buChar char="◦"/>
              <a:defRPr sz="2200">
                <a:solidFill>
                  <a:srgbClr val="666666"/>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80584" y="4749851"/>
            <a:ext cx="548700" cy="393600"/>
          </a:xfrm>
          <a:prstGeom prst="rect">
            <a:avLst/>
          </a:prstGeom>
          <a:noFill/>
          <a:ln>
            <a:noFill/>
          </a:ln>
        </p:spPr>
        <p:txBody>
          <a:bodyPr spcFirstLastPara="1" wrap="square" lIns="0" tIns="0" rIns="0" bIns="0" anchor="ctr" anchorCtr="0">
            <a:noAutofit/>
          </a:bodyPr>
          <a:lstStyle>
            <a:lvl1pPr lvl="0" algn="r">
              <a:buNone/>
              <a:defRPr sz="1200">
                <a:solidFill>
                  <a:srgbClr val="B7B7B7"/>
                </a:solidFill>
                <a:latin typeface="Montserrat Light"/>
                <a:ea typeface="Montserrat Light"/>
                <a:cs typeface="Montserrat Light"/>
                <a:sym typeface="Montserrat Light"/>
              </a:defRPr>
            </a:lvl1pPr>
            <a:lvl2pPr lvl="1" algn="r">
              <a:buNone/>
              <a:defRPr sz="1200">
                <a:solidFill>
                  <a:srgbClr val="B7B7B7"/>
                </a:solidFill>
                <a:latin typeface="Montserrat Light"/>
                <a:ea typeface="Montserrat Light"/>
                <a:cs typeface="Montserrat Light"/>
                <a:sym typeface="Montserrat Light"/>
              </a:defRPr>
            </a:lvl2pPr>
            <a:lvl3pPr lvl="2" algn="r">
              <a:buNone/>
              <a:defRPr sz="1200">
                <a:solidFill>
                  <a:srgbClr val="B7B7B7"/>
                </a:solidFill>
                <a:latin typeface="Montserrat Light"/>
                <a:ea typeface="Montserrat Light"/>
                <a:cs typeface="Montserrat Light"/>
                <a:sym typeface="Montserrat Light"/>
              </a:defRPr>
            </a:lvl3pPr>
            <a:lvl4pPr lvl="3" algn="r">
              <a:buNone/>
              <a:defRPr sz="1200">
                <a:solidFill>
                  <a:srgbClr val="B7B7B7"/>
                </a:solidFill>
                <a:latin typeface="Montserrat Light"/>
                <a:ea typeface="Montserrat Light"/>
                <a:cs typeface="Montserrat Light"/>
                <a:sym typeface="Montserrat Light"/>
              </a:defRPr>
            </a:lvl4pPr>
            <a:lvl5pPr lvl="4" algn="r">
              <a:buNone/>
              <a:defRPr sz="1200">
                <a:solidFill>
                  <a:srgbClr val="B7B7B7"/>
                </a:solidFill>
                <a:latin typeface="Montserrat Light"/>
                <a:ea typeface="Montserrat Light"/>
                <a:cs typeface="Montserrat Light"/>
                <a:sym typeface="Montserrat Light"/>
              </a:defRPr>
            </a:lvl5pPr>
            <a:lvl6pPr lvl="5" algn="r">
              <a:buNone/>
              <a:defRPr sz="1200">
                <a:solidFill>
                  <a:srgbClr val="B7B7B7"/>
                </a:solidFill>
                <a:latin typeface="Montserrat Light"/>
                <a:ea typeface="Montserrat Light"/>
                <a:cs typeface="Montserrat Light"/>
                <a:sym typeface="Montserrat Light"/>
              </a:defRPr>
            </a:lvl6pPr>
            <a:lvl7pPr lvl="6" algn="r">
              <a:buNone/>
              <a:defRPr sz="1200">
                <a:solidFill>
                  <a:srgbClr val="B7B7B7"/>
                </a:solidFill>
                <a:latin typeface="Montserrat Light"/>
                <a:ea typeface="Montserrat Light"/>
                <a:cs typeface="Montserrat Light"/>
                <a:sym typeface="Montserrat Light"/>
              </a:defRPr>
            </a:lvl7pPr>
            <a:lvl8pPr lvl="7" algn="r">
              <a:buNone/>
              <a:defRPr sz="1200">
                <a:solidFill>
                  <a:srgbClr val="B7B7B7"/>
                </a:solidFill>
                <a:latin typeface="Montserrat Light"/>
                <a:ea typeface="Montserrat Light"/>
                <a:cs typeface="Montserrat Light"/>
                <a:sym typeface="Montserrat Light"/>
              </a:defRPr>
            </a:lvl8pPr>
            <a:lvl9pPr lvl="8" algn="r">
              <a:buNone/>
              <a:defRPr sz="1200">
                <a:solidFill>
                  <a:srgbClr val="B7B7B7"/>
                </a:solidFill>
                <a:latin typeface="Montserrat Light"/>
                <a:ea typeface="Montserrat Light"/>
                <a:cs typeface="Montserrat Light"/>
                <a:sym typeface="Montserrat Light"/>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3.xml"/><Relationship Id="rId1" Type="http://schemas.openxmlformats.org/officeDocument/2006/relationships/slideLayout" Target="../slideLayouts/slideLayout4.xml"/><Relationship Id="rId4" Type="http://schemas.openxmlformats.org/officeDocument/2006/relationships/image" Target="../media/image31.jpeg"/></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3C78D8"/>
            </a:gs>
            <a:gs pos="100000">
              <a:srgbClr val="00FFFF"/>
            </a:gs>
          </a:gsLst>
          <a:lin ang="5400700" scaled="0"/>
        </a:gradFill>
        <a:effectLst/>
      </p:bgPr>
    </p:bg>
    <p:spTree>
      <p:nvGrpSpPr>
        <p:cNvPr id="1" name="Shape 95"/>
        <p:cNvGrpSpPr/>
        <p:nvPr/>
      </p:nvGrpSpPr>
      <p:grpSpPr>
        <a:xfrm>
          <a:off x="0" y="0"/>
          <a:ext cx="0" cy="0"/>
          <a:chOff x="0" y="0"/>
          <a:chExt cx="0" cy="0"/>
        </a:xfrm>
      </p:grpSpPr>
      <p:sp>
        <p:nvSpPr>
          <p:cNvPr id="96" name="Google Shape;96;p18"/>
          <p:cNvSpPr txBox="1">
            <a:spLocks noGrp="1"/>
          </p:cNvSpPr>
          <p:nvPr>
            <p:ph type="title"/>
          </p:nvPr>
        </p:nvSpPr>
        <p:spPr>
          <a:xfrm>
            <a:off x="699000" y="911700"/>
            <a:ext cx="2020800" cy="3327600"/>
          </a:xfrm>
          <a:prstGeom prst="rect">
            <a:avLst/>
          </a:prstGeom>
        </p:spPr>
        <p:txBody>
          <a:bodyPr spcFirstLastPara="1" wrap="square" lIns="0" tIns="0" rIns="0" bIns="0" anchor="ctr" anchorCtr="0">
            <a:noAutofit/>
          </a:bodyPr>
          <a:lstStyle/>
          <a:p>
            <a:pPr lvl="0" algn="ctr"/>
            <a:r>
              <a:rPr lang="en-US" dirty="0"/>
              <a:t>CAMBODIA-THAILAND </a:t>
            </a:r>
            <a:r>
              <a:rPr lang="en-US" sz="1600" dirty="0"/>
              <a:t>Bilateral Relations</a:t>
            </a:r>
            <a:endParaRPr sz="1600" dirty="0"/>
          </a:p>
        </p:txBody>
      </p:sp>
      <p:sp>
        <p:nvSpPr>
          <p:cNvPr id="97" name="Google Shape;97;p18"/>
          <p:cNvSpPr txBox="1">
            <a:spLocks noGrp="1"/>
          </p:cNvSpPr>
          <p:nvPr>
            <p:ph type="body" idx="1"/>
          </p:nvPr>
        </p:nvSpPr>
        <p:spPr>
          <a:xfrm>
            <a:off x="3589348" y="761364"/>
            <a:ext cx="4842600" cy="3548100"/>
          </a:xfrm>
          <a:prstGeom prst="rect">
            <a:avLst/>
          </a:prstGeom>
        </p:spPr>
        <p:txBody>
          <a:bodyPr spcFirstLastPara="1" wrap="square" lIns="0" tIns="0" rIns="0" bIns="0" anchor="ctr" anchorCtr="0">
            <a:noAutofit/>
          </a:bodyPr>
          <a:lstStyle/>
          <a:p>
            <a:pPr marL="457200" lvl="0" indent="-368300" algn="l" rtl="0">
              <a:spcBef>
                <a:spcPts val="0"/>
              </a:spcBef>
              <a:spcAft>
                <a:spcPts val="0"/>
              </a:spcAft>
              <a:buSzPts val="2200"/>
              <a:buChar char="◦"/>
            </a:pPr>
            <a:r>
              <a:rPr lang="en-US" dirty="0"/>
              <a:t>Picture of Prime Ministers Here</a:t>
            </a:r>
            <a:endParaRPr dirty="0"/>
          </a:p>
        </p:txBody>
      </p:sp>
      <p:sp>
        <p:nvSpPr>
          <p:cNvPr id="98" name="Google Shape;98;p18"/>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1</a:t>
            </a:fld>
            <a:endParaRPr/>
          </a:p>
        </p:txBody>
      </p:sp>
      <p:pic>
        <p:nvPicPr>
          <p:cNvPr id="6" name="Picture 2" descr="Image result for Diplomatic Relation Cambodian and Thail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9348" y="846632"/>
            <a:ext cx="4984188" cy="33775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E61E7F"/>
            </a:gs>
            <a:gs pos="100000">
              <a:srgbClr val="FF9900"/>
            </a:gs>
          </a:gsLst>
          <a:lin ang="5400700" scaled="0"/>
        </a:gradFill>
        <a:effectLst/>
      </p:bgPr>
    </p:bg>
    <p:spTree>
      <p:nvGrpSpPr>
        <p:cNvPr id="1" name="Shape 226"/>
        <p:cNvGrpSpPr/>
        <p:nvPr/>
      </p:nvGrpSpPr>
      <p:grpSpPr>
        <a:xfrm>
          <a:off x="0" y="0"/>
          <a:ext cx="0" cy="0"/>
          <a:chOff x="0" y="0"/>
          <a:chExt cx="0" cy="0"/>
        </a:xfrm>
      </p:grpSpPr>
      <p:sp>
        <p:nvSpPr>
          <p:cNvPr id="227" name="Google Shape;227;p30"/>
          <p:cNvSpPr txBox="1">
            <a:spLocks noGrp="1"/>
          </p:cNvSpPr>
          <p:nvPr>
            <p:ph type="title"/>
          </p:nvPr>
        </p:nvSpPr>
        <p:spPr>
          <a:xfrm>
            <a:off x="638040" y="871060"/>
            <a:ext cx="2166120" cy="3327600"/>
          </a:xfrm>
          <a:prstGeom prst="rect">
            <a:avLst/>
          </a:prstGeom>
        </p:spPr>
        <p:txBody>
          <a:bodyPr spcFirstLastPara="1" wrap="square" lIns="0" tIns="0" rIns="0" bIns="0" anchor="ctr" anchorCtr="0">
            <a:noAutofit/>
          </a:bodyPr>
          <a:lstStyle/>
          <a:p>
            <a:pPr lvl="0"/>
            <a:r>
              <a:rPr lang="en-US" dirty="0"/>
              <a:t>BIOGRAPHY</a:t>
            </a:r>
            <a:endParaRPr dirty="0"/>
          </a:p>
        </p:txBody>
      </p:sp>
      <p:sp>
        <p:nvSpPr>
          <p:cNvPr id="228" name="Google Shape;228;p30"/>
          <p:cNvSpPr txBox="1">
            <a:spLocks noGrp="1"/>
          </p:cNvSpPr>
          <p:nvPr>
            <p:ph type="body" idx="1"/>
          </p:nvPr>
        </p:nvSpPr>
        <p:spPr>
          <a:xfrm>
            <a:off x="3925605" y="625005"/>
            <a:ext cx="1481700" cy="1579715"/>
          </a:xfrm>
          <a:prstGeom prst="rect">
            <a:avLst/>
          </a:prstGeom>
        </p:spPr>
        <p:txBody>
          <a:bodyPr spcFirstLastPara="1" wrap="square" lIns="0" tIns="0" rIns="0" bIns="0" anchor="t" anchorCtr="0">
            <a:noAutofit/>
          </a:bodyPr>
          <a:lstStyle/>
          <a:p>
            <a:pPr marL="0" lvl="0" indent="0">
              <a:spcBef>
                <a:spcPts val="0"/>
              </a:spcBef>
              <a:buNone/>
            </a:pPr>
            <a:r>
              <a:rPr lang="en-US" sz="1100" dirty="0"/>
              <a:t>Bachelor and Master Degree from 1999-2005.</a:t>
            </a:r>
          </a:p>
          <a:p>
            <a:pPr marL="0" lvl="0" indent="0">
              <a:spcBef>
                <a:spcPts val="0"/>
              </a:spcBef>
              <a:buNone/>
            </a:pPr>
            <a:endParaRPr lang="en-US" sz="1100" dirty="0"/>
          </a:p>
          <a:p>
            <a:pPr marL="0" indent="0">
              <a:spcBef>
                <a:spcPts val="0"/>
              </a:spcBef>
              <a:buNone/>
            </a:pPr>
            <a:r>
              <a:rPr lang="en-US" sz="1100" dirty="0"/>
              <a:t>Now Pursuing PhD at Chulalongkorn University.</a:t>
            </a:r>
          </a:p>
          <a:p>
            <a:pPr marL="0" lvl="0" indent="0">
              <a:spcBef>
                <a:spcPts val="0"/>
              </a:spcBef>
              <a:buNone/>
            </a:pPr>
            <a:r>
              <a:rPr lang="en-US" sz="1100" b="1" dirty="0"/>
              <a:t> </a:t>
            </a:r>
          </a:p>
        </p:txBody>
      </p:sp>
      <p:sp>
        <p:nvSpPr>
          <p:cNvPr id="230" name="Google Shape;230;p30"/>
          <p:cNvSpPr txBox="1">
            <a:spLocks noGrp="1"/>
          </p:cNvSpPr>
          <p:nvPr>
            <p:ph type="body" idx="3"/>
          </p:nvPr>
        </p:nvSpPr>
        <p:spPr>
          <a:xfrm>
            <a:off x="5610105" y="1143165"/>
            <a:ext cx="1481700" cy="1724400"/>
          </a:xfrm>
          <a:prstGeom prst="rect">
            <a:avLst/>
          </a:prstGeom>
        </p:spPr>
        <p:txBody>
          <a:bodyPr spcFirstLastPara="1" wrap="square" lIns="0" tIns="0" rIns="0" bIns="0" anchor="t" anchorCtr="0">
            <a:noAutofit/>
          </a:bodyPr>
          <a:lstStyle/>
          <a:p>
            <a:pPr marL="0" indent="0">
              <a:spcBef>
                <a:spcPts val="0"/>
              </a:spcBef>
              <a:buNone/>
            </a:pPr>
            <a:r>
              <a:rPr lang="en-US" sz="1100" dirty="0"/>
              <a:t>MoFA since 2008, Bilateral Affairs between Cambodia with Thai, Lao PDR and Vietnam, CLMV and ACMECS</a:t>
            </a:r>
          </a:p>
        </p:txBody>
      </p:sp>
      <p:sp>
        <p:nvSpPr>
          <p:cNvPr id="231" name="Google Shape;231;p30"/>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2</a:t>
            </a:fld>
            <a:endParaRPr/>
          </a:p>
        </p:txBody>
      </p:sp>
      <p:sp>
        <p:nvSpPr>
          <p:cNvPr id="232" name="Google Shape;232;p30"/>
          <p:cNvSpPr txBox="1">
            <a:spLocks noGrp="1"/>
          </p:cNvSpPr>
          <p:nvPr>
            <p:ph type="body" idx="1"/>
          </p:nvPr>
        </p:nvSpPr>
        <p:spPr>
          <a:xfrm>
            <a:off x="5591845" y="2466846"/>
            <a:ext cx="1481700" cy="1724400"/>
          </a:xfrm>
          <a:prstGeom prst="rect">
            <a:avLst/>
          </a:prstGeom>
        </p:spPr>
        <p:txBody>
          <a:bodyPr spcFirstLastPara="1" wrap="square" lIns="0" tIns="0" rIns="0" bIns="0" anchor="t" anchorCtr="0">
            <a:noAutofit/>
          </a:bodyPr>
          <a:lstStyle/>
          <a:p>
            <a:pPr marL="0" lvl="0" indent="0">
              <a:spcBef>
                <a:spcPts val="0"/>
              </a:spcBef>
              <a:buNone/>
            </a:pPr>
            <a:r>
              <a:rPr lang="en-US" sz="1100" dirty="0"/>
              <a:t>Diplomacy courses in USA, Germany, Belgium, Netherland, Singapore, Brunei Darussalam and Thailand</a:t>
            </a:r>
          </a:p>
        </p:txBody>
      </p:sp>
      <p:sp>
        <p:nvSpPr>
          <p:cNvPr id="233" name="Google Shape;233;p30"/>
          <p:cNvSpPr txBox="1">
            <a:spLocks noGrp="1"/>
          </p:cNvSpPr>
          <p:nvPr>
            <p:ph type="body" idx="2"/>
          </p:nvPr>
        </p:nvSpPr>
        <p:spPr>
          <a:xfrm>
            <a:off x="7333255" y="3157726"/>
            <a:ext cx="1481700" cy="1447728"/>
          </a:xfrm>
          <a:prstGeom prst="rect">
            <a:avLst/>
          </a:prstGeom>
        </p:spPr>
        <p:txBody>
          <a:bodyPr spcFirstLastPara="1" wrap="square" lIns="0" tIns="0" rIns="0" bIns="0" anchor="t" anchorCtr="0">
            <a:noAutofit/>
          </a:bodyPr>
          <a:lstStyle/>
          <a:p>
            <a:pPr marL="0" indent="0">
              <a:spcBef>
                <a:spcPts val="0"/>
              </a:spcBef>
              <a:buNone/>
            </a:pPr>
            <a:r>
              <a:rPr lang="en-US" sz="1100" dirty="0"/>
              <a:t>Counsellor &amp; Deputy Head of </a:t>
            </a:r>
            <a:r>
              <a:rPr lang="en-US" sz="1100" dirty="0" smtClean="0"/>
              <a:t>Mission</a:t>
            </a:r>
            <a:r>
              <a:rPr lang="en-US" sz="1100" dirty="0"/>
              <a:t> at Royal Embassy of Cambodia </a:t>
            </a:r>
            <a:r>
              <a:rPr lang="en-US" sz="1100" dirty="0" smtClean="0"/>
              <a:t>in </a:t>
            </a:r>
            <a:r>
              <a:rPr lang="en-US" sz="1100" dirty="0"/>
              <a:t>charge of </a:t>
            </a:r>
            <a:r>
              <a:rPr lang="en-US" sz="1100" dirty="0" smtClean="0"/>
              <a:t>Political Affairs &amp; Bilateral Relations ,ASEAN and ESCAP</a:t>
            </a:r>
            <a:endParaRPr lang="en-US" sz="1100" dirty="0"/>
          </a:p>
        </p:txBody>
      </p:sp>
      <p:sp>
        <p:nvSpPr>
          <p:cNvPr id="11" name="Google Shape;324;p38"/>
          <p:cNvSpPr/>
          <p:nvPr/>
        </p:nvSpPr>
        <p:spPr>
          <a:xfrm flipH="1">
            <a:off x="3526889" y="1221002"/>
            <a:ext cx="306470" cy="303289"/>
          </a:xfrm>
          <a:custGeom>
            <a:avLst/>
            <a:gdLst/>
            <a:ahLst/>
            <a:cxnLst/>
            <a:rect l="l" t="t" r="r" b="b"/>
            <a:pathLst>
              <a:path w="17958" h="17909" extrusionOk="0">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3</a:t>
            </a:fld>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5362" y="0"/>
            <a:ext cx="5972176" cy="5143500"/>
          </a:xfrm>
          <a:prstGeom prst="rect">
            <a:avLst/>
          </a:prstGeom>
        </p:spPr>
      </p:pic>
      <p:sp>
        <p:nvSpPr>
          <p:cNvPr id="12" name="Content Placeholder 2"/>
          <p:cNvSpPr txBox="1">
            <a:spLocks/>
          </p:cNvSpPr>
          <p:nvPr/>
        </p:nvSpPr>
        <p:spPr>
          <a:xfrm>
            <a:off x="0" y="645000"/>
            <a:ext cx="3135354" cy="5054760"/>
          </a:xfrm>
          <a:prstGeom prst="rect">
            <a:avLst/>
          </a:prstGeom>
          <a:noFill/>
          <a:ln>
            <a:noFill/>
          </a:ln>
        </p:spPr>
        <p:txBody>
          <a:bodyPr spcFirstLastPara="1" wrap="square" lIns="0" tIns="0" rIns="0" bIns="0" anchor="ctr" anchorCtr="0">
            <a:normAutofit/>
          </a:bodyPr>
          <a:lstStyle>
            <a:defPPr marR="0" lvl="0" algn="l" rtl="0">
              <a:lnSpc>
                <a:spcPct val="100000"/>
              </a:lnSpc>
              <a:spcBef>
                <a:spcPts val="0"/>
              </a:spcBef>
              <a:spcAft>
                <a:spcPts val="0"/>
              </a:spcAft>
            </a:defPPr>
            <a:lvl1pPr marL="457200" marR="0" lvl="0" indent="-342900" algn="l" rtl="0">
              <a:lnSpc>
                <a:spcPct val="115000"/>
              </a:lnSpc>
              <a:spcBef>
                <a:spcPts val="6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1pPr>
            <a:lvl2pPr marL="914400" marR="0" lvl="1"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2pPr>
            <a:lvl3pPr marL="1371600" marR="0" lvl="2"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3pPr>
            <a:lvl4pPr marL="1828800" marR="0" lvl="3"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4pPr>
            <a:lvl5pPr marL="2286000" marR="0" lvl="4"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5pPr>
            <a:lvl6pPr marL="2743200" marR="0" lvl="5"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6pPr>
            <a:lvl7pPr marL="3200400" marR="0" lvl="6"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7pPr>
            <a:lvl8pPr marL="3657600" marR="0" lvl="7"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8pPr>
            <a:lvl9pPr marL="4114800" marR="0" lvl="8" indent="-342900" algn="l" rtl="0">
              <a:lnSpc>
                <a:spcPct val="115000"/>
              </a:lnSpc>
              <a:spcBef>
                <a:spcPts val="1000"/>
              </a:spcBef>
              <a:spcAft>
                <a:spcPts val="100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9pPr>
          </a:lstStyle>
          <a:p>
            <a:pPr>
              <a:buFont typeface="Wingdings" panose="05000000000000000000" pitchFamily="2" charset="2"/>
              <a:buChar char="§"/>
            </a:pPr>
            <a:r>
              <a:rPr lang="en-US" sz="1200" b="1" dirty="0">
                <a:solidFill>
                  <a:srgbClr val="3C5690"/>
                </a:solidFill>
              </a:rPr>
              <a:t>Government: </a:t>
            </a:r>
            <a:r>
              <a:rPr lang="en-US" sz="1100" dirty="0"/>
              <a:t>Constitutional Monarchy under a Multiparty Democracy</a:t>
            </a:r>
          </a:p>
          <a:p>
            <a:pPr>
              <a:buFont typeface="Wingdings" panose="05000000000000000000" pitchFamily="2" charset="2"/>
              <a:buChar char="§"/>
            </a:pPr>
            <a:r>
              <a:rPr lang="en-US" sz="1100" b="1" dirty="0">
                <a:solidFill>
                  <a:srgbClr val="3C5690"/>
                </a:solidFill>
              </a:rPr>
              <a:t>King: </a:t>
            </a:r>
            <a:r>
              <a:rPr lang="en-US" sz="1100" dirty="0"/>
              <a:t>His Majesty Preah Bat Samdech Preah Bat Norodom Sihamuni</a:t>
            </a:r>
          </a:p>
          <a:p>
            <a:pPr>
              <a:buFont typeface="Wingdings" panose="05000000000000000000" pitchFamily="2" charset="2"/>
              <a:buChar char="§"/>
            </a:pPr>
            <a:r>
              <a:rPr lang="en-US" sz="1100" b="1" dirty="0">
                <a:solidFill>
                  <a:srgbClr val="3C5690"/>
                </a:solidFill>
              </a:rPr>
              <a:t>Prime Minister: </a:t>
            </a:r>
            <a:r>
              <a:rPr lang="en-US" sz="1100" dirty="0"/>
              <a:t>Samdech Akka Moha Sena Padei Techo HUN SEN</a:t>
            </a:r>
          </a:p>
          <a:p>
            <a:endParaRPr lang="en-US" dirty="0"/>
          </a:p>
        </p:txBody>
      </p:sp>
      <p:sp>
        <p:nvSpPr>
          <p:cNvPr id="13" name="Title 1"/>
          <p:cNvSpPr>
            <a:spLocks noGrp="1"/>
          </p:cNvSpPr>
          <p:nvPr>
            <p:ph type="title"/>
          </p:nvPr>
        </p:nvSpPr>
        <p:spPr>
          <a:xfrm>
            <a:off x="134189" y="1111409"/>
            <a:ext cx="3031169" cy="886691"/>
          </a:xfrm>
        </p:spPr>
        <p:txBody>
          <a:bodyPr>
            <a:normAutofit/>
          </a:bodyPr>
          <a:lstStyle/>
          <a:p>
            <a:r>
              <a:rPr lang="en-US" b="1" dirty="0">
                <a:solidFill>
                  <a:schemeClr val="bg2"/>
                </a:solidFill>
              </a:rPr>
              <a:t>Cambodia Profile</a:t>
            </a:r>
            <a:r>
              <a:rPr lang="en-US" dirty="0"/>
              <a:t/>
            </a:r>
            <a:br>
              <a:rPr lang="en-US" dirty="0"/>
            </a:b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4</a:t>
            </a:fld>
            <a:endParaRPr/>
          </a:p>
        </p:txBody>
      </p:sp>
      <p:sp>
        <p:nvSpPr>
          <p:cNvPr id="12" name="Content Placeholder 2"/>
          <p:cNvSpPr txBox="1">
            <a:spLocks/>
          </p:cNvSpPr>
          <p:nvPr/>
        </p:nvSpPr>
        <p:spPr>
          <a:xfrm>
            <a:off x="0" y="645000"/>
            <a:ext cx="3135354" cy="5054760"/>
          </a:xfrm>
          <a:prstGeom prst="rect">
            <a:avLst/>
          </a:prstGeom>
          <a:noFill/>
          <a:ln>
            <a:noFill/>
          </a:ln>
        </p:spPr>
        <p:txBody>
          <a:bodyPr spcFirstLastPara="1" wrap="square" lIns="0" tIns="0" rIns="0" bIns="0" anchor="ctr" anchorCtr="0">
            <a:normAutofit/>
          </a:bodyPr>
          <a:lstStyle>
            <a:defPPr marR="0" lvl="0" algn="l" rtl="0">
              <a:lnSpc>
                <a:spcPct val="100000"/>
              </a:lnSpc>
              <a:spcBef>
                <a:spcPts val="0"/>
              </a:spcBef>
              <a:spcAft>
                <a:spcPts val="0"/>
              </a:spcAft>
            </a:defPPr>
            <a:lvl1pPr marL="457200" marR="0" lvl="0" indent="-342900" algn="l" rtl="0">
              <a:lnSpc>
                <a:spcPct val="115000"/>
              </a:lnSpc>
              <a:spcBef>
                <a:spcPts val="6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1pPr>
            <a:lvl2pPr marL="914400" marR="0" lvl="1"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2pPr>
            <a:lvl3pPr marL="1371600" marR="0" lvl="2"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3pPr>
            <a:lvl4pPr marL="1828800" marR="0" lvl="3"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4pPr>
            <a:lvl5pPr marL="2286000" marR="0" lvl="4"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5pPr>
            <a:lvl6pPr marL="2743200" marR="0" lvl="5"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6pPr>
            <a:lvl7pPr marL="3200400" marR="0" lvl="6"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7pPr>
            <a:lvl8pPr marL="3657600" marR="0" lvl="7"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8pPr>
            <a:lvl9pPr marL="4114800" marR="0" lvl="8" indent="-342900" algn="l" rtl="0">
              <a:lnSpc>
                <a:spcPct val="115000"/>
              </a:lnSpc>
              <a:spcBef>
                <a:spcPts val="1000"/>
              </a:spcBef>
              <a:spcAft>
                <a:spcPts val="100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9pPr>
          </a:lstStyle>
          <a:p>
            <a:r>
              <a:rPr lang="en-US" sz="1200" b="1" dirty="0">
                <a:solidFill>
                  <a:srgbClr val="3C5690"/>
                </a:solidFill>
              </a:rPr>
              <a:t>Government: </a:t>
            </a:r>
            <a:r>
              <a:rPr lang="en-US" sz="1100" b="1" dirty="0"/>
              <a:t>Constitutional Monarchy under a Multiparty Democracy</a:t>
            </a:r>
          </a:p>
          <a:p>
            <a:r>
              <a:rPr lang="en-US" sz="1100" b="1" dirty="0">
                <a:solidFill>
                  <a:srgbClr val="3C5690"/>
                </a:solidFill>
              </a:rPr>
              <a:t>King: </a:t>
            </a:r>
            <a:r>
              <a:rPr lang="en-US" sz="1100" b="1" dirty="0"/>
              <a:t>His Majesty Preah Bat Samdech Preah Bat Norodom Sihamuni</a:t>
            </a:r>
          </a:p>
          <a:p>
            <a:r>
              <a:rPr lang="en-US" sz="1100" b="1" dirty="0">
                <a:solidFill>
                  <a:srgbClr val="3C5690"/>
                </a:solidFill>
              </a:rPr>
              <a:t>Prime Minister: </a:t>
            </a:r>
            <a:r>
              <a:rPr lang="en-US" sz="1100" b="1" dirty="0"/>
              <a:t>Samdech Akka Moha Sena Padei Techo HUN SEN</a:t>
            </a:r>
          </a:p>
          <a:p>
            <a:endParaRPr lang="en-US" dirty="0"/>
          </a:p>
        </p:txBody>
      </p:sp>
      <p:sp>
        <p:nvSpPr>
          <p:cNvPr id="13" name="Title 1"/>
          <p:cNvSpPr>
            <a:spLocks noGrp="1"/>
          </p:cNvSpPr>
          <p:nvPr>
            <p:ph type="title"/>
          </p:nvPr>
        </p:nvSpPr>
        <p:spPr>
          <a:xfrm>
            <a:off x="164193" y="737639"/>
            <a:ext cx="4019357" cy="886691"/>
          </a:xfrm>
        </p:spPr>
        <p:txBody>
          <a:bodyPr>
            <a:normAutofit/>
          </a:bodyPr>
          <a:lstStyle/>
          <a:p>
            <a:r>
              <a:rPr lang="en-US" b="1" dirty="0">
                <a:solidFill>
                  <a:schemeClr val="bg2"/>
                </a:solidFill>
              </a:rPr>
              <a:t>Cambodia Profile</a:t>
            </a:r>
            <a:r>
              <a:rPr lang="en-US" dirty="0"/>
              <a:t/>
            </a:r>
            <a:br>
              <a:rPr lang="en-US" dirty="0"/>
            </a:br>
            <a:endParaRPr lang="en-US" dirty="0"/>
          </a:p>
        </p:txBody>
      </p:sp>
      <p:pic>
        <p:nvPicPr>
          <p:cNvPr id="6"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960"/>
            <a:ext cx="3407001" cy="5100220"/>
          </a:xfrm>
          <a:prstGeom prst="rect">
            <a:avLst/>
          </a:prstGeom>
          <a:noFill/>
          <a:ln>
            <a:noFill/>
          </a:ln>
        </p:spPr>
      </p:pic>
      <p:sp>
        <p:nvSpPr>
          <p:cNvPr id="7" name="Rectangle 6"/>
          <p:cNvSpPr/>
          <p:nvPr/>
        </p:nvSpPr>
        <p:spPr>
          <a:xfrm>
            <a:off x="3793916" y="1180984"/>
            <a:ext cx="4769406" cy="2585323"/>
          </a:xfrm>
          <a:prstGeom prst="rect">
            <a:avLst/>
          </a:prstGeom>
        </p:spPr>
        <p:txBody>
          <a:bodyPr wrap="square">
            <a:spAutoFit/>
          </a:bodyPr>
          <a:lstStyle/>
          <a:p>
            <a:pPr marL="171450" lvl="0" indent="-171450">
              <a:buClr>
                <a:schemeClr val="tx2">
                  <a:lumMod val="50000"/>
                </a:schemeClr>
              </a:buClr>
              <a:buFont typeface="Wingdings" panose="05000000000000000000" pitchFamily="2" charset="2"/>
              <a:buChar char="§"/>
            </a:pPr>
            <a:r>
              <a:rPr lang="en-US" sz="1800" dirty="0">
                <a:solidFill>
                  <a:srgbClr val="666666"/>
                </a:solidFill>
                <a:latin typeface="Montserrat Light"/>
                <a:ea typeface="Montserrat Light"/>
                <a:cs typeface="Montserrat Light"/>
                <a:sym typeface="Montserrat Light"/>
              </a:rPr>
              <a:t>Population: </a:t>
            </a:r>
            <a:r>
              <a:rPr lang="en-US" sz="1800" dirty="0">
                <a:solidFill>
                  <a:srgbClr val="0070C0"/>
                </a:solidFill>
                <a:latin typeface="Montserrat Light"/>
                <a:ea typeface="Montserrat Light"/>
                <a:cs typeface="Montserrat Light"/>
                <a:sym typeface="Montserrat Light"/>
              </a:rPr>
              <a:t>16.28 Million </a:t>
            </a:r>
            <a:r>
              <a:rPr lang="en-US" sz="1800" dirty="0">
                <a:solidFill>
                  <a:srgbClr val="666666"/>
                </a:solidFill>
                <a:latin typeface="Montserrat Light"/>
                <a:ea typeface="Montserrat Light"/>
                <a:cs typeface="Montserrat Light"/>
                <a:sym typeface="Montserrat Light"/>
              </a:rPr>
              <a:t>(2019)</a:t>
            </a:r>
            <a:endParaRPr lang="th-TH" sz="1800" dirty="0">
              <a:solidFill>
                <a:srgbClr val="666666"/>
              </a:solidFill>
              <a:latin typeface="Montserrat Light"/>
              <a:ea typeface="Montserrat Light"/>
              <a:cs typeface="Montserrat Light"/>
              <a:sym typeface="Montserrat Light"/>
            </a:endParaRPr>
          </a:p>
          <a:p>
            <a:pPr marL="171450" lvl="0" indent="-171450">
              <a:buClr>
                <a:schemeClr val="tx2">
                  <a:lumMod val="50000"/>
                </a:schemeClr>
              </a:buClr>
              <a:buFont typeface="Wingdings" panose="05000000000000000000" pitchFamily="2" charset="2"/>
              <a:buChar char="§"/>
            </a:pPr>
            <a:endParaRPr lang="en-US" sz="1800" dirty="0">
              <a:solidFill>
                <a:srgbClr val="666666"/>
              </a:solidFill>
              <a:latin typeface="Montserrat Light"/>
              <a:ea typeface="Montserrat Light"/>
              <a:cs typeface="Montserrat Light"/>
              <a:sym typeface="Montserrat Light"/>
            </a:endParaRPr>
          </a:p>
          <a:p>
            <a:pPr marL="171450" lvl="0" indent="-171450">
              <a:buClr>
                <a:schemeClr val="tx2">
                  <a:lumMod val="50000"/>
                </a:schemeClr>
              </a:buClr>
              <a:buFont typeface="Wingdings" panose="05000000000000000000" pitchFamily="2" charset="2"/>
              <a:buChar char="§"/>
            </a:pPr>
            <a:r>
              <a:rPr lang="en-US" sz="1800" dirty="0">
                <a:solidFill>
                  <a:srgbClr val="666666"/>
                </a:solidFill>
                <a:latin typeface="Montserrat Light"/>
                <a:ea typeface="Montserrat Light"/>
                <a:cs typeface="Montserrat Light"/>
                <a:sym typeface="Montserrat Light"/>
              </a:rPr>
              <a:t>Urban: </a:t>
            </a:r>
            <a:r>
              <a:rPr lang="en-US" sz="1800" dirty="0">
                <a:solidFill>
                  <a:srgbClr val="0070C0"/>
                </a:solidFill>
                <a:latin typeface="Montserrat Light"/>
                <a:ea typeface="Montserrat Light"/>
                <a:cs typeface="Montserrat Light"/>
                <a:sym typeface="Montserrat Light"/>
              </a:rPr>
              <a:t>4.06 million</a:t>
            </a:r>
            <a:r>
              <a:rPr lang="en-US" sz="1800" dirty="0">
                <a:solidFill>
                  <a:srgbClr val="666666"/>
                </a:solidFill>
                <a:latin typeface="Montserrat Light"/>
                <a:ea typeface="Montserrat Light"/>
                <a:cs typeface="Montserrat Light"/>
                <a:sym typeface="Montserrat Light"/>
              </a:rPr>
              <a:t>, Rural: </a:t>
            </a:r>
            <a:r>
              <a:rPr lang="en-US" sz="1800" dirty="0">
                <a:solidFill>
                  <a:srgbClr val="0070C0"/>
                </a:solidFill>
                <a:latin typeface="Montserrat Light"/>
                <a:ea typeface="Montserrat Light"/>
                <a:cs typeface="Montserrat Light"/>
                <a:sym typeface="Montserrat Light"/>
              </a:rPr>
              <a:t>12.22 million</a:t>
            </a:r>
            <a:endParaRPr lang="th-TH" sz="1800" dirty="0">
              <a:solidFill>
                <a:srgbClr val="0070C0"/>
              </a:solidFill>
              <a:latin typeface="Montserrat Light"/>
              <a:ea typeface="Montserrat Light"/>
              <a:cs typeface="Montserrat Light"/>
              <a:sym typeface="Montserrat Light"/>
            </a:endParaRPr>
          </a:p>
          <a:p>
            <a:pPr marL="171450" lvl="0" indent="-171450">
              <a:buClr>
                <a:schemeClr val="tx2">
                  <a:lumMod val="50000"/>
                </a:schemeClr>
              </a:buClr>
              <a:buFont typeface="Wingdings" panose="05000000000000000000" pitchFamily="2" charset="2"/>
              <a:buChar char="§"/>
            </a:pPr>
            <a:endParaRPr lang="en-US" sz="1800" dirty="0">
              <a:solidFill>
                <a:srgbClr val="666666"/>
              </a:solidFill>
              <a:latin typeface="Montserrat Light"/>
              <a:ea typeface="Montserrat Light"/>
              <a:cs typeface="Montserrat Light"/>
              <a:sym typeface="Montserrat Light"/>
            </a:endParaRPr>
          </a:p>
          <a:p>
            <a:pPr marL="171450" lvl="0" indent="-171450">
              <a:buClr>
                <a:schemeClr val="tx2">
                  <a:lumMod val="50000"/>
                </a:schemeClr>
              </a:buClr>
              <a:buFont typeface="Wingdings" panose="05000000000000000000" pitchFamily="2" charset="2"/>
              <a:buChar char="§"/>
            </a:pPr>
            <a:r>
              <a:rPr lang="en-US" sz="1800" dirty="0">
                <a:solidFill>
                  <a:srgbClr val="666666"/>
                </a:solidFill>
                <a:latin typeface="Montserrat Light"/>
                <a:ea typeface="Montserrat Light"/>
                <a:cs typeface="Montserrat Light"/>
                <a:sym typeface="Montserrat Light"/>
              </a:rPr>
              <a:t>More than half of population is under 25 years old-the workforce is increasingly well educated, and eager to learn and work with global companies</a:t>
            </a:r>
          </a:p>
        </p:txBody>
      </p:sp>
    </p:spTree>
    <p:extLst>
      <p:ext uri="{BB962C8B-B14F-4D97-AF65-F5344CB8AC3E}">
        <p14:creationId xmlns:p14="http://schemas.microsoft.com/office/powerpoint/2010/main" val="18681456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5</a:t>
            </a:fld>
            <a:endParaRPr/>
          </a:p>
        </p:txBody>
      </p:sp>
      <p:sp>
        <p:nvSpPr>
          <p:cNvPr id="7" name="Rectangle 6"/>
          <p:cNvSpPr/>
          <p:nvPr/>
        </p:nvSpPr>
        <p:spPr>
          <a:xfrm>
            <a:off x="1064323" y="3580300"/>
            <a:ext cx="5978263" cy="1169551"/>
          </a:xfrm>
          <a:prstGeom prst="rect">
            <a:avLst/>
          </a:prstGeom>
        </p:spPr>
        <p:txBody>
          <a:bodyPr wrap="square">
            <a:spAutoFit/>
          </a:bodyPr>
          <a:lstStyle/>
          <a:p>
            <a:pPr marL="171450" lvl="0" indent="-171450">
              <a:buClr>
                <a:schemeClr val="tx2">
                  <a:lumMod val="50000"/>
                </a:schemeClr>
              </a:buClr>
              <a:buFont typeface="Wingdings" panose="05000000000000000000" pitchFamily="2" charset="2"/>
              <a:buChar char="§"/>
            </a:pPr>
            <a:r>
              <a:rPr lang="en-US" dirty="0">
                <a:solidFill>
                  <a:srgbClr val="666666"/>
                </a:solidFill>
                <a:latin typeface="Montserrat Light"/>
                <a:ea typeface="Montserrat Light"/>
                <a:cs typeface="Montserrat Light"/>
                <a:sym typeface="Montserrat Light"/>
              </a:rPr>
              <a:t>Religion: 90% is Buddhism, 10%: Others</a:t>
            </a:r>
          </a:p>
          <a:p>
            <a:pPr marL="171450" lvl="0" indent="-171450">
              <a:buClr>
                <a:schemeClr val="tx2">
                  <a:lumMod val="50000"/>
                </a:schemeClr>
              </a:buClr>
              <a:buFont typeface="Wingdings" panose="05000000000000000000" pitchFamily="2" charset="2"/>
              <a:buChar char="§"/>
            </a:pPr>
            <a:r>
              <a:rPr lang="en-US" dirty="0">
                <a:solidFill>
                  <a:srgbClr val="666666"/>
                </a:solidFill>
                <a:latin typeface="Montserrat Light"/>
                <a:ea typeface="Montserrat Light"/>
                <a:cs typeface="Montserrat Light"/>
                <a:sym typeface="Montserrat Light"/>
              </a:rPr>
              <a:t>Neighboring countries: Thailand, Lao PDR and Vietnam</a:t>
            </a:r>
          </a:p>
          <a:p>
            <a:pPr marL="171450" lvl="0" indent="-171450">
              <a:buClr>
                <a:schemeClr val="tx2">
                  <a:lumMod val="50000"/>
                </a:schemeClr>
              </a:buClr>
              <a:buFont typeface="Wingdings" panose="05000000000000000000" pitchFamily="2" charset="2"/>
              <a:buChar char="§"/>
            </a:pPr>
            <a:r>
              <a:rPr lang="en-US" dirty="0">
                <a:solidFill>
                  <a:srgbClr val="666666"/>
                </a:solidFill>
                <a:latin typeface="Montserrat Light"/>
                <a:ea typeface="Montserrat Light"/>
                <a:cs typeface="Montserrat Light"/>
                <a:sym typeface="Montserrat Light"/>
              </a:rPr>
              <a:t>Economy: Cambodia has seen steady growth of around 7% per year from 1995 to 2018 and is now the sixth fastest growing economy in the world</a:t>
            </a:r>
          </a:p>
        </p:txBody>
      </p:sp>
      <p:pic>
        <p:nvPicPr>
          <p:cNvPr id="8"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0307" y="0"/>
            <a:ext cx="6466257" cy="3435199"/>
          </a:xfrm>
          <a:prstGeom prst="rect">
            <a:avLst/>
          </a:prstGeom>
        </p:spPr>
      </p:pic>
      <p:sp>
        <p:nvSpPr>
          <p:cNvPr id="10" name="Google Shape;301;p38"/>
          <p:cNvSpPr/>
          <p:nvPr/>
        </p:nvSpPr>
        <p:spPr>
          <a:xfrm>
            <a:off x="7884160" y="3545840"/>
            <a:ext cx="934720" cy="1097280"/>
          </a:xfrm>
          <a:custGeom>
            <a:avLst/>
            <a:gdLst/>
            <a:ahLst/>
            <a:cxnLst/>
            <a:rect l="l" t="t" r="r" b="b"/>
            <a:pathLst>
              <a:path w="17107" h="21949" extrusionOk="0">
                <a:moveTo>
                  <a:pt x="9198" y="1679"/>
                </a:moveTo>
                <a:lnTo>
                  <a:pt x="9198" y="1947"/>
                </a:lnTo>
                <a:lnTo>
                  <a:pt x="9247" y="2190"/>
                </a:lnTo>
                <a:lnTo>
                  <a:pt x="9296" y="2385"/>
                </a:lnTo>
                <a:lnTo>
                  <a:pt x="9344" y="2482"/>
                </a:lnTo>
                <a:lnTo>
                  <a:pt x="9417" y="2531"/>
                </a:lnTo>
                <a:lnTo>
                  <a:pt x="9515" y="2604"/>
                </a:lnTo>
                <a:lnTo>
                  <a:pt x="9612" y="2604"/>
                </a:lnTo>
                <a:lnTo>
                  <a:pt x="9709" y="2580"/>
                </a:lnTo>
                <a:lnTo>
                  <a:pt x="9758" y="2531"/>
                </a:lnTo>
                <a:lnTo>
                  <a:pt x="9782" y="2482"/>
                </a:lnTo>
                <a:lnTo>
                  <a:pt x="9831" y="2385"/>
                </a:lnTo>
                <a:lnTo>
                  <a:pt x="9855" y="2263"/>
                </a:lnTo>
                <a:lnTo>
                  <a:pt x="9831" y="2409"/>
                </a:lnTo>
                <a:lnTo>
                  <a:pt x="9806" y="2555"/>
                </a:lnTo>
                <a:lnTo>
                  <a:pt x="9758" y="2677"/>
                </a:lnTo>
                <a:lnTo>
                  <a:pt x="9661" y="2799"/>
                </a:lnTo>
                <a:lnTo>
                  <a:pt x="9563" y="2847"/>
                </a:lnTo>
                <a:lnTo>
                  <a:pt x="9466" y="2872"/>
                </a:lnTo>
                <a:lnTo>
                  <a:pt x="9320" y="2847"/>
                </a:lnTo>
                <a:lnTo>
                  <a:pt x="9198" y="2774"/>
                </a:lnTo>
                <a:lnTo>
                  <a:pt x="9077" y="2701"/>
                </a:lnTo>
                <a:lnTo>
                  <a:pt x="8979" y="2628"/>
                </a:lnTo>
                <a:lnTo>
                  <a:pt x="8906" y="2531"/>
                </a:lnTo>
                <a:lnTo>
                  <a:pt x="8858" y="2434"/>
                </a:lnTo>
                <a:lnTo>
                  <a:pt x="8809" y="2312"/>
                </a:lnTo>
                <a:lnTo>
                  <a:pt x="8809" y="2190"/>
                </a:lnTo>
                <a:lnTo>
                  <a:pt x="8833" y="2093"/>
                </a:lnTo>
                <a:lnTo>
                  <a:pt x="8858" y="1971"/>
                </a:lnTo>
                <a:lnTo>
                  <a:pt x="8931" y="1898"/>
                </a:lnTo>
                <a:lnTo>
                  <a:pt x="9004" y="1801"/>
                </a:lnTo>
                <a:lnTo>
                  <a:pt x="9101" y="1728"/>
                </a:lnTo>
                <a:lnTo>
                  <a:pt x="9198" y="1679"/>
                </a:lnTo>
                <a:close/>
                <a:moveTo>
                  <a:pt x="12483" y="1850"/>
                </a:moveTo>
                <a:lnTo>
                  <a:pt x="12507" y="2142"/>
                </a:lnTo>
                <a:lnTo>
                  <a:pt x="12556" y="2288"/>
                </a:lnTo>
                <a:lnTo>
                  <a:pt x="12605" y="2409"/>
                </a:lnTo>
                <a:lnTo>
                  <a:pt x="12629" y="2434"/>
                </a:lnTo>
                <a:lnTo>
                  <a:pt x="12653" y="2482"/>
                </a:lnTo>
                <a:lnTo>
                  <a:pt x="12751" y="2482"/>
                </a:lnTo>
                <a:lnTo>
                  <a:pt x="12848" y="2458"/>
                </a:lnTo>
                <a:lnTo>
                  <a:pt x="12921" y="2409"/>
                </a:lnTo>
                <a:lnTo>
                  <a:pt x="12970" y="2288"/>
                </a:lnTo>
                <a:lnTo>
                  <a:pt x="13018" y="2190"/>
                </a:lnTo>
                <a:lnTo>
                  <a:pt x="13043" y="2069"/>
                </a:lnTo>
                <a:lnTo>
                  <a:pt x="13043" y="1947"/>
                </a:lnTo>
                <a:lnTo>
                  <a:pt x="13140" y="1971"/>
                </a:lnTo>
                <a:lnTo>
                  <a:pt x="13213" y="2020"/>
                </a:lnTo>
                <a:lnTo>
                  <a:pt x="13286" y="2093"/>
                </a:lnTo>
                <a:lnTo>
                  <a:pt x="13359" y="2190"/>
                </a:lnTo>
                <a:lnTo>
                  <a:pt x="13432" y="2312"/>
                </a:lnTo>
                <a:lnTo>
                  <a:pt x="13456" y="2434"/>
                </a:lnTo>
                <a:lnTo>
                  <a:pt x="13432" y="2580"/>
                </a:lnTo>
                <a:lnTo>
                  <a:pt x="13408" y="2628"/>
                </a:lnTo>
                <a:lnTo>
                  <a:pt x="13383" y="2701"/>
                </a:lnTo>
                <a:lnTo>
                  <a:pt x="13286" y="2774"/>
                </a:lnTo>
                <a:lnTo>
                  <a:pt x="13164" y="2847"/>
                </a:lnTo>
                <a:lnTo>
                  <a:pt x="13043" y="2872"/>
                </a:lnTo>
                <a:lnTo>
                  <a:pt x="12921" y="2896"/>
                </a:lnTo>
                <a:lnTo>
                  <a:pt x="12629" y="2896"/>
                </a:lnTo>
                <a:lnTo>
                  <a:pt x="12386" y="2872"/>
                </a:lnTo>
                <a:lnTo>
                  <a:pt x="12264" y="2799"/>
                </a:lnTo>
                <a:lnTo>
                  <a:pt x="12167" y="2726"/>
                </a:lnTo>
                <a:lnTo>
                  <a:pt x="12094" y="2628"/>
                </a:lnTo>
                <a:lnTo>
                  <a:pt x="12069" y="2507"/>
                </a:lnTo>
                <a:lnTo>
                  <a:pt x="12094" y="2385"/>
                </a:lnTo>
                <a:lnTo>
                  <a:pt x="12118" y="2263"/>
                </a:lnTo>
                <a:lnTo>
                  <a:pt x="12167" y="2166"/>
                </a:lnTo>
                <a:lnTo>
                  <a:pt x="12240" y="2044"/>
                </a:lnTo>
                <a:lnTo>
                  <a:pt x="12361" y="1923"/>
                </a:lnTo>
                <a:lnTo>
                  <a:pt x="12483" y="1850"/>
                </a:lnTo>
                <a:close/>
                <a:moveTo>
                  <a:pt x="5865" y="1825"/>
                </a:moveTo>
                <a:lnTo>
                  <a:pt x="5840" y="1874"/>
                </a:lnTo>
                <a:lnTo>
                  <a:pt x="5840" y="2069"/>
                </a:lnTo>
                <a:lnTo>
                  <a:pt x="5840" y="2288"/>
                </a:lnTo>
                <a:lnTo>
                  <a:pt x="5865" y="2385"/>
                </a:lnTo>
                <a:lnTo>
                  <a:pt x="5889" y="2482"/>
                </a:lnTo>
                <a:lnTo>
                  <a:pt x="5938" y="2580"/>
                </a:lnTo>
                <a:lnTo>
                  <a:pt x="6011" y="2628"/>
                </a:lnTo>
                <a:lnTo>
                  <a:pt x="6132" y="2677"/>
                </a:lnTo>
                <a:lnTo>
                  <a:pt x="6230" y="2653"/>
                </a:lnTo>
                <a:lnTo>
                  <a:pt x="6327" y="2604"/>
                </a:lnTo>
                <a:lnTo>
                  <a:pt x="6376" y="2531"/>
                </a:lnTo>
                <a:lnTo>
                  <a:pt x="6400" y="2531"/>
                </a:lnTo>
                <a:lnTo>
                  <a:pt x="6424" y="2409"/>
                </a:lnTo>
                <a:lnTo>
                  <a:pt x="6449" y="2288"/>
                </a:lnTo>
                <a:lnTo>
                  <a:pt x="6449" y="1996"/>
                </a:lnTo>
                <a:lnTo>
                  <a:pt x="6522" y="2020"/>
                </a:lnTo>
                <a:lnTo>
                  <a:pt x="6595" y="2117"/>
                </a:lnTo>
                <a:lnTo>
                  <a:pt x="6643" y="2215"/>
                </a:lnTo>
                <a:lnTo>
                  <a:pt x="6643" y="2312"/>
                </a:lnTo>
                <a:lnTo>
                  <a:pt x="6643" y="2531"/>
                </a:lnTo>
                <a:lnTo>
                  <a:pt x="6595" y="2677"/>
                </a:lnTo>
                <a:lnTo>
                  <a:pt x="6522" y="2774"/>
                </a:lnTo>
                <a:lnTo>
                  <a:pt x="6424" y="2872"/>
                </a:lnTo>
                <a:lnTo>
                  <a:pt x="6303" y="2920"/>
                </a:lnTo>
                <a:lnTo>
                  <a:pt x="6181" y="2969"/>
                </a:lnTo>
                <a:lnTo>
                  <a:pt x="6059" y="2993"/>
                </a:lnTo>
                <a:lnTo>
                  <a:pt x="5913" y="2993"/>
                </a:lnTo>
                <a:lnTo>
                  <a:pt x="5792" y="2969"/>
                </a:lnTo>
                <a:lnTo>
                  <a:pt x="5646" y="2896"/>
                </a:lnTo>
                <a:lnTo>
                  <a:pt x="5548" y="2799"/>
                </a:lnTo>
                <a:lnTo>
                  <a:pt x="5475" y="2701"/>
                </a:lnTo>
                <a:lnTo>
                  <a:pt x="5427" y="2580"/>
                </a:lnTo>
                <a:lnTo>
                  <a:pt x="5427" y="2458"/>
                </a:lnTo>
                <a:lnTo>
                  <a:pt x="5451" y="2312"/>
                </a:lnTo>
                <a:lnTo>
                  <a:pt x="5475" y="2190"/>
                </a:lnTo>
                <a:lnTo>
                  <a:pt x="5548" y="2069"/>
                </a:lnTo>
                <a:lnTo>
                  <a:pt x="5694" y="1923"/>
                </a:lnTo>
                <a:lnTo>
                  <a:pt x="5865" y="1825"/>
                </a:lnTo>
                <a:close/>
                <a:moveTo>
                  <a:pt x="2531" y="1825"/>
                </a:moveTo>
                <a:lnTo>
                  <a:pt x="2580" y="2288"/>
                </a:lnTo>
                <a:lnTo>
                  <a:pt x="2604" y="2385"/>
                </a:lnTo>
                <a:lnTo>
                  <a:pt x="2653" y="2458"/>
                </a:lnTo>
                <a:lnTo>
                  <a:pt x="2750" y="2507"/>
                </a:lnTo>
                <a:lnTo>
                  <a:pt x="2847" y="2531"/>
                </a:lnTo>
                <a:lnTo>
                  <a:pt x="2945" y="2507"/>
                </a:lnTo>
                <a:lnTo>
                  <a:pt x="3018" y="2458"/>
                </a:lnTo>
                <a:lnTo>
                  <a:pt x="3066" y="2385"/>
                </a:lnTo>
                <a:lnTo>
                  <a:pt x="3091" y="2288"/>
                </a:lnTo>
                <a:lnTo>
                  <a:pt x="3066" y="1947"/>
                </a:lnTo>
                <a:lnTo>
                  <a:pt x="3115" y="1996"/>
                </a:lnTo>
                <a:lnTo>
                  <a:pt x="3188" y="2044"/>
                </a:lnTo>
                <a:lnTo>
                  <a:pt x="3212" y="2117"/>
                </a:lnTo>
                <a:lnTo>
                  <a:pt x="3237" y="2166"/>
                </a:lnTo>
                <a:lnTo>
                  <a:pt x="3237" y="2336"/>
                </a:lnTo>
                <a:lnTo>
                  <a:pt x="3212" y="2507"/>
                </a:lnTo>
                <a:lnTo>
                  <a:pt x="3139" y="2677"/>
                </a:lnTo>
                <a:lnTo>
                  <a:pt x="3042" y="2823"/>
                </a:lnTo>
                <a:lnTo>
                  <a:pt x="2920" y="2945"/>
                </a:lnTo>
                <a:lnTo>
                  <a:pt x="2774" y="3018"/>
                </a:lnTo>
                <a:lnTo>
                  <a:pt x="2653" y="3066"/>
                </a:lnTo>
                <a:lnTo>
                  <a:pt x="2531" y="3042"/>
                </a:lnTo>
                <a:lnTo>
                  <a:pt x="2409" y="3018"/>
                </a:lnTo>
                <a:lnTo>
                  <a:pt x="2312" y="2945"/>
                </a:lnTo>
                <a:lnTo>
                  <a:pt x="2215" y="2847"/>
                </a:lnTo>
                <a:lnTo>
                  <a:pt x="2142" y="2750"/>
                </a:lnTo>
                <a:lnTo>
                  <a:pt x="2093" y="2653"/>
                </a:lnTo>
                <a:lnTo>
                  <a:pt x="2044" y="2531"/>
                </a:lnTo>
                <a:lnTo>
                  <a:pt x="2044" y="2434"/>
                </a:lnTo>
                <a:lnTo>
                  <a:pt x="2044" y="2361"/>
                </a:lnTo>
                <a:lnTo>
                  <a:pt x="2117" y="2215"/>
                </a:lnTo>
                <a:lnTo>
                  <a:pt x="2190" y="2069"/>
                </a:lnTo>
                <a:lnTo>
                  <a:pt x="2312" y="1947"/>
                </a:lnTo>
                <a:lnTo>
                  <a:pt x="2409" y="1874"/>
                </a:lnTo>
                <a:lnTo>
                  <a:pt x="2531" y="1825"/>
                </a:lnTo>
                <a:close/>
                <a:moveTo>
                  <a:pt x="15598" y="3285"/>
                </a:moveTo>
                <a:lnTo>
                  <a:pt x="15768" y="3310"/>
                </a:lnTo>
                <a:lnTo>
                  <a:pt x="15598" y="3553"/>
                </a:lnTo>
                <a:lnTo>
                  <a:pt x="15598" y="3285"/>
                </a:lnTo>
                <a:close/>
                <a:moveTo>
                  <a:pt x="16328" y="3310"/>
                </a:moveTo>
                <a:lnTo>
                  <a:pt x="16328" y="3577"/>
                </a:lnTo>
                <a:lnTo>
                  <a:pt x="16352" y="3869"/>
                </a:lnTo>
                <a:lnTo>
                  <a:pt x="16011" y="4234"/>
                </a:lnTo>
                <a:lnTo>
                  <a:pt x="15695" y="4623"/>
                </a:lnTo>
                <a:lnTo>
                  <a:pt x="15549" y="4794"/>
                </a:lnTo>
                <a:lnTo>
                  <a:pt x="15573" y="4526"/>
                </a:lnTo>
                <a:lnTo>
                  <a:pt x="15598" y="4404"/>
                </a:lnTo>
                <a:lnTo>
                  <a:pt x="15695" y="4161"/>
                </a:lnTo>
                <a:lnTo>
                  <a:pt x="15817" y="3918"/>
                </a:lnTo>
                <a:lnTo>
                  <a:pt x="15963" y="3626"/>
                </a:lnTo>
                <a:lnTo>
                  <a:pt x="16133" y="3310"/>
                </a:lnTo>
                <a:close/>
                <a:moveTo>
                  <a:pt x="16425" y="4331"/>
                </a:moveTo>
                <a:lnTo>
                  <a:pt x="16547" y="4940"/>
                </a:lnTo>
                <a:lnTo>
                  <a:pt x="16425" y="4988"/>
                </a:lnTo>
                <a:lnTo>
                  <a:pt x="16328" y="5086"/>
                </a:lnTo>
                <a:lnTo>
                  <a:pt x="16133" y="5280"/>
                </a:lnTo>
                <a:lnTo>
                  <a:pt x="15938" y="5499"/>
                </a:lnTo>
                <a:lnTo>
                  <a:pt x="15817" y="5670"/>
                </a:lnTo>
                <a:lnTo>
                  <a:pt x="15549" y="5986"/>
                </a:lnTo>
                <a:lnTo>
                  <a:pt x="15549" y="5864"/>
                </a:lnTo>
                <a:lnTo>
                  <a:pt x="15598" y="5840"/>
                </a:lnTo>
                <a:lnTo>
                  <a:pt x="15646" y="5791"/>
                </a:lnTo>
                <a:lnTo>
                  <a:pt x="15671" y="5718"/>
                </a:lnTo>
                <a:lnTo>
                  <a:pt x="15671" y="5645"/>
                </a:lnTo>
                <a:lnTo>
                  <a:pt x="15671" y="5475"/>
                </a:lnTo>
                <a:lnTo>
                  <a:pt x="15719" y="5305"/>
                </a:lnTo>
                <a:lnTo>
                  <a:pt x="15792" y="5159"/>
                </a:lnTo>
                <a:lnTo>
                  <a:pt x="15890" y="4988"/>
                </a:lnTo>
                <a:lnTo>
                  <a:pt x="16133" y="4696"/>
                </a:lnTo>
                <a:lnTo>
                  <a:pt x="16352" y="4453"/>
                </a:lnTo>
                <a:lnTo>
                  <a:pt x="16425" y="4331"/>
                </a:lnTo>
                <a:close/>
                <a:moveTo>
                  <a:pt x="16571" y="5280"/>
                </a:moveTo>
                <a:lnTo>
                  <a:pt x="16595" y="5621"/>
                </a:lnTo>
                <a:lnTo>
                  <a:pt x="16595" y="6010"/>
                </a:lnTo>
                <a:lnTo>
                  <a:pt x="16401" y="6108"/>
                </a:lnTo>
                <a:lnTo>
                  <a:pt x="16230" y="6254"/>
                </a:lnTo>
                <a:lnTo>
                  <a:pt x="15914" y="6546"/>
                </a:lnTo>
                <a:lnTo>
                  <a:pt x="15719" y="6740"/>
                </a:lnTo>
                <a:lnTo>
                  <a:pt x="15549" y="6959"/>
                </a:lnTo>
                <a:lnTo>
                  <a:pt x="15549" y="6765"/>
                </a:lnTo>
                <a:lnTo>
                  <a:pt x="15622" y="6619"/>
                </a:lnTo>
                <a:lnTo>
                  <a:pt x="15695" y="6497"/>
                </a:lnTo>
                <a:lnTo>
                  <a:pt x="15841" y="6229"/>
                </a:lnTo>
                <a:lnTo>
                  <a:pt x="16036" y="5962"/>
                </a:lnTo>
                <a:lnTo>
                  <a:pt x="16230" y="5670"/>
                </a:lnTo>
                <a:lnTo>
                  <a:pt x="16449" y="5402"/>
                </a:lnTo>
                <a:lnTo>
                  <a:pt x="16571" y="5280"/>
                </a:lnTo>
                <a:close/>
                <a:moveTo>
                  <a:pt x="5743" y="6716"/>
                </a:moveTo>
                <a:lnTo>
                  <a:pt x="5694" y="6740"/>
                </a:lnTo>
                <a:lnTo>
                  <a:pt x="5621" y="6789"/>
                </a:lnTo>
                <a:lnTo>
                  <a:pt x="5475" y="6935"/>
                </a:lnTo>
                <a:lnTo>
                  <a:pt x="5305" y="7105"/>
                </a:lnTo>
                <a:lnTo>
                  <a:pt x="5086" y="7251"/>
                </a:lnTo>
                <a:lnTo>
                  <a:pt x="4867" y="7373"/>
                </a:lnTo>
                <a:lnTo>
                  <a:pt x="4745" y="7422"/>
                </a:lnTo>
                <a:lnTo>
                  <a:pt x="4648" y="7446"/>
                </a:lnTo>
                <a:lnTo>
                  <a:pt x="4429" y="7446"/>
                </a:lnTo>
                <a:lnTo>
                  <a:pt x="4332" y="7397"/>
                </a:lnTo>
                <a:lnTo>
                  <a:pt x="4259" y="7349"/>
                </a:lnTo>
                <a:lnTo>
                  <a:pt x="4186" y="7251"/>
                </a:lnTo>
                <a:lnTo>
                  <a:pt x="4113" y="7130"/>
                </a:lnTo>
                <a:lnTo>
                  <a:pt x="4064" y="7057"/>
                </a:lnTo>
                <a:lnTo>
                  <a:pt x="3991" y="7032"/>
                </a:lnTo>
                <a:lnTo>
                  <a:pt x="3894" y="7032"/>
                </a:lnTo>
                <a:lnTo>
                  <a:pt x="3821" y="7057"/>
                </a:lnTo>
                <a:lnTo>
                  <a:pt x="3553" y="7227"/>
                </a:lnTo>
                <a:lnTo>
                  <a:pt x="3358" y="7324"/>
                </a:lnTo>
                <a:lnTo>
                  <a:pt x="3188" y="7422"/>
                </a:lnTo>
                <a:lnTo>
                  <a:pt x="3042" y="7470"/>
                </a:lnTo>
                <a:lnTo>
                  <a:pt x="2969" y="7470"/>
                </a:lnTo>
                <a:lnTo>
                  <a:pt x="2896" y="7446"/>
                </a:lnTo>
                <a:lnTo>
                  <a:pt x="2847" y="7422"/>
                </a:lnTo>
                <a:lnTo>
                  <a:pt x="2823" y="7349"/>
                </a:lnTo>
                <a:lnTo>
                  <a:pt x="2799" y="7276"/>
                </a:lnTo>
                <a:lnTo>
                  <a:pt x="2799" y="7178"/>
                </a:lnTo>
                <a:lnTo>
                  <a:pt x="2799" y="7130"/>
                </a:lnTo>
                <a:lnTo>
                  <a:pt x="2774" y="7105"/>
                </a:lnTo>
                <a:lnTo>
                  <a:pt x="2726" y="7081"/>
                </a:lnTo>
                <a:lnTo>
                  <a:pt x="2653" y="7081"/>
                </a:lnTo>
                <a:lnTo>
                  <a:pt x="2604" y="7154"/>
                </a:lnTo>
                <a:lnTo>
                  <a:pt x="2555" y="7373"/>
                </a:lnTo>
                <a:lnTo>
                  <a:pt x="2531" y="7470"/>
                </a:lnTo>
                <a:lnTo>
                  <a:pt x="2531" y="7568"/>
                </a:lnTo>
                <a:lnTo>
                  <a:pt x="2555" y="7665"/>
                </a:lnTo>
                <a:lnTo>
                  <a:pt x="2628" y="7762"/>
                </a:lnTo>
                <a:lnTo>
                  <a:pt x="2701" y="7811"/>
                </a:lnTo>
                <a:lnTo>
                  <a:pt x="2823" y="7860"/>
                </a:lnTo>
                <a:lnTo>
                  <a:pt x="2945" y="7884"/>
                </a:lnTo>
                <a:lnTo>
                  <a:pt x="3091" y="7860"/>
                </a:lnTo>
                <a:lnTo>
                  <a:pt x="3212" y="7835"/>
                </a:lnTo>
                <a:lnTo>
                  <a:pt x="3358" y="7787"/>
                </a:lnTo>
                <a:lnTo>
                  <a:pt x="3602" y="7665"/>
                </a:lnTo>
                <a:lnTo>
                  <a:pt x="3845" y="7519"/>
                </a:lnTo>
                <a:lnTo>
                  <a:pt x="3942" y="7641"/>
                </a:lnTo>
                <a:lnTo>
                  <a:pt x="4040" y="7714"/>
                </a:lnTo>
                <a:lnTo>
                  <a:pt x="4137" y="7787"/>
                </a:lnTo>
                <a:lnTo>
                  <a:pt x="4259" y="7835"/>
                </a:lnTo>
                <a:lnTo>
                  <a:pt x="4356" y="7860"/>
                </a:lnTo>
                <a:lnTo>
                  <a:pt x="4478" y="7860"/>
                </a:lnTo>
                <a:lnTo>
                  <a:pt x="4745" y="7835"/>
                </a:lnTo>
                <a:lnTo>
                  <a:pt x="4989" y="7762"/>
                </a:lnTo>
                <a:lnTo>
                  <a:pt x="5232" y="7641"/>
                </a:lnTo>
                <a:lnTo>
                  <a:pt x="5475" y="7495"/>
                </a:lnTo>
                <a:lnTo>
                  <a:pt x="5694" y="7324"/>
                </a:lnTo>
                <a:lnTo>
                  <a:pt x="5816" y="7470"/>
                </a:lnTo>
                <a:lnTo>
                  <a:pt x="5962" y="7592"/>
                </a:lnTo>
                <a:lnTo>
                  <a:pt x="6132" y="7665"/>
                </a:lnTo>
                <a:lnTo>
                  <a:pt x="6327" y="7738"/>
                </a:lnTo>
                <a:lnTo>
                  <a:pt x="6741" y="7738"/>
                </a:lnTo>
                <a:lnTo>
                  <a:pt x="6862" y="7689"/>
                </a:lnTo>
                <a:lnTo>
                  <a:pt x="6984" y="7641"/>
                </a:lnTo>
                <a:lnTo>
                  <a:pt x="7106" y="7592"/>
                </a:lnTo>
                <a:lnTo>
                  <a:pt x="7300" y="7422"/>
                </a:lnTo>
                <a:lnTo>
                  <a:pt x="7422" y="7568"/>
                </a:lnTo>
                <a:lnTo>
                  <a:pt x="7592" y="7665"/>
                </a:lnTo>
                <a:lnTo>
                  <a:pt x="7787" y="7714"/>
                </a:lnTo>
                <a:lnTo>
                  <a:pt x="7982" y="7738"/>
                </a:lnTo>
                <a:lnTo>
                  <a:pt x="8201" y="7714"/>
                </a:lnTo>
                <a:lnTo>
                  <a:pt x="8395" y="7665"/>
                </a:lnTo>
                <a:lnTo>
                  <a:pt x="8590" y="7568"/>
                </a:lnTo>
                <a:lnTo>
                  <a:pt x="8785" y="7446"/>
                </a:lnTo>
                <a:lnTo>
                  <a:pt x="8931" y="7568"/>
                </a:lnTo>
                <a:lnTo>
                  <a:pt x="9101" y="7665"/>
                </a:lnTo>
                <a:lnTo>
                  <a:pt x="9271" y="7738"/>
                </a:lnTo>
                <a:lnTo>
                  <a:pt x="9466" y="7787"/>
                </a:lnTo>
                <a:lnTo>
                  <a:pt x="9636" y="7787"/>
                </a:lnTo>
                <a:lnTo>
                  <a:pt x="9806" y="7762"/>
                </a:lnTo>
                <a:lnTo>
                  <a:pt x="9977" y="7714"/>
                </a:lnTo>
                <a:lnTo>
                  <a:pt x="10098" y="7616"/>
                </a:lnTo>
                <a:lnTo>
                  <a:pt x="10196" y="7714"/>
                </a:lnTo>
                <a:lnTo>
                  <a:pt x="10293" y="7787"/>
                </a:lnTo>
                <a:lnTo>
                  <a:pt x="10415" y="7860"/>
                </a:lnTo>
                <a:lnTo>
                  <a:pt x="10536" y="7908"/>
                </a:lnTo>
                <a:lnTo>
                  <a:pt x="10658" y="7957"/>
                </a:lnTo>
                <a:lnTo>
                  <a:pt x="10780" y="7957"/>
                </a:lnTo>
                <a:lnTo>
                  <a:pt x="10901" y="7908"/>
                </a:lnTo>
                <a:lnTo>
                  <a:pt x="10999" y="7860"/>
                </a:lnTo>
                <a:lnTo>
                  <a:pt x="11120" y="7811"/>
                </a:lnTo>
                <a:lnTo>
                  <a:pt x="11193" y="7714"/>
                </a:lnTo>
                <a:lnTo>
                  <a:pt x="11364" y="7543"/>
                </a:lnTo>
                <a:lnTo>
                  <a:pt x="11607" y="7689"/>
                </a:lnTo>
                <a:lnTo>
                  <a:pt x="11729" y="7762"/>
                </a:lnTo>
                <a:lnTo>
                  <a:pt x="11850" y="7811"/>
                </a:lnTo>
                <a:lnTo>
                  <a:pt x="11972" y="7835"/>
                </a:lnTo>
                <a:lnTo>
                  <a:pt x="12094" y="7835"/>
                </a:lnTo>
                <a:lnTo>
                  <a:pt x="12191" y="7811"/>
                </a:lnTo>
                <a:lnTo>
                  <a:pt x="12288" y="7738"/>
                </a:lnTo>
                <a:lnTo>
                  <a:pt x="12410" y="7835"/>
                </a:lnTo>
                <a:lnTo>
                  <a:pt x="12556" y="7884"/>
                </a:lnTo>
                <a:lnTo>
                  <a:pt x="12726" y="7908"/>
                </a:lnTo>
                <a:lnTo>
                  <a:pt x="12872" y="7884"/>
                </a:lnTo>
                <a:lnTo>
                  <a:pt x="13018" y="7860"/>
                </a:lnTo>
                <a:lnTo>
                  <a:pt x="13164" y="7762"/>
                </a:lnTo>
                <a:lnTo>
                  <a:pt x="13262" y="7665"/>
                </a:lnTo>
                <a:lnTo>
                  <a:pt x="13335" y="7519"/>
                </a:lnTo>
                <a:lnTo>
                  <a:pt x="13335" y="7470"/>
                </a:lnTo>
                <a:lnTo>
                  <a:pt x="13335" y="7446"/>
                </a:lnTo>
                <a:lnTo>
                  <a:pt x="13286" y="7422"/>
                </a:lnTo>
                <a:lnTo>
                  <a:pt x="13262" y="7422"/>
                </a:lnTo>
                <a:lnTo>
                  <a:pt x="13043" y="7470"/>
                </a:lnTo>
                <a:lnTo>
                  <a:pt x="12775" y="7543"/>
                </a:lnTo>
                <a:lnTo>
                  <a:pt x="12653" y="7543"/>
                </a:lnTo>
                <a:lnTo>
                  <a:pt x="12532" y="7519"/>
                </a:lnTo>
                <a:lnTo>
                  <a:pt x="12459" y="7470"/>
                </a:lnTo>
                <a:lnTo>
                  <a:pt x="12434" y="7422"/>
                </a:lnTo>
                <a:lnTo>
                  <a:pt x="12410" y="7373"/>
                </a:lnTo>
                <a:lnTo>
                  <a:pt x="12386" y="7300"/>
                </a:lnTo>
                <a:lnTo>
                  <a:pt x="12337" y="7251"/>
                </a:lnTo>
                <a:lnTo>
                  <a:pt x="12288" y="7203"/>
                </a:lnTo>
                <a:lnTo>
                  <a:pt x="12167" y="7203"/>
                </a:lnTo>
                <a:lnTo>
                  <a:pt x="12118" y="7251"/>
                </a:lnTo>
                <a:lnTo>
                  <a:pt x="12094" y="7300"/>
                </a:lnTo>
                <a:lnTo>
                  <a:pt x="12069" y="7373"/>
                </a:lnTo>
                <a:lnTo>
                  <a:pt x="12069" y="7422"/>
                </a:lnTo>
                <a:lnTo>
                  <a:pt x="12045" y="7470"/>
                </a:lnTo>
                <a:lnTo>
                  <a:pt x="12021" y="7495"/>
                </a:lnTo>
                <a:lnTo>
                  <a:pt x="11899" y="7495"/>
                </a:lnTo>
                <a:lnTo>
                  <a:pt x="11777" y="7446"/>
                </a:lnTo>
                <a:lnTo>
                  <a:pt x="11583" y="7300"/>
                </a:lnTo>
                <a:lnTo>
                  <a:pt x="11461" y="7178"/>
                </a:lnTo>
                <a:lnTo>
                  <a:pt x="11388" y="7154"/>
                </a:lnTo>
                <a:lnTo>
                  <a:pt x="11339" y="7130"/>
                </a:lnTo>
                <a:lnTo>
                  <a:pt x="11266" y="7154"/>
                </a:lnTo>
                <a:lnTo>
                  <a:pt x="11218" y="7178"/>
                </a:lnTo>
                <a:lnTo>
                  <a:pt x="11047" y="7397"/>
                </a:lnTo>
                <a:lnTo>
                  <a:pt x="10926" y="7495"/>
                </a:lnTo>
                <a:lnTo>
                  <a:pt x="10804" y="7543"/>
                </a:lnTo>
                <a:lnTo>
                  <a:pt x="10707" y="7568"/>
                </a:lnTo>
                <a:lnTo>
                  <a:pt x="10609" y="7568"/>
                </a:lnTo>
                <a:lnTo>
                  <a:pt x="10536" y="7519"/>
                </a:lnTo>
                <a:lnTo>
                  <a:pt x="10463" y="7422"/>
                </a:lnTo>
                <a:lnTo>
                  <a:pt x="10390" y="7324"/>
                </a:lnTo>
                <a:lnTo>
                  <a:pt x="10342" y="7178"/>
                </a:lnTo>
                <a:lnTo>
                  <a:pt x="10342" y="7105"/>
                </a:lnTo>
                <a:lnTo>
                  <a:pt x="10293" y="7032"/>
                </a:lnTo>
                <a:lnTo>
                  <a:pt x="10244" y="7008"/>
                </a:lnTo>
                <a:lnTo>
                  <a:pt x="10196" y="6984"/>
                </a:lnTo>
                <a:lnTo>
                  <a:pt x="10123" y="6984"/>
                </a:lnTo>
                <a:lnTo>
                  <a:pt x="10074" y="7008"/>
                </a:lnTo>
                <a:lnTo>
                  <a:pt x="10025" y="7057"/>
                </a:lnTo>
                <a:lnTo>
                  <a:pt x="9977" y="7130"/>
                </a:lnTo>
                <a:lnTo>
                  <a:pt x="9952" y="7227"/>
                </a:lnTo>
                <a:lnTo>
                  <a:pt x="9904" y="7300"/>
                </a:lnTo>
                <a:lnTo>
                  <a:pt x="9831" y="7349"/>
                </a:lnTo>
                <a:lnTo>
                  <a:pt x="9782" y="7397"/>
                </a:lnTo>
                <a:lnTo>
                  <a:pt x="9709" y="7422"/>
                </a:lnTo>
                <a:lnTo>
                  <a:pt x="9636" y="7422"/>
                </a:lnTo>
                <a:lnTo>
                  <a:pt x="9466" y="7397"/>
                </a:lnTo>
                <a:lnTo>
                  <a:pt x="9320" y="7349"/>
                </a:lnTo>
                <a:lnTo>
                  <a:pt x="9174" y="7251"/>
                </a:lnTo>
                <a:lnTo>
                  <a:pt x="9028" y="7154"/>
                </a:lnTo>
                <a:lnTo>
                  <a:pt x="8906" y="7032"/>
                </a:lnTo>
                <a:lnTo>
                  <a:pt x="8858" y="6984"/>
                </a:lnTo>
                <a:lnTo>
                  <a:pt x="8687" y="6984"/>
                </a:lnTo>
                <a:lnTo>
                  <a:pt x="8639" y="7032"/>
                </a:lnTo>
                <a:lnTo>
                  <a:pt x="8517" y="7130"/>
                </a:lnTo>
                <a:lnTo>
                  <a:pt x="8371" y="7227"/>
                </a:lnTo>
                <a:lnTo>
                  <a:pt x="8201" y="7300"/>
                </a:lnTo>
                <a:lnTo>
                  <a:pt x="8030" y="7349"/>
                </a:lnTo>
                <a:lnTo>
                  <a:pt x="7860" y="7349"/>
                </a:lnTo>
                <a:lnTo>
                  <a:pt x="7787" y="7324"/>
                </a:lnTo>
                <a:lnTo>
                  <a:pt x="7738" y="7300"/>
                </a:lnTo>
                <a:lnTo>
                  <a:pt x="7665" y="7251"/>
                </a:lnTo>
                <a:lnTo>
                  <a:pt x="7641" y="7178"/>
                </a:lnTo>
                <a:lnTo>
                  <a:pt x="7592" y="7105"/>
                </a:lnTo>
                <a:lnTo>
                  <a:pt x="7592" y="7008"/>
                </a:lnTo>
                <a:lnTo>
                  <a:pt x="7568" y="6935"/>
                </a:lnTo>
                <a:lnTo>
                  <a:pt x="7544" y="6886"/>
                </a:lnTo>
                <a:lnTo>
                  <a:pt x="7495" y="6838"/>
                </a:lnTo>
                <a:lnTo>
                  <a:pt x="7446" y="6813"/>
                </a:lnTo>
                <a:lnTo>
                  <a:pt x="7398" y="6789"/>
                </a:lnTo>
                <a:lnTo>
                  <a:pt x="7325" y="6789"/>
                </a:lnTo>
                <a:lnTo>
                  <a:pt x="7276" y="6813"/>
                </a:lnTo>
                <a:lnTo>
                  <a:pt x="7227" y="6862"/>
                </a:lnTo>
                <a:lnTo>
                  <a:pt x="7057" y="7057"/>
                </a:lnTo>
                <a:lnTo>
                  <a:pt x="6960" y="7154"/>
                </a:lnTo>
                <a:lnTo>
                  <a:pt x="6862" y="7251"/>
                </a:lnTo>
                <a:lnTo>
                  <a:pt x="6741" y="7300"/>
                </a:lnTo>
                <a:lnTo>
                  <a:pt x="6619" y="7324"/>
                </a:lnTo>
                <a:lnTo>
                  <a:pt x="6473" y="7324"/>
                </a:lnTo>
                <a:lnTo>
                  <a:pt x="6351" y="7300"/>
                </a:lnTo>
                <a:lnTo>
                  <a:pt x="6230" y="7251"/>
                </a:lnTo>
                <a:lnTo>
                  <a:pt x="6108" y="7178"/>
                </a:lnTo>
                <a:lnTo>
                  <a:pt x="6035" y="7057"/>
                </a:lnTo>
                <a:lnTo>
                  <a:pt x="5986" y="6935"/>
                </a:lnTo>
                <a:lnTo>
                  <a:pt x="5986" y="6886"/>
                </a:lnTo>
                <a:lnTo>
                  <a:pt x="5962" y="6838"/>
                </a:lnTo>
                <a:lnTo>
                  <a:pt x="5913" y="6789"/>
                </a:lnTo>
                <a:lnTo>
                  <a:pt x="5865" y="6740"/>
                </a:lnTo>
                <a:lnTo>
                  <a:pt x="5792" y="6716"/>
                </a:lnTo>
                <a:close/>
                <a:moveTo>
                  <a:pt x="16595" y="6302"/>
                </a:moveTo>
                <a:lnTo>
                  <a:pt x="16547" y="7081"/>
                </a:lnTo>
                <a:lnTo>
                  <a:pt x="16401" y="7203"/>
                </a:lnTo>
                <a:lnTo>
                  <a:pt x="16279" y="7349"/>
                </a:lnTo>
                <a:lnTo>
                  <a:pt x="16011" y="7665"/>
                </a:lnTo>
                <a:lnTo>
                  <a:pt x="15792" y="7908"/>
                </a:lnTo>
                <a:lnTo>
                  <a:pt x="15573" y="8200"/>
                </a:lnTo>
                <a:lnTo>
                  <a:pt x="15573" y="7689"/>
                </a:lnTo>
                <a:lnTo>
                  <a:pt x="15573" y="7665"/>
                </a:lnTo>
                <a:lnTo>
                  <a:pt x="15671" y="7470"/>
                </a:lnTo>
                <a:lnTo>
                  <a:pt x="15768" y="7276"/>
                </a:lnTo>
                <a:lnTo>
                  <a:pt x="16011" y="6935"/>
                </a:lnTo>
                <a:lnTo>
                  <a:pt x="16303" y="6619"/>
                </a:lnTo>
                <a:lnTo>
                  <a:pt x="16595" y="6302"/>
                </a:lnTo>
                <a:close/>
                <a:moveTo>
                  <a:pt x="16547" y="7592"/>
                </a:moveTo>
                <a:lnTo>
                  <a:pt x="16522" y="8663"/>
                </a:lnTo>
                <a:lnTo>
                  <a:pt x="16425" y="8711"/>
                </a:lnTo>
                <a:lnTo>
                  <a:pt x="16328" y="8760"/>
                </a:lnTo>
                <a:lnTo>
                  <a:pt x="16157" y="8930"/>
                </a:lnTo>
                <a:lnTo>
                  <a:pt x="15841" y="9271"/>
                </a:lnTo>
                <a:lnTo>
                  <a:pt x="15719" y="9417"/>
                </a:lnTo>
                <a:lnTo>
                  <a:pt x="15573" y="9612"/>
                </a:lnTo>
                <a:lnTo>
                  <a:pt x="15573" y="8882"/>
                </a:lnTo>
                <a:lnTo>
                  <a:pt x="15671" y="8857"/>
                </a:lnTo>
                <a:lnTo>
                  <a:pt x="15744" y="8784"/>
                </a:lnTo>
                <a:lnTo>
                  <a:pt x="15890" y="8517"/>
                </a:lnTo>
                <a:lnTo>
                  <a:pt x="16060" y="8273"/>
                </a:lnTo>
                <a:lnTo>
                  <a:pt x="16401" y="7811"/>
                </a:lnTo>
                <a:lnTo>
                  <a:pt x="16547" y="7592"/>
                </a:lnTo>
                <a:close/>
                <a:moveTo>
                  <a:pt x="9734" y="9149"/>
                </a:moveTo>
                <a:lnTo>
                  <a:pt x="9661" y="9174"/>
                </a:lnTo>
                <a:lnTo>
                  <a:pt x="9588" y="9198"/>
                </a:lnTo>
                <a:lnTo>
                  <a:pt x="9539" y="9247"/>
                </a:lnTo>
                <a:lnTo>
                  <a:pt x="9466" y="9368"/>
                </a:lnTo>
                <a:lnTo>
                  <a:pt x="9442" y="9490"/>
                </a:lnTo>
                <a:lnTo>
                  <a:pt x="9320" y="9587"/>
                </a:lnTo>
                <a:lnTo>
                  <a:pt x="9174" y="9660"/>
                </a:lnTo>
                <a:lnTo>
                  <a:pt x="9052" y="9685"/>
                </a:lnTo>
                <a:lnTo>
                  <a:pt x="8882" y="9685"/>
                </a:lnTo>
                <a:lnTo>
                  <a:pt x="8785" y="9660"/>
                </a:lnTo>
                <a:lnTo>
                  <a:pt x="8736" y="9636"/>
                </a:lnTo>
                <a:lnTo>
                  <a:pt x="8687" y="9587"/>
                </a:lnTo>
                <a:lnTo>
                  <a:pt x="8663" y="9539"/>
                </a:lnTo>
                <a:lnTo>
                  <a:pt x="8663" y="9441"/>
                </a:lnTo>
                <a:lnTo>
                  <a:pt x="8639" y="9368"/>
                </a:lnTo>
                <a:lnTo>
                  <a:pt x="8590" y="9320"/>
                </a:lnTo>
                <a:lnTo>
                  <a:pt x="8517" y="9295"/>
                </a:lnTo>
                <a:lnTo>
                  <a:pt x="8444" y="9271"/>
                </a:lnTo>
                <a:lnTo>
                  <a:pt x="8395" y="9295"/>
                </a:lnTo>
                <a:lnTo>
                  <a:pt x="8322" y="9344"/>
                </a:lnTo>
                <a:lnTo>
                  <a:pt x="8274" y="9417"/>
                </a:lnTo>
                <a:lnTo>
                  <a:pt x="8249" y="9466"/>
                </a:lnTo>
                <a:lnTo>
                  <a:pt x="8201" y="9514"/>
                </a:lnTo>
                <a:lnTo>
                  <a:pt x="8079" y="9587"/>
                </a:lnTo>
                <a:lnTo>
                  <a:pt x="7933" y="9612"/>
                </a:lnTo>
                <a:lnTo>
                  <a:pt x="7738" y="9636"/>
                </a:lnTo>
                <a:lnTo>
                  <a:pt x="7568" y="9636"/>
                </a:lnTo>
                <a:lnTo>
                  <a:pt x="7422" y="9587"/>
                </a:lnTo>
                <a:lnTo>
                  <a:pt x="7325" y="9514"/>
                </a:lnTo>
                <a:lnTo>
                  <a:pt x="7276" y="9466"/>
                </a:lnTo>
                <a:lnTo>
                  <a:pt x="7252" y="9417"/>
                </a:lnTo>
                <a:lnTo>
                  <a:pt x="7252" y="9344"/>
                </a:lnTo>
                <a:lnTo>
                  <a:pt x="7227" y="9295"/>
                </a:lnTo>
                <a:lnTo>
                  <a:pt x="7179" y="9247"/>
                </a:lnTo>
                <a:lnTo>
                  <a:pt x="7130" y="9222"/>
                </a:lnTo>
                <a:lnTo>
                  <a:pt x="7081" y="9198"/>
                </a:lnTo>
                <a:lnTo>
                  <a:pt x="7008" y="9198"/>
                </a:lnTo>
                <a:lnTo>
                  <a:pt x="6960" y="9222"/>
                </a:lnTo>
                <a:lnTo>
                  <a:pt x="6887" y="9247"/>
                </a:lnTo>
                <a:lnTo>
                  <a:pt x="6765" y="9417"/>
                </a:lnTo>
                <a:lnTo>
                  <a:pt x="6643" y="9563"/>
                </a:lnTo>
                <a:lnTo>
                  <a:pt x="6570" y="9636"/>
                </a:lnTo>
                <a:lnTo>
                  <a:pt x="6449" y="9685"/>
                </a:lnTo>
                <a:lnTo>
                  <a:pt x="6327" y="9733"/>
                </a:lnTo>
                <a:lnTo>
                  <a:pt x="6205" y="9758"/>
                </a:lnTo>
                <a:lnTo>
                  <a:pt x="6084" y="9758"/>
                </a:lnTo>
                <a:lnTo>
                  <a:pt x="6035" y="9733"/>
                </a:lnTo>
                <a:lnTo>
                  <a:pt x="5986" y="9709"/>
                </a:lnTo>
                <a:lnTo>
                  <a:pt x="5962" y="9660"/>
                </a:lnTo>
                <a:lnTo>
                  <a:pt x="5938" y="9612"/>
                </a:lnTo>
                <a:lnTo>
                  <a:pt x="5938" y="9514"/>
                </a:lnTo>
                <a:lnTo>
                  <a:pt x="5962" y="9441"/>
                </a:lnTo>
                <a:lnTo>
                  <a:pt x="5962" y="9344"/>
                </a:lnTo>
                <a:lnTo>
                  <a:pt x="5938" y="9271"/>
                </a:lnTo>
                <a:lnTo>
                  <a:pt x="5865" y="9198"/>
                </a:lnTo>
                <a:lnTo>
                  <a:pt x="5792" y="9174"/>
                </a:lnTo>
                <a:lnTo>
                  <a:pt x="5646" y="9174"/>
                </a:lnTo>
                <a:lnTo>
                  <a:pt x="5573" y="9247"/>
                </a:lnTo>
                <a:lnTo>
                  <a:pt x="5548" y="9320"/>
                </a:lnTo>
                <a:lnTo>
                  <a:pt x="5500" y="9417"/>
                </a:lnTo>
                <a:lnTo>
                  <a:pt x="5451" y="9490"/>
                </a:lnTo>
                <a:lnTo>
                  <a:pt x="5378" y="9587"/>
                </a:lnTo>
                <a:lnTo>
                  <a:pt x="5305" y="9636"/>
                </a:lnTo>
                <a:lnTo>
                  <a:pt x="5183" y="9685"/>
                </a:lnTo>
                <a:lnTo>
                  <a:pt x="5086" y="9733"/>
                </a:lnTo>
                <a:lnTo>
                  <a:pt x="4843" y="9782"/>
                </a:lnTo>
                <a:lnTo>
                  <a:pt x="4624" y="9782"/>
                </a:lnTo>
                <a:lnTo>
                  <a:pt x="4502" y="9733"/>
                </a:lnTo>
                <a:lnTo>
                  <a:pt x="4405" y="9709"/>
                </a:lnTo>
                <a:lnTo>
                  <a:pt x="4332" y="9636"/>
                </a:lnTo>
                <a:lnTo>
                  <a:pt x="4259" y="9587"/>
                </a:lnTo>
                <a:lnTo>
                  <a:pt x="4210" y="9490"/>
                </a:lnTo>
                <a:lnTo>
                  <a:pt x="4161" y="9393"/>
                </a:lnTo>
                <a:lnTo>
                  <a:pt x="4161" y="9344"/>
                </a:lnTo>
                <a:lnTo>
                  <a:pt x="4137" y="9295"/>
                </a:lnTo>
                <a:lnTo>
                  <a:pt x="4040" y="9247"/>
                </a:lnTo>
                <a:lnTo>
                  <a:pt x="3942" y="9222"/>
                </a:lnTo>
                <a:lnTo>
                  <a:pt x="3869" y="9247"/>
                </a:lnTo>
                <a:lnTo>
                  <a:pt x="3602" y="9417"/>
                </a:lnTo>
                <a:lnTo>
                  <a:pt x="3407" y="9539"/>
                </a:lnTo>
                <a:lnTo>
                  <a:pt x="3212" y="9660"/>
                </a:lnTo>
                <a:lnTo>
                  <a:pt x="3018" y="9733"/>
                </a:lnTo>
                <a:lnTo>
                  <a:pt x="2872" y="9733"/>
                </a:lnTo>
                <a:lnTo>
                  <a:pt x="2823" y="9709"/>
                </a:lnTo>
                <a:lnTo>
                  <a:pt x="2774" y="9660"/>
                </a:lnTo>
                <a:lnTo>
                  <a:pt x="2774" y="9587"/>
                </a:lnTo>
                <a:lnTo>
                  <a:pt x="2774" y="9490"/>
                </a:lnTo>
                <a:lnTo>
                  <a:pt x="2774" y="9417"/>
                </a:lnTo>
                <a:lnTo>
                  <a:pt x="2750" y="9368"/>
                </a:lnTo>
                <a:lnTo>
                  <a:pt x="2726" y="9344"/>
                </a:lnTo>
                <a:lnTo>
                  <a:pt x="2677" y="9320"/>
                </a:lnTo>
                <a:lnTo>
                  <a:pt x="2653" y="9295"/>
                </a:lnTo>
                <a:lnTo>
                  <a:pt x="2604" y="9320"/>
                </a:lnTo>
                <a:lnTo>
                  <a:pt x="2555" y="9320"/>
                </a:lnTo>
                <a:lnTo>
                  <a:pt x="2507" y="9368"/>
                </a:lnTo>
                <a:lnTo>
                  <a:pt x="2458" y="9490"/>
                </a:lnTo>
                <a:lnTo>
                  <a:pt x="2434" y="9612"/>
                </a:lnTo>
                <a:lnTo>
                  <a:pt x="2434" y="9733"/>
                </a:lnTo>
                <a:lnTo>
                  <a:pt x="2458" y="9831"/>
                </a:lnTo>
                <a:lnTo>
                  <a:pt x="2531" y="9928"/>
                </a:lnTo>
                <a:lnTo>
                  <a:pt x="2604" y="10025"/>
                </a:lnTo>
                <a:lnTo>
                  <a:pt x="2726" y="10098"/>
                </a:lnTo>
                <a:lnTo>
                  <a:pt x="2847" y="10147"/>
                </a:lnTo>
                <a:lnTo>
                  <a:pt x="2969" y="10171"/>
                </a:lnTo>
                <a:lnTo>
                  <a:pt x="3115" y="10147"/>
                </a:lnTo>
                <a:lnTo>
                  <a:pt x="3237" y="10123"/>
                </a:lnTo>
                <a:lnTo>
                  <a:pt x="3358" y="10074"/>
                </a:lnTo>
                <a:lnTo>
                  <a:pt x="3626" y="9928"/>
                </a:lnTo>
                <a:lnTo>
                  <a:pt x="3845" y="9758"/>
                </a:lnTo>
                <a:lnTo>
                  <a:pt x="3918" y="9855"/>
                </a:lnTo>
                <a:lnTo>
                  <a:pt x="3991" y="9952"/>
                </a:lnTo>
                <a:lnTo>
                  <a:pt x="4088" y="10025"/>
                </a:lnTo>
                <a:lnTo>
                  <a:pt x="4186" y="10074"/>
                </a:lnTo>
                <a:lnTo>
                  <a:pt x="4429" y="10171"/>
                </a:lnTo>
                <a:lnTo>
                  <a:pt x="4672" y="10196"/>
                </a:lnTo>
                <a:lnTo>
                  <a:pt x="4940" y="10196"/>
                </a:lnTo>
                <a:lnTo>
                  <a:pt x="5208" y="10147"/>
                </a:lnTo>
                <a:lnTo>
                  <a:pt x="5427" y="10050"/>
                </a:lnTo>
                <a:lnTo>
                  <a:pt x="5646" y="9928"/>
                </a:lnTo>
                <a:lnTo>
                  <a:pt x="5743" y="10001"/>
                </a:lnTo>
                <a:lnTo>
                  <a:pt x="5840" y="10098"/>
                </a:lnTo>
                <a:lnTo>
                  <a:pt x="5986" y="10147"/>
                </a:lnTo>
                <a:lnTo>
                  <a:pt x="6132" y="10196"/>
                </a:lnTo>
                <a:lnTo>
                  <a:pt x="6278" y="10220"/>
                </a:lnTo>
                <a:lnTo>
                  <a:pt x="6424" y="10196"/>
                </a:lnTo>
                <a:lnTo>
                  <a:pt x="6546" y="10171"/>
                </a:lnTo>
                <a:lnTo>
                  <a:pt x="6643" y="10123"/>
                </a:lnTo>
                <a:lnTo>
                  <a:pt x="6741" y="10050"/>
                </a:lnTo>
                <a:lnTo>
                  <a:pt x="6838" y="9977"/>
                </a:lnTo>
                <a:lnTo>
                  <a:pt x="7008" y="9782"/>
                </a:lnTo>
                <a:lnTo>
                  <a:pt x="7130" y="9879"/>
                </a:lnTo>
                <a:lnTo>
                  <a:pt x="7300" y="9977"/>
                </a:lnTo>
                <a:lnTo>
                  <a:pt x="7471" y="10025"/>
                </a:lnTo>
                <a:lnTo>
                  <a:pt x="7665" y="10050"/>
                </a:lnTo>
                <a:lnTo>
                  <a:pt x="7860" y="10050"/>
                </a:lnTo>
                <a:lnTo>
                  <a:pt x="8030" y="10025"/>
                </a:lnTo>
                <a:lnTo>
                  <a:pt x="8225" y="9952"/>
                </a:lnTo>
                <a:lnTo>
                  <a:pt x="8371" y="9879"/>
                </a:lnTo>
                <a:lnTo>
                  <a:pt x="8493" y="9977"/>
                </a:lnTo>
                <a:lnTo>
                  <a:pt x="8639" y="10025"/>
                </a:lnTo>
                <a:lnTo>
                  <a:pt x="8785" y="10074"/>
                </a:lnTo>
                <a:lnTo>
                  <a:pt x="8955" y="10074"/>
                </a:lnTo>
                <a:lnTo>
                  <a:pt x="9125" y="10050"/>
                </a:lnTo>
                <a:lnTo>
                  <a:pt x="9320" y="10001"/>
                </a:lnTo>
                <a:lnTo>
                  <a:pt x="9466" y="9928"/>
                </a:lnTo>
                <a:lnTo>
                  <a:pt x="9636" y="9831"/>
                </a:lnTo>
                <a:lnTo>
                  <a:pt x="9734" y="9904"/>
                </a:lnTo>
                <a:lnTo>
                  <a:pt x="9855" y="9952"/>
                </a:lnTo>
                <a:lnTo>
                  <a:pt x="10001" y="9977"/>
                </a:lnTo>
                <a:lnTo>
                  <a:pt x="10147" y="10001"/>
                </a:lnTo>
                <a:lnTo>
                  <a:pt x="10293" y="10001"/>
                </a:lnTo>
                <a:lnTo>
                  <a:pt x="10439" y="9977"/>
                </a:lnTo>
                <a:lnTo>
                  <a:pt x="10561" y="9928"/>
                </a:lnTo>
                <a:lnTo>
                  <a:pt x="10682" y="9855"/>
                </a:lnTo>
                <a:lnTo>
                  <a:pt x="10780" y="9952"/>
                </a:lnTo>
                <a:lnTo>
                  <a:pt x="10901" y="10001"/>
                </a:lnTo>
                <a:lnTo>
                  <a:pt x="11193" y="10001"/>
                </a:lnTo>
                <a:lnTo>
                  <a:pt x="11339" y="9952"/>
                </a:lnTo>
                <a:lnTo>
                  <a:pt x="11510" y="9904"/>
                </a:lnTo>
                <a:lnTo>
                  <a:pt x="11656" y="9831"/>
                </a:lnTo>
                <a:lnTo>
                  <a:pt x="11802" y="9733"/>
                </a:lnTo>
                <a:lnTo>
                  <a:pt x="11850" y="9806"/>
                </a:lnTo>
                <a:lnTo>
                  <a:pt x="11923" y="9855"/>
                </a:lnTo>
                <a:lnTo>
                  <a:pt x="12069" y="9928"/>
                </a:lnTo>
                <a:lnTo>
                  <a:pt x="12240" y="9952"/>
                </a:lnTo>
                <a:lnTo>
                  <a:pt x="12434" y="9952"/>
                </a:lnTo>
                <a:lnTo>
                  <a:pt x="12629" y="9904"/>
                </a:lnTo>
                <a:lnTo>
                  <a:pt x="12824" y="9831"/>
                </a:lnTo>
                <a:lnTo>
                  <a:pt x="13018" y="9758"/>
                </a:lnTo>
                <a:lnTo>
                  <a:pt x="13164" y="9660"/>
                </a:lnTo>
                <a:lnTo>
                  <a:pt x="13237" y="9612"/>
                </a:lnTo>
                <a:lnTo>
                  <a:pt x="13262" y="9539"/>
                </a:lnTo>
                <a:lnTo>
                  <a:pt x="13262" y="9466"/>
                </a:lnTo>
                <a:lnTo>
                  <a:pt x="13237" y="9393"/>
                </a:lnTo>
                <a:lnTo>
                  <a:pt x="13189" y="9344"/>
                </a:lnTo>
                <a:lnTo>
                  <a:pt x="13116" y="9320"/>
                </a:lnTo>
                <a:lnTo>
                  <a:pt x="13067" y="9320"/>
                </a:lnTo>
                <a:lnTo>
                  <a:pt x="12994" y="9344"/>
                </a:lnTo>
                <a:lnTo>
                  <a:pt x="12775" y="9466"/>
                </a:lnTo>
                <a:lnTo>
                  <a:pt x="12605" y="9539"/>
                </a:lnTo>
                <a:lnTo>
                  <a:pt x="12459" y="9587"/>
                </a:lnTo>
                <a:lnTo>
                  <a:pt x="12288" y="9612"/>
                </a:lnTo>
                <a:lnTo>
                  <a:pt x="12167" y="9612"/>
                </a:lnTo>
                <a:lnTo>
                  <a:pt x="12118" y="9587"/>
                </a:lnTo>
                <a:lnTo>
                  <a:pt x="12094" y="9539"/>
                </a:lnTo>
                <a:lnTo>
                  <a:pt x="12069" y="9490"/>
                </a:lnTo>
                <a:lnTo>
                  <a:pt x="12069" y="9417"/>
                </a:lnTo>
                <a:lnTo>
                  <a:pt x="12069" y="9368"/>
                </a:lnTo>
                <a:lnTo>
                  <a:pt x="12045" y="9295"/>
                </a:lnTo>
                <a:lnTo>
                  <a:pt x="12021" y="9247"/>
                </a:lnTo>
                <a:lnTo>
                  <a:pt x="11972" y="9222"/>
                </a:lnTo>
                <a:lnTo>
                  <a:pt x="11875" y="9222"/>
                </a:lnTo>
                <a:lnTo>
                  <a:pt x="11826" y="9247"/>
                </a:lnTo>
                <a:lnTo>
                  <a:pt x="11777" y="9295"/>
                </a:lnTo>
                <a:lnTo>
                  <a:pt x="11704" y="9393"/>
                </a:lnTo>
                <a:lnTo>
                  <a:pt x="11583" y="9490"/>
                </a:lnTo>
                <a:lnTo>
                  <a:pt x="11437" y="9587"/>
                </a:lnTo>
                <a:lnTo>
                  <a:pt x="11266" y="9660"/>
                </a:lnTo>
                <a:lnTo>
                  <a:pt x="11120" y="9709"/>
                </a:lnTo>
                <a:lnTo>
                  <a:pt x="11072" y="9709"/>
                </a:lnTo>
                <a:lnTo>
                  <a:pt x="11023" y="9685"/>
                </a:lnTo>
                <a:lnTo>
                  <a:pt x="10974" y="9660"/>
                </a:lnTo>
                <a:lnTo>
                  <a:pt x="10950" y="9612"/>
                </a:lnTo>
                <a:lnTo>
                  <a:pt x="10950" y="9539"/>
                </a:lnTo>
                <a:lnTo>
                  <a:pt x="10974" y="9441"/>
                </a:lnTo>
                <a:lnTo>
                  <a:pt x="10974" y="9393"/>
                </a:lnTo>
                <a:lnTo>
                  <a:pt x="10950" y="9320"/>
                </a:lnTo>
                <a:lnTo>
                  <a:pt x="10926" y="9271"/>
                </a:lnTo>
                <a:lnTo>
                  <a:pt x="10853" y="9271"/>
                </a:lnTo>
                <a:lnTo>
                  <a:pt x="10804" y="9247"/>
                </a:lnTo>
                <a:lnTo>
                  <a:pt x="10755" y="9271"/>
                </a:lnTo>
                <a:lnTo>
                  <a:pt x="10682" y="9295"/>
                </a:lnTo>
                <a:lnTo>
                  <a:pt x="10658" y="9368"/>
                </a:lnTo>
                <a:lnTo>
                  <a:pt x="10585" y="9490"/>
                </a:lnTo>
                <a:lnTo>
                  <a:pt x="10463" y="9587"/>
                </a:lnTo>
                <a:lnTo>
                  <a:pt x="10342" y="9636"/>
                </a:lnTo>
                <a:lnTo>
                  <a:pt x="10025" y="9636"/>
                </a:lnTo>
                <a:lnTo>
                  <a:pt x="9928" y="9587"/>
                </a:lnTo>
                <a:lnTo>
                  <a:pt x="9855" y="9563"/>
                </a:lnTo>
                <a:lnTo>
                  <a:pt x="9904" y="9393"/>
                </a:lnTo>
                <a:lnTo>
                  <a:pt x="9904" y="9320"/>
                </a:lnTo>
                <a:lnTo>
                  <a:pt x="9879" y="9247"/>
                </a:lnTo>
                <a:lnTo>
                  <a:pt x="9831" y="9198"/>
                </a:lnTo>
                <a:lnTo>
                  <a:pt x="9782" y="9174"/>
                </a:lnTo>
                <a:lnTo>
                  <a:pt x="9734" y="9149"/>
                </a:lnTo>
                <a:close/>
                <a:moveTo>
                  <a:pt x="16522" y="9003"/>
                </a:moveTo>
                <a:lnTo>
                  <a:pt x="16522" y="9879"/>
                </a:lnTo>
                <a:lnTo>
                  <a:pt x="16401" y="9879"/>
                </a:lnTo>
                <a:lnTo>
                  <a:pt x="16279" y="9928"/>
                </a:lnTo>
                <a:lnTo>
                  <a:pt x="16182" y="9977"/>
                </a:lnTo>
                <a:lnTo>
                  <a:pt x="16084" y="10050"/>
                </a:lnTo>
                <a:lnTo>
                  <a:pt x="15914" y="10196"/>
                </a:lnTo>
                <a:lnTo>
                  <a:pt x="15744" y="10390"/>
                </a:lnTo>
                <a:lnTo>
                  <a:pt x="15598" y="10561"/>
                </a:lnTo>
                <a:lnTo>
                  <a:pt x="15598" y="10342"/>
                </a:lnTo>
                <a:lnTo>
                  <a:pt x="15646" y="10317"/>
                </a:lnTo>
                <a:lnTo>
                  <a:pt x="15671" y="10269"/>
                </a:lnTo>
                <a:lnTo>
                  <a:pt x="15890" y="9879"/>
                </a:lnTo>
                <a:lnTo>
                  <a:pt x="16011" y="9685"/>
                </a:lnTo>
                <a:lnTo>
                  <a:pt x="16133" y="9490"/>
                </a:lnTo>
                <a:lnTo>
                  <a:pt x="16328" y="9271"/>
                </a:lnTo>
                <a:lnTo>
                  <a:pt x="16522" y="9003"/>
                </a:lnTo>
                <a:close/>
                <a:moveTo>
                  <a:pt x="16522" y="10001"/>
                </a:moveTo>
                <a:lnTo>
                  <a:pt x="16522" y="10755"/>
                </a:lnTo>
                <a:lnTo>
                  <a:pt x="16352" y="10853"/>
                </a:lnTo>
                <a:lnTo>
                  <a:pt x="16230" y="10974"/>
                </a:lnTo>
                <a:lnTo>
                  <a:pt x="15987" y="11242"/>
                </a:lnTo>
                <a:lnTo>
                  <a:pt x="15792" y="11461"/>
                </a:lnTo>
                <a:lnTo>
                  <a:pt x="15598" y="11704"/>
                </a:lnTo>
                <a:lnTo>
                  <a:pt x="15598" y="11291"/>
                </a:lnTo>
                <a:lnTo>
                  <a:pt x="15768" y="10974"/>
                </a:lnTo>
                <a:lnTo>
                  <a:pt x="15963" y="10682"/>
                </a:lnTo>
                <a:lnTo>
                  <a:pt x="16255" y="10342"/>
                </a:lnTo>
                <a:lnTo>
                  <a:pt x="16522" y="10001"/>
                </a:lnTo>
                <a:close/>
                <a:moveTo>
                  <a:pt x="10244" y="11145"/>
                </a:moveTo>
                <a:lnTo>
                  <a:pt x="10171" y="11193"/>
                </a:lnTo>
                <a:lnTo>
                  <a:pt x="10123" y="11242"/>
                </a:lnTo>
                <a:lnTo>
                  <a:pt x="9928" y="11534"/>
                </a:lnTo>
                <a:lnTo>
                  <a:pt x="9831" y="11656"/>
                </a:lnTo>
                <a:lnTo>
                  <a:pt x="9709" y="11753"/>
                </a:lnTo>
                <a:lnTo>
                  <a:pt x="9636" y="11802"/>
                </a:lnTo>
                <a:lnTo>
                  <a:pt x="9539" y="11826"/>
                </a:lnTo>
                <a:lnTo>
                  <a:pt x="9320" y="11826"/>
                </a:lnTo>
                <a:lnTo>
                  <a:pt x="9223" y="11802"/>
                </a:lnTo>
                <a:lnTo>
                  <a:pt x="9150" y="11753"/>
                </a:lnTo>
                <a:lnTo>
                  <a:pt x="9077" y="11680"/>
                </a:lnTo>
                <a:lnTo>
                  <a:pt x="9052" y="11607"/>
                </a:lnTo>
                <a:lnTo>
                  <a:pt x="9125" y="11412"/>
                </a:lnTo>
                <a:lnTo>
                  <a:pt x="9125" y="11339"/>
                </a:lnTo>
                <a:lnTo>
                  <a:pt x="9101" y="11266"/>
                </a:lnTo>
                <a:lnTo>
                  <a:pt x="9052" y="11218"/>
                </a:lnTo>
                <a:lnTo>
                  <a:pt x="9004" y="11169"/>
                </a:lnTo>
                <a:lnTo>
                  <a:pt x="8882" y="11169"/>
                </a:lnTo>
                <a:lnTo>
                  <a:pt x="8809" y="11193"/>
                </a:lnTo>
                <a:lnTo>
                  <a:pt x="8760" y="11266"/>
                </a:lnTo>
                <a:lnTo>
                  <a:pt x="8687" y="11388"/>
                </a:lnTo>
                <a:lnTo>
                  <a:pt x="8663" y="11510"/>
                </a:lnTo>
                <a:lnTo>
                  <a:pt x="8566" y="11656"/>
                </a:lnTo>
                <a:lnTo>
                  <a:pt x="8395" y="11729"/>
                </a:lnTo>
                <a:lnTo>
                  <a:pt x="8298" y="11753"/>
                </a:lnTo>
                <a:lnTo>
                  <a:pt x="8176" y="11777"/>
                </a:lnTo>
                <a:lnTo>
                  <a:pt x="8103" y="11753"/>
                </a:lnTo>
                <a:lnTo>
                  <a:pt x="8055" y="11729"/>
                </a:lnTo>
                <a:lnTo>
                  <a:pt x="8055" y="11680"/>
                </a:lnTo>
                <a:lnTo>
                  <a:pt x="8055" y="11607"/>
                </a:lnTo>
                <a:lnTo>
                  <a:pt x="8079" y="11534"/>
                </a:lnTo>
                <a:lnTo>
                  <a:pt x="8079" y="11461"/>
                </a:lnTo>
                <a:lnTo>
                  <a:pt x="8055" y="11412"/>
                </a:lnTo>
                <a:lnTo>
                  <a:pt x="8006" y="11364"/>
                </a:lnTo>
                <a:lnTo>
                  <a:pt x="7957" y="11339"/>
                </a:lnTo>
                <a:lnTo>
                  <a:pt x="7884" y="11315"/>
                </a:lnTo>
                <a:lnTo>
                  <a:pt x="7811" y="11339"/>
                </a:lnTo>
                <a:lnTo>
                  <a:pt x="7763" y="11388"/>
                </a:lnTo>
                <a:lnTo>
                  <a:pt x="7544" y="11558"/>
                </a:lnTo>
                <a:lnTo>
                  <a:pt x="7325" y="11753"/>
                </a:lnTo>
                <a:lnTo>
                  <a:pt x="7179" y="11802"/>
                </a:lnTo>
                <a:lnTo>
                  <a:pt x="6984" y="11826"/>
                </a:lnTo>
                <a:lnTo>
                  <a:pt x="6887" y="11802"/>
                </a:lnTo>
                <a:lnTo>
                  <a:pt x="6765" y="11802"/>
                </a:lnTo>
                <a:lnTo>
                  <a:pt x="6692" y="11753"/>
                </a:lnTo>
                <a:lnTo>
                  <a:pt x="6643" y="11704"/>
                </a:lnTo>
                <a:lnTo>
                  <a:pt x="6668" y="11583"/>
                </a:lnTo>
                <a:lnTo>
                  <a:pt x="6668" y="11412"/>
                </a:lnTo>
                <a:lnTo>
                  <a:pt x="6643" y="11339"/>
                </a:lnTo>
                <a:lnTo>
                  <a:pt x="6595" y="11266"/>
                </a:lnTo>
                <a:lnTo>
                  <a:pt x="6546" y="11218"/>
                </a:lnTo>
                <a:lnTo>
                  <a:pt x="6473" y="11193"/>
                </a:lnTo>
                <a:lnTo>
                  <a:pt x="6400" y="11193"/>
                </a:lnTo>
                <a:lnTo>
                  <a:pt x="6327" y="11218"/>
                </a:lnTo>
                <a:lnTo>
                  <a:pt x="6254" y="11291"/>
                </a:lnTo>
                <a:lnTo>
                  <a:pt x="6205" y="11364"/>
                </a:lnTo>
                <a:lnTo>
                  <a:pt x="6181" y="11485"/>
                </a:lnTo>
                <a:lnTo>
                  <a:pt x="6157" y="11583"/>
                </a:lnTo>
                <a:lnTo>
                  <a:pt x="6084" y="11656"/>
                </a:lnTo>
                <a:lnTo>
                  <a:pt x="5986" y="11704"/>
                </a:lnTo>
                <a:lnTo>
                  <a:pt x="5767" y="11704"/>
                </a:lnTo>
                <a:lnTo>
                  <a:pt x="5670" y="11680"/>
                </a:lnTo>
                <a:lnTo>
                  <a:pt x="5573" y="11607"/>
                </a:lnTo>
                <a:lnTo>
                  <a:pt x="5475" y="11534"/>
                </a:lnTo>
                <a:lnTo>
                  <a:pt x="5427" y="11461"/>
                </a:lnTo>
                <a:lnTo>
                  <a:pt x="5378" y="11388"/>
                </a:lnTo>
                <a:lnTo>
                  <a:pt x="5305" y="11315"/>
                </a:lnTo>
                <a:lnTo>
                  <a:pt x="5232" y="11291"/>
                </a:lnTo>
                <a:lnTo>
                  <a:pt x="5159" y="11291"/>
                </a:lnTo>
                <a:lnTo>
                  <a:pt x="5062" y="11315"/>
                </a:lnTo>
                <a:lnTo>
                  <a:pt x="5013" y="11364"/>
                </a:lnTo>
                <a:lnTo>
                  <a:pt x="4964" y="11412"/>
                </a:lnTo>
                <a:lnTo>
                  <a:pt x="4964" y="11510"/>
                </a:lnTo>
                <a:lnTo>
                  <a:pt x="4964" y="11607"/>
                </a:lnTo>
                <a:lnTo>
                  <a:pt x="4964" y="11680"/>
                </a:lnTo>
                <a:lnTo>
                  <a:pt x="4940" y="11729"/>
                </a:lnTo>
                <a:lnTo>
                  <a:pt x="4891" y="11777"/>
                </a:lnTo>
                <a:lnTo>
                  <a:pt x="4818" y="11826"/>
                </a:lnTo>
                <a:lnTo>
                  <a:pt x="4697" y="11850"/>
                </a:lnTo>
                <a:lnTo>
                  <a:pt x="4599" y="11826"/>
                </a:lnTo>
                <a:lnTo>
                  <a:pt x="4502" y="11753"/>
                </a:lnTo>
                <a:lnTo>
                  <a:pt x="4453" y="11656"/>
                </a:lnTo>
                <a:lnTo>
                  <a:pt x="4453" y="11607"/>
                </a:lnTo>
                <a:lnTo>
                  <a:pt x="4453" y="11558"/>
                </a:lnTo>
                <a:lnTo>
                  <a:pt x="4478" y="11437"/>
                </a:lnTo>
                <a:lnTo>
                  <a:pt x="4429" y="11364"/>
                </a:lnTo>
                <a:lnTo>
                  <a:pt x="4380" y="11291"/>
                </a:lnTo>
                <a:lnTo>
                  <a:pt x="4307" y="11266"/>
                </a:lnTo>
                <a:lnTo>
                  <a:pt x="4210" y="11242"/>
                </a:lnTo>
                <a:lnTo>
                  <a:pt x="4113" y="11266"/>
                </a:lnTo>
                <a:lnTo>
                  <a:pt x="4040" y="11339"/>
                </a:lnTo>
                <a:lnTo>
                  <a:pt x="3991" y="11412"/>
                </a:lnTo>
                <a:lnTo>
                  <a:pt x="3942" y="11510"/>
                </a:lnTo>
                <a:lnTo>
                  <a:pt x="3894" y="11607"/>
                </a:lnTo>
                <a:lnTo>
                  <a:pt x="3796" y="11680"/>
                </a:lnTo>
                <a:lnTo>
                  <a:pt x="3723" y="11753"/>
                </a:lnTo>
                <a:lnTo>
                  <a:pt x="3529" y="11850"/>
                </a:lnTo>
                <a:lnTo>
                  <a:pt x="3431" y="11875"/>
                </a:lnTo>
                <a:lnTo>
                  <a:pt x="3310" y="11899"/>
                </a:lnTo>
                <a:lnTo>
                  <a:pt x="3261" y="11899"/>
                </a:lnTo>
                <a:lnTo>
                  <a:pt x="3212" y="11875"/>
                </a:lnTo>
                <a:lnTo>
                  <a:pt x="3139" y="11826"/>
                </a:lnTo>
                <a:lnTo>
                  <a:pt x="3115" y="11729"/>
                </a:lnTo>
                <a:lnTo>
                  <a:pt x="3066" y="11631"/>
                </a:lnTo>
                <a:lnTo>
                  <a:pt x="3018" y="11461"/>
                </a:lnTo>
                <a:lnTo>
                  <a:pt x="2993" y="11388"/>
                </a:lnTo>
                <a:lnTo>
                  <a:pt x="2969" y="11388"/>
                </a:lnTo>
                <a:lnTo>
                  <a:pt x="2969" y="11364"/>
                </a:lnTo>
                <a:lnTo>
                  <a:pt x="2945" y="11339"/>
                </a:lnTo>
                <a:lnTo>
                  <a:pt x="2896" y="11315"/>
                </a:lnTo>
                <a:lnTo>
                  <a:pt x="2847" y="11315"/>
                </a:lnTo>
                <a:lnTo>
                  <a:pt x="2799" y="11339"/>
                </a:lnTo>
                <a:lnTo>
                  <a:pt x="2750" y="11364"/>
                </a:lnTo>
                <a:lnTo>
                  <a:pt x="2701" y="11461"/>
                </a:lnTo>
                <a:lnTo>
                  <a:pt x="2677" y="11583"/>
                </a:lnTo>
                <a:lnTo>
                  <a:pt x="2677" y="11802"/>
                </a:lnTo>
                <a:lnTo>
                  <a:pt x="2701" y="11923"/>
                </a:lnTo>
                <a:lnTo>
                  <a:pt x="2726" y="12021"/>
                </a:lnTo>
                <a:lnTo>
                  <a:pt x="2799" y="12093"/>
                </a:lnTo>
                <a:lnTo>
                  <a:pt x="2847" y="12191"/>
                </a:lnTo>
                <a:lnTo>
                  <a:pt x="2945" y="12264"/>
                </a:lnTo>
                <a:lnTo>
                  <a:pt x="3042" y="12312"/>
                </a:lnTo>
                <a:lnTo>
                  <a:pt x="3188" y="12361"/>
                </a:lnTo>
                <a:lnTo>
                  <a:pt x="3480" y="12361"/>
                </a:lnTo>
                <a:lnTo>
                  <a:pt x="3626" y="12337"/>
                </a:lnTo>
                <a:lnTo>
                  <a:pt x="3748" y="12288"/>
                </a:lnTo>
                <a:lnTo>
                  <a:pt x="3869" y="12215"/>
                </a:lnTo>
                <a:lnTo>
                  <a:pt x="4015" y="12142"/>
                </a:lnTo>
                <a:lnTo>
                  <a:pt x="4113" y="12045"/>
                </a:lnTo>
                <a:lnTo>
                  <a:pt x="4259" y="12166"/>
                </a:lnTo>
                <a:lnTo>
                  <a:pt x="4405" y="12239"/>
                </a:lnTo>
                <a:lnTo>
                  <a:pt x="4575" y="12288"/>
                </a:lnTo>
                <a:lnTo>
                  <a:pt x="4745" y="12312"/>
                </a:lnTo>
                <a:lnTo>
                  <a:pt x="4916" y="12288"/>
                </a:lnTo>
                <a:lnTo>
                  <a:pt x="5086" y="12239"/>
                </a:lnTo>
                <a:lnTo>
                  <a:pt x="5232" y="12142"/>
                </a:lnTo>
                <a:lnTo>
                  <a:pt x="5354" y="12021"/>
                </a:lnTo>
                <a:lnTo>
                  <a:pt x="5475" y="12069"/>
                </a:lnTo>
                <a:lnTo>
                  <a:pt x="5597" y="12118"/>
                </a:lnTo>
                <a:lnTo>
                  <a:pt x="5743" y="12142"/>
                </a:lnTo>
                <a:lnTo>
                  <a:pt x="5889" y="12166"/>
                </a:lnTo>
                <a:lnTo>
                  <a:pt x="6011" y="12166"/>
                </a:lnTo>
                <a:lnTo>
                  <a:pt x="6157" y="12142"/>
                </a:lnTo>
                <a:lnTo>
                  <a:pt x="6278" y="12093"/>
                </a:lnTo>
                <a:lnTo>
                  <a:pt x="6376" y="12045"/>
                </a:lnTo>
                <a:lnTo>
                  <a:pt x="6546" y="12142"/>
                </a:lnTo>
                <a:lnTo>
                  <a:pt x="6716" y="12239"/>
                </a:lnTo>
                <a:lnTo>
                  <a:pt x="6862" y="12288"/>
                </a:lnTo>
                <a:lnTo>
                  <a:pt x="7008" y="12312"/>
                </a:lnTo>
                <a:lnTo>
                  <a:pt x="7154" y="12288"/>
                </a:lnTo>
                <a:lnTo>
                  <a:pt x="7276" y="12264"/>
                </a:lnTo>
                <a:lnTo>
                  <a:pt x="7398" y="12191"/>
                </a:lnTo>
                <a:lnTo>
                  <a:pt x="7519" y="12118"/>
                </a:lnTo>
                <a:lnTo>
                  <a:pt x="7763" y="11948"/>
                </a:lnTo>
                <a:lnTo>
                  <a:pt x="7836" y="12021"/>
                </a:lnTo>
                <a:lnTo>
                  <a:pt x="7909" y="12093"/>
                </a:lnTo>
                <a:lnTo>
                  <a:pt x="8030" y="12142"/>
                </a:lnTo>
                <a:lnTo>
                  <a:pt x="8347" y="12142"/>
                </a:lnTo>
                <a:lnTo>
                  <a:pt x="8493" y="12118"/>
                </a:lnTo>
                <a:lnTo>
                  <a:pt x="8663" y="12045"/>
                </a:lnTo>
                <a:lnTo>
                  <a:pt x="8785" y="11948"/>
                </a:lnTo>
                <a:lnTo>
                  <a:pt x="8882" y="12021"/>
                </a:lnTo>
                <a:lnTo>
                  <a:pt x="8955" y="12093"/>
                </a:lnTo>
                <a:lnTo>
                  <a:pt x="9174" y="12191"/>
                </a:lnTo>
                <a:lnTo>
                  <a:pt x="9320" y="12239"/>
                </a:lnTo>
                <a:lnTo>
                  <a:pt x="9466" y="12264"/>
                </a:lnTo>
                <a:lnTo>
                  <a:pt x="9588" y="12239"/>
                </a:lnTo>
                <a:lnTo>
                  <a:pt x="9709" y="12215"/>
                </a:lnTo>
                <a:lnTo>
                  <a:pt x="9831" y="12166"/>
                </a:lnTo>
                <a:lnTo>
                  <a:pt x="9952" y="12093"/>
                </a:lnTo>
                <a:lnTo>
                  <a:pt x="10147" y="11899"/>
                </a:lnTo>
                <a:lnTo>
                  <a:pt x="10269" y="12021"/>
                </a:lnTo>
                <a:lnTo>
                  <a:pt x="10415" y="12093"/>
                </a:lnTo>
                <a:lnTo>
                  <a:pt x="10561" y="12142"/>
                </a:lnTo>
                <a:lnTo>
                  <a:pt x="10755" y="12166"/>
                </a:lnTo>
                <a:lnTo>
                  <a:pt x="10926" y="12191"/>
                </a:lnTo>
                <a:lnTo>
                  <a:pt x="11096" y="12166"/>
                </a:lnTo>
                <a:lnTo>
                  <a:pt x="11266" y="12093"/>
                </a:lnTo>
                <a:lnTo>
                  <a:pt x="11412" y="12021"/>
                </a:lnTo>
                <a:lnTo>
                  <a:pt x="11558" y="12093"/>
                </a:lnTo>
                <a:lnTo>
                  <a:pt x="11704" y="12142"/>
                </a:lnTo>
                <a:lnTo>
                  <a:pt x="12045" y="12142"/>
                </a:lnTo>
                <a:lnTo>
                  <a:pt x="12215" y="12118"/>
                </a:lnTo>
                <a:lnTo>
                  <a:pt x="12410" y="12069"/>
                </a:lnTo>
                <a:lnTo>
                  <a:pt x="12580" y="11996"/>
                </a:lnTo>
                <a:lnTo>
                  <a:pt x="12726" y="11899"/>
                </a:lnTo>
                <a:lnTo>
                  <a:pt x="12799" y="11948"/>
                </a:lnTo>
                <a:lnTo>
                  <a:pt x="12921" y="11972"/>
                </a:lnTo>
                <a:lnTo>
                  <a:pt x="13043" y="11972"/>
                </a:lnTo>
                <a:lnTo>
                  <a:pt x="13164" y="11948"/>
                </a:lnTo>
                <a:lnTo>
                  <a:pt x="13237" y="11899"/>
                </a:lnTo>
                <a:lnTo>
                  <a:pt x="13286" y="11850"/>
                </a:lnTo>
                <a:lnTo>
                  <a:pt x="13310" y="11777"/>
                </a:lnTo>
                <a:lnTo>
                  <a:pt x="13310" y="11704"/>
                </a:lnTo>
                <a:lnTo>
                  <a:pt x="13286" y="11631"/>
                </a:lnTo>
                <a:lnTo>
                  <a:pt x="13262" y="11583"/>
                </a:lnTo>
                <a:lnTo>
                  <a:pt x="13189" y="11558"/>
                </a:lnTo>
                <a:lnTo>
                  <a:pt x="13116" y="11534"/>
                </a:lnTo>
                <a:lnTo>
                  <a:pt x="13043" y="11558"/>
                </a:lnTo>
                <a:lnTo>
                  <a:pt x="12970" y="11534"/>
                </a:lnTo>
                <a:lnTo>
                  <a:pt x="12897" y="11437"/>
                </a:lnTo>
                <a:lnTo>
                  <a:pt x="12799" y="11388"/>
                </a:lnTo>
                <a:lnTo>
                  <a:pt x="12751" y="11364"/>
                </a:lnTo>
                <a:lnTo>
                  <a:pt x="12702" y="11364"/>
                </a:lnTo>
                <a:lnTo>
                  <a:pt x="12653" y="11388"/>
                </a:lnTo>
                <a:lnTo>
                  <a:pt x="12605" y="11437"/>
                </a:lnTo>
                <a:lnTo>
                  <a:pt x="12532" y="11485"/>
                </a:lnTo>
                <a:lnTo>
                  <a:pt x="12410" y="11558"/>
                </a:lnTo>
                <a:lnTo>
                  <a:pt x="12264" y="11631"/>
                </a:lnTo>
                <a:lnTo>
                  <a:pt x="12094" y="11704"/>
                </a:lnTo>
                <a:lnTo>
                  <a:pt x="11948" y="11729"/>
                </a:lnTo>
                <a:lnTo>
                  <a:pt x="11753" y="11729"/>
                </a:lnTo>
                <a:lnTo>
                  <a:pt x="11729" y="11704"/>
                </a:lnTo>
                <a:lnTo>
                  <a:pt x="11704" y="11656"/>
                </a:lnTo>
                <a:lnTo>
                  <a:pt x="11680" y="11607"/>
                </a:lnTo>
                <a:lnTo>
                  <a:pt x="11704" y="11485"/>
                </a:lnTo>
                <a:lnTo>
                  <a:pt x="11704" y="11412"/>
                </a:lnTo>
                <a:lnTo>
                  <a:pt x="11656" y="11339"/>
                </a:lnTo>
                <a:lnTo>
                  <a:pt x="11607" y="11291"/>
                </a:lnTo>
                <a:lnTo>
                  <a:pt x="11534" y="11266"/>
                </a:lnTo>
                <a:lnTo>
                  <a:pt x="11461" y="11291"/>
                </a:lnTo>
                <a:lnTo>
                  <a:pt x="11388" y="11315"/>
                </a:lnTo>
                <a:lnTo>
                  <a:pt x="11315" y="11364"/>
                </a:lnTo>
                <a:lnTo>
                  <a:pt x="11291" y="11437"/>
                </a:lnTo>
                <a:lnTo>
                  <a:pt x="11266" y="11558"/>
                </a:lnTo>
                <a:lnTo>
                  <a:pt x="11218" y="11607"/>
                </a:lnTo>
                <a:lnTo>
                  <a:pt x="11169" y="11656"/>
                </a:lnTo>
                <a:lnTo>
                  <a:pt x="11047" y="11729"/>
                </a:lnTo>
                <a:lnTo>
                  <a:pt x="10901" y="11753"/>
                </a:lnTo>
                <a:lnTo>
                  <a:pt x="10755" y="11753"/>
                </a:lnTo>
                <a:lnTo>
                  <a:pt x="10609" y="11729"/>
                </a:lnTo>
                <a:lnTo>
                  <a:pt x="10488" y="11656"/>
                </a:lnTo>
                <a:lnTo>
                  <a:pt x="10463" y="11631"/>
                </a:lnTo>
                <a:lnTo>
                  <a:pt x="10439" y="11583"/>
                </a:lnTo>
                <a:lnTo>
                  <a:pt x="10439" y="11510"/>
                </a:lnTo>
                <a:lnTo>
                  <a:pt x="10463" y="11461"/>
                </a:lnTo>
                <a:lnTo>
                  <a:pt x="10512" y="11364"/>
                </a:lnTo>
                <a:lnTo>
                  <a:pt x="10488" y="11291"/>
                </a:lnTo>
                <a:lnTo>
                  <a:pt x="10463" y="11218"/>
                </a:lnTo>
                <a:lnTo>
                  <a:pt x="10390" y="11169"/>
                </a:lnTo>
                <a:lnTo>
                  <a:pt x="10317" y="11145"/>
                </a:lnTo>
                <a:close/>
                <a:moveTo>
                  <a:pt x="16498" y="11193"/>
                </a:moveTo>
                <a:lnTo>
                  <a:pt x="16498" y="11948"/>
                </a:lnTo>
                <a:lnTo>
                  <a:pt x="16255" y="12093"/>
                </a:lnTo>
                <a:lnTo>
                  <a:pt x="16011" y="12312"/>
                </a:lnTo>
                <a:lnTo>
                  <a:pt x="15792" y="12556"/>
                </a:lnTo>
                <a:lnTo>
                  <a:pt x="15598" y="12823"/>
                </a:lnTo>
                <a:lnTo>
                  <a:pt x="15598" y="12775"/>
                </a:lnTo>
                <a:lnTo>
                  <a:pt x="15598" y="12434"/>
                </a:lnTo>
                <a:lnTo>
                  <a:pt x="15622" y="12385"/>
                </a:lnTo>
                <a:lnTo>
                  <a:pt x="15914" y="11923"/>
                </a:lnTo>
                <a:lnTo>
                  <a:pt x="16060" y="11680"/>
                </a:lnTo>
                <a:lnTo>
                  <a:pt x="16206" y="11461"/>
                </a:lnTo>
                <a:lnTo>
                  <a:pt x="16352" y="11339"/>
                </a:lnTo>
                <a:lnTo>
                  <a:pt x="16498" y="11193"/>
                </a:lnTo>
                <a:close/>
                <a:moveTo>
                  <a:pt x="16498" y="12288"/>
                </a:moveTo>
                <a:lnTo>
                  <a:pt x="16498" y="13140"/>
                </a:lnTo>
                <a:lnTo>
                  <a:pt x="16303" y="13213"/>
                </a:lnTo>
                <a:lnTo>
                  <a:pt x="16157" y="13334"/>
                </a:lnTo>
                <a:lnTo>
                  <a:pt x="16011" y="13456"/>
                </a:lnTo>
                <a:lnTo>
                  <a:pt x="15890" y="13602"/>
                </a:lnTo>
                <a:lnTo>
                  <a:pt x="15719" y="13797"/>
                </a:lnTo>
                <a:lnTo>
                  <a:pt x="15573" y="14016"/>
                </a:lnTo>
                <a:lnTo>
                  <a:pt x="15573" y="13602"/>
                </a:lnTo>
                <a:lnTo>
                  <a:pt x="15792" y="13213"/>
                </a:lnTo>
                <a:lnTo>
                  <a:pt x="16036" y="12848"/>
                </a:lnTo>
                <a:lnTo>
                  <a:pt x="16255" y="12556"/>
                </a:lnTo>
                <a:lnTo>
                  <a:pt x="16498" y="12288"/>
                </a:lnTo>
                <a:close/>
                <a:moveTo>
                  <a:pt x="2847" y="13286"/>
                </a:moveTo>
                <a:lnTo>
                  <a:pt x="2799" y="13310"/>
                </a:lnTo>
                <a:lnTo>
                  <a:pt x="2774" y="13334"/>
                </a:lnTo>
                <a:lnTo>
                  <a:pt x="2580" y="13675"/>
                </a:lnTo>
                <a:lnTo>
                  <a:pt x="2507" y="13870"/>
                </a:lnTo>
                <a:lnTo>
                  <a:pt x="2458" y="14064"/>
                </a:lnTo>
                <a:lnTo>
                  <a:pt x="2434" y="14259"/>
                </a:lnTo>
                <a:lnTo>
                  <a:pt x="2458" y="14332"/>
                </a:lnTo>
                <a:lnTo>
                  <a:pt x="2507" y="14405"/>
                </a:lnTo>
                <a:lnTo>
                  <a:pt x="2555" y="14478"/>
                </a:lnTo>
                <a:lnTo>
                  <a:pt x="2628" y="14527"/>
                </a:lnTo>
                <a:lnTo>
                  <a:pt x="2750" y="14551"/>
                </a:lnTo>
                <a:lnTo>
                  <a:pt x="3018" y="14551"/>
                </a:lnTo>
                <a:lnTo>
                  <a:pt x="3164" y="14527"/>
                </a:lnTo>
                <a:lnTo>
                  <a:pt x="3285" y="14478"/>
                </a:lnTo>
                <a:lnTo>
                  <a:pt x="3431" y="14429"/>
                </a:lnTo>
                <a:lnTo>
                  <a:pt x="3699" y="14283"/>
                </a:lnTo>
                <a:lnTo>
                  <a:pt x="3942" y="14089"/>
                </a:lnTo>
                <a:lnTo>
                  <a:pt x="4015" y="14186"/>
                </a:lnTo>
                <a:lnTo>
                  <a:pt x="4137" y="14259"/>
                </a:lnTo>
                <a:lnTo>
                  <a:pt x="4234" y="14332"/>
                </a:lnTo>
                <a:lnTo>
                  <a:pt x="4380" y="14381"/>
                </a:lnTo>
                <a:lnTo>
                  <a:pt x="4551" y="14429"/>
                </a:lnTo>
                <a:lnTo>
                  <a:pt x="4867" y="14429"/>
                </a:lnTo>
                <a:lnTo>
                  <a:pt x="5037" y="14405"/>
                </a:lnTo>
                <a:lnTo>
                  <a:pt x="5183" y="14356"/>
                </a:lnTo>
                <a:lnTo>
                  <a:pt x="5329" y="14283"/>
                </a:lnTo>
                <a:lnTo>
                  <a:pt x="5475" y="14186"/>
                </a:lnTo>
                <a:lnTo>
                  <a:pt x="5597" y="14089"/>
                </a:lnTo>
                <a:lnTo>
                  <a:pt x="5719" y="14186"/>
                </a:lnTo>
                <a:lnTo>
                  <a:pt x="5889" y="14235"/>
                </a:lnTo>
                <a:lnTo>
                  <a:pt x="6084" y="14259"/>
                </a:lnTo>
                <a:lnTo>
                  <a:pt x="6278" y="14259"/>
                </a:lnTo>
                <a:lnTo>
                  <a:pt x="6814" y="14235"/>
                </a:lnTo>
                <a:lnTo>
                  <a:pt x="7325" y="14259"/>
                </a:lnTo>
                <a:lnTo>
                  <a:pt x="7665" y="14283"/>
                </a:lnTo>
                <a:lnTo>
                  <a:pt x="8030" y="14259"/>
                </a:lnTo>
                <a:lnTo>
                  <a:pt x="8225" y="14235"/>
                </a:lnTo>
                <a:lnTo>
                  <a:pt x="8395" y="14186"/>
                </a:lnTo>
                <a:lnTo>
                  <a:pt x="8541" y="14113"/>
                </a:lnTo>
                <a:lnTo>
                  <a:pt x="8687" y="13991"/>
                </a:lnTo>
                <a:lnTo>
                  <a:pt x="8712" y="13943"/>
                </a:lnTo>
                <a:lnTo>
                  <a:pt x="8712" y="13894"/>
                </a:lnTo>
                <a:lnTo>
                  <a:pt x="8687" y="13845"/>
                </a:lnTo>
                <a:lnTo>
                  <a:pt x="8639" y="13821"/>
                </a:lnTo>
                <a:lnTo>
                  <a:pt x="8420" y="13772"/>
                </a:lnTo>
                <a:lnTo>
                  <a:pt x="8225" y="13797"/>
                </a:lnTo>
                <a:lnTo>
                  <a:pt x="7787" y="13845"/>
                </a:lnTo>
                <a:lnTo>
                  <a:pt x="7373" y="13845"/>
                </a:lnTo>
                <a:lnTo>
                  <a:pt x="6935" y="13797"/>
                </a:lnTo>
                <a:lnTo>
                  <a:pt x="6716" y="13797"/>
                </a:lnTo>
                <a:lnTo>
                  <a:pt x="6376" y="13821"/>
                </a:lnTo>
                <a:lnTo>
                  <a:pt x="6059" y="13821"/>
                </a:lnTo>
                <a:lnTo>
                  <a:pt x="5962" y="13797"/>
                </a:lnTo>
                <a:lnTo>
                  <a:pt x="5938" y="13797"/>
                </a:lnTo>
                <a:lnTo>
                  <a:pt x="5938" y="13772"/>
                </a:lnTo>
                <a:lnTo>
                  <a:pt x="5962" y="13699"/>
                </a:lnTo>
                <a:lnTo>
                  <a:pt x="5938" y="13602"/>
                </a:lnTo>
                <a:lnTo>
                  <a:pt x="5913" y="13553"/>
                </a:lnTo>
                <a:lnTo>
                  <a:pt x="5865" y="13480"/>
                </a:lnTo>
                <a:lnTo>
                  <a:pt x="5816" y="13456"/>
                </a:lnTo>
                <a:lnTo>
                  <a:pt x="5743" y="13432"/>
                </a:lnTo>
                <a:lnTo>
                  <a:pt x="5670" y="13456"/>
                </a:lnTo>
                <a:lnTo>
                  <a:pt x="5597" y="13505"/>
                </a:lnTo>
                <a:lnTo>
                  <a:pt x="5354" y="13748"/>
                </a:lnTo>
                <a:lnTo>
                  <a:pt x="5062" y="13943"/>
                </a:lnTo>
                <a:lnTo>
                  <a:pt x="4964" y="13991"/>
                </a:lnTo>
                <a:lnTo>
                  <a:pt x="4818" y="14016"/>
                </a:lnTo>
                <a:lnTo>
                  <a:pt x="4672" y="14016"/>
                </a:lnTo>
                <a:lnTo>
                  <a:pt x="4526" y="13991"/>
                </a:lnTo>
                <a:lnTo>
                  <a:pt x="4405" y="13943"/>
                </a:lnTo>
                <a:lnTo>
                  <a:pt x="4307" y="13870"/>
                </a:lnTo>
                <a:lnTo>
                  <a:pt x="4283" y="13821"/>
                </a:lnTo>
                <a:lnTo>
                  <a:pt x="4283" y="13748"/>
                </a:lnTo>
                <a:lnTo>
                  <a:pt x="4283" y="13675"/>
                </a:lnTo>
                <a:lnTo>
                  <a:pt x="4307" y="13578"/>
                </a:lnTo>
                <a:lnTo>
                  <a:pt x="4307" y="13505"/>
                </a:lnTo>
                <a:lnTo>
                  <a:pt x="4307" y="13432"/>
                </a:lnTo>
                <a:lnTo>
                  <a:pt x="4259" y="13383"/>
                </a:lnTo>
                <a:lnTo>
                  <a:pt x="4186" y="13334"/>
                </a:lnTo>
                <a:lnTo>
                  <a:pt x="4113" y="13310"/>
                </a:lnTo>
                <a:lnTo>
                  <a:pt x="4040" y="13334"/>
                </a:lnTo>
                <a:lnTo>
                  <a:pt x="3967" y="13359"/>
                </a:lnTo>
                <a:lnTo>
                  <a:pt x="3918" y="13432"/>
                </a:lnTo>
                <a:lnTo>
                  <a:pt x="3845" y="13529"/>
                </a:lnTo>
                <a:lnTo>
                  <a:pt x="3772" y="13602"/>
                </a:lnTo>
                <a:lnTo>
                  <a:pt x="3602" y="13772"/>
                </a:lnTo>
                <a:lnTo>
                  <a:pt x="3407" y="13918"/>
                </a:lnTo>
                <a:lnTo>
                  <a:pt x="3212" y="14016"/>
                </a:lnTo>
                <a:lnTo>
                  <a:pt x="3091" y="14089"/>
                </a:lnTo>
                <a:lnTo>
                  <a:pt x="2945" y="14113"/>
                </a:lnTo>
                <a:lnTo>
                  <a:pt x="2896" y="14113"/>
                </a:lnTo>
                <a:lnTo>
                  <a:pt x="2847" y="14089"/>
                </a:lnTo>
                <a:lnTo>
                  <a:pt x="2847" y="14016"/>
                </a:lnTo>
                <a:lnTo>
                  <a:pt x="2847" y="13918"/>
                </a:lnTo>
                <a:lnTo>
                  <a:pt x="2969" y="13456"/>
                </a:lnTo>
                <a:lnTo>
                  <a:pt x="2969" y="13407"/>
                </a:lnTo>
                <a:lnTo>
                  <a:pt x="2969" y="13359"/>
                </a:lnTo>
                <a:lnTo>
                  <a:pt x="2920" y="13310"/>
                </a:lnTo>
                <a:lnTo>
                  <a:pt x="2872" y="13286"/>
                </a:lnTo>
                <a:close/>
                <a:moveTo>
                  <a:pt x="16498" y="13286"/>
                </a:moveTo>
                <a:lnTo>
                  <a:pt x="16474" y="14137"/>
                </a:lnTo>
                <a:lnTo>
                  <a:pt x="16425" y="14137"/>
                </a:lnTo>
                <a:lnTo>
                  <a:pt x="16328" y="14210"/>
                </a:lnTo>
                <a:lnTo>
                  <a:pt x="16206" y="14283"/>
                </a:lnTo>
                <a:lnTo>
                  <a:pt x="15987" y="14478"/>
                </a:lnTo>
                <a:lnTo>
                  <a:pt x="15792" y="14697"/>
                </a:lnTo>
                <a:lnTo>
                  <a:pt x="15622" y="14916"/>
                </a:lnTo>
                <a:lnTo>
                  <a:pt x="15525" y="15038"/>
                </a:lnTo>
                <a:lnTo>
                  <a:pt x="15549" y="14673"/>
                </a:lnTo>
                <a:lnTo>
                  <a:pt x="15573" y="14673"/>
                </a:lnTo>
                <a:lnTo>
                  <a:pt x="15695" y="14502"/>
                </a:lnTo>
                <a:lnTo>
                  <a:pt x="15817" y="14332"/>
                </a:lnTo>
                <a:lnTo>
                  <a:pt x="16011" y="13967"/>
                </a:lnTo>
                <a:lnTo>
                  <a:pt x="16230" y="13602"/>
                </a:lnTo>
                <a:lnTo>
                  <a:pt x="16352" y="13432"/>
                </a:lnTo>
                <a:lnTo>
                  <a:pt x="16498" y="13286"/>
                </a:lnTo>
                <a:close/>
                <a:moveTo>
                  <a:pt x="16474" y="14332"/>
                </a:moveTo>
                <a:lnTo>
                  <a:pt x="16449" y="15208"/>
                </a:lnTo>
                <a:lnTo>
                  <a:pt x="16352" y="15232"/>
                </a:lnTo>
                <a:lnTo>
                  <a:pt x="16230" y="15305"/>
                </a:lnTo>
                <a:lnTo>
                  <a:pt x="15987" y="15500"/>
                </a:lnTo>
                <a:lnTo>
                  <a:pt x="15768" y="15719"/>
                </a:lnTo>
                <a:lnTo>
                  <a:pt x="15622" y="15889"/>
                </a:lnTo>
                <a:lnTo>
                  <a:pt x="15476" y="16035"/>
                </a:lnTo>
                <a:lnTo>
                  <a:pt x="15476" y="15743"/>
                </a:lnTo>
                <a:lnTo>
                  <a:pt x="15549" y="15695"/>
                </a:lnTo>
                <a:lnTo>
                  <a:pt x="15598" y="15646"/>
                </a:lnTo>
                <a:lnTo>
                  <a:pt x="15671" y="15500"/>
                </a:lnTo>
                <a:lnTo>
                  <a:pt x="15817" y="15257"/>
                </a:lnTo>
                <a:lnTo>
                  <a:pt x="16011" y="15013"/>
                </a:lnTo>
                <a:lnTo>
                  <a:pt x="16279" y="14697"/>
                </a:lnTo>
                <a:lnTo>
                  <a:pt x="16376" y="14502"/>
                </a:lnTo>
                <a:lnTo>
                  <a:pt x="16474" y="14332"/>
                </a:lnTo>
                <a:close/>
                <a:moveTo>
                  <a:pt x="16449" y="15622"/>
                </a:moveTo>
                <a:lnTo>
                  <a:pt x="16425" y="16376"/>
                </a:lnTo>
                <a:lnTo>
                  <a:pt x="16328" y="16425"/>
                </a:lnTo>
                <a:lnTo>
                  <a:pt x="16230" y="16522"/>
                </a:lnTo>
                <a:lnTo>
                  <a:pt x="16036" y="16692"/>
                </a:lnTo>
                <a:lnTo>
                  <a:pt x="15719" y="17082"/>
                </a:lnTo>
                <a:lnTo>
                  <a:pt x="15427" y="17422"/>
                </a:lnTo>
                <a:lnTo>
                  <a:pt x="15427" y="17106"/>
                </a:lnTo>
                <a:lnTo>
                  <a:pt x="15452" y="16960"/>
                </a:lnTo>
                <a:lnTo>
                  <a:pt x="15452" y="16887"/>
                </a:lnTo>
                <a:lnTo>
                  <a:pt x="15476" y="16765"/>
                </a:lnTo>
                <a:lnTo>
                  <a:pt x="15525" y="16644"/>
                </a:lnTo>
                <a:lnTo>
                  <a:pt x="15598" y="16522"/>
                </a:lnTo>
                <a:lnTo>
                  <a:pt x="15695" y="16400"/>
                </a:lnTo>
                <a:lnTo>
                  <a:pt x="15890" y="16181"/>
                </a:lnTo>
                <a:lnTo>
                  <a:pt x="16060" y="15987"/>
                </a:lnTo>
                <a:lnTo>
                  <a:pt x="16255" y="15816"/>
                </a:lnTo>
                <a:lnTo>
                  <a:pt x="16449" y="15622"/>
                </a:lnTo>
                <a:close/>
                <a:moveTo>
                  <a:pt x="16401" y="16984"/>
                </a:moveTo>
                <a:lnTo>
                  <a:pt x="16401" y="17641"/>
                </a:lnTo>
                <a:lnTo>
                  <a:pt x="16157" y="17763"/>
                </a:lnTo>
                <a:lnTo>
                  <a:pt x="15938" y="17933"/>
                </a:lnTo>
                <a:lnTo>
                  <a:pt x="15719" y="18104"/>
                </a:lnTo>
                <a:lnTo>
                  <a:pt x="15549" y="18323"/>
                </a:lnTo>
                <a:lnTo>
                  <a:pt x="15403" y="18493"/>
                </a:lnTo>
                <a:lnTo>
                  <a:pt x="15403" y="18347"/>
                </a:lnTo>
                <a:lnTo>
                  <a:pt x="15452" y="18298"/>
                </a:lnTo>
                <a:lnTo>
                  <a:pt x="15476" y="18250"/>
                </a:lnTo>
                <a:lnTo>
                  <a:pt x="15525" y="18104"/>
                </a:lnTo>
                <a:lnTo>
                  <a:pt x="15598" y="17982"/>
                </a:lnTo>
                <a:lnTo>
                  <a:pt x="15768" y="17714"/>
                </a:lnTo>
                <a:lnTo>
                  <a:pt x="15963" y="17471"/>
                </a:lnTo>
                <a:lnTo>
                  <a:pt x="16157" y="17252"/>
                </a:lnTo>
                <a:lnTo>
                  <a:pt x="16401" y="16984"/>
                </a:lnTo>
                <a:close/>
                <a:moveTo>
                  <a:pt x="14405" y="1533"/>
                </a:moveTo>
                <a:lnTo>
                  <a:pt x="14722" y="1558"/>
                </a:lnTo>
                <a:lnTo>
                  <a:pt x="14819" y="1582"/>
                </a:lnTo>
                <a:lnTo>
                  <a:pt x="14892" y="1606"/>
                </a:lnTo>
                <a:lnTo>
                  <a:pt x="14965" y="1655"/>
                </a:lnTo>
                <a:lnTo>
                  <a:pt x="14965" y="1874"/>
                </a:lnTo>
                <a:lnTo>
                  <a:pt x="14989" y="2093"/>
                </a:lnTo>
                <a:lnTo>
                  <a:pt x="15062" y="2531"/>
                </a:lnTo>
                <a:lnTo>
                  <a:pt x="15062" y="3188"/>
                </a:lnTo>
                <a:lnTo>
                  <a:pt x="15038" y="3821"/>
                </a:lnTo>
                <a:lnTo>
                  <a:pt x="15014" y="5183"/>
                </a:lnTo>
                <a:lnTo>
                  <a:pt x="15014" y="6546"/>
                </a:lnTo>
                <a:lnTo>
                  <a:pt x="15038" y="9563"/>
                </a:lnTo>
                <a:lnTo>
                  <a:pt x="15038" y="12580"/>
                </a:lnTo>
                <a:lnTo>
                  <a:pt x="15038" y="13651"/>
                </a:lnTo>
                <a:lnTo>
                  <a:pt x="14989" y="14697"/>
                </a:lnTo>
                <a:lnTo>
                  <a:pt x="14941" y="15768"/>
                </a:lnTo>
                <a:lnTo>
                  <a:pt x="14892" y="16814"/>
                </a:lnTo>
                <a:lnTo>
                  <a:pt x="14868" y="18420"/>
                </a:lnTo>
                <a:lnTo>
                  <a:pt x="14843" y="19077"/>
                </a:lnTo>
                <a:lnTo>
                  <a:pt x="14843" y="19296"/>
                </a:lnTo>
                <a:lnTo>
                  <a:pt x="14819" y="19393"/>
                </a:lnTo>
                <a:lnTo>
                  <a:pt x="14868" y="19296"/>
                </a:lnTo>
                <a:lnTo>
                  <a:pt x="14843" y="19369"/>
                </a:lnTo>
                <a:lnTo>
                  <a:pt x="14843" y="19442"/>
                </a:lnTo>
                <a:lnTo>
                  <a:pt x="14503" y="19491"/>
                </a:lnTo>
                <a:lnTo>
                  <a:pt x="13505" y="19491"/>
                </a:lnTo>
                <a:lnTo>
                  <a:pt x="12580" y="19515"/>
                </a:lnTo>
                <a:lnTo>
                  <a:pt x="11680" y="19539"/>
                </a:lnTo>
                <a:lnTo>
                  <a:pt x="9636" y="19466"/>
                </a:lnTo>
                <a:lnTo>
                  <a:pt x="7592" y="19418"/>
                </a:lnTo>
                <a:lnTo>
                  <a:pt x="6570" y="19393"/>
                </a:lnTo>
                <a:lnTo>
                  <a:pt x="2653" y="19393"/>
                </a:lnTo>
                <a:lnTo>
                  <a:pt x="1777" y="19466"/>
                </a:lnTo>
                <a:lnTo>
                  <a:pt x="1266" y="19491"/>
                </a:lnTo>
                <a:lnTo>
                  <a:pt x="731" y="19515"/>
                </a:lnTo>
                <a:lnTo>
                  <a:pt x="731" y="19491"/>
                </a:lnTo>
                <a:lnTo>
                  <a:pt x="682" y="18955"/>
                </a:lnTo>
                <a:lnTo>
                  <a:pt x="658" y="18420"/>
                </a:lnTo>
                <a:lnTo>
                  <a:pt x="633" y="17349"/>
                </a:lnTo>
                <a:lnTo>
                  <a:pt x="658" y="16279"/>
                </a:lnTo>
                <a:lnTo>
                  <a:pt x="633" y="15743"/>
                </a:lnTo>
                <a:lnTo>
                  <a:pt x="609" y="15208"/>
                </a:lnTo>
                <a:lnTo>
                  <a:pt x="560" y="14648"/>
                </a:lnTo>
                <a:lnTo>
                  <a:pt x="560" y="14113"/>
                </a:lnTo>
                <a:lnTo>
                  <a:pt x="560" y="13553"/>
                </a:lnTo>
                <a:lnTo>
                  <a:pt x="560" y="13018"/>
                </a:lnTo>
                <a:lnTo>
                  <a:pt x="633" y="11923"/>
                </a:lnTo>
                <a:lnTo>
                  <a:pt x="682" y="10828"/>
                </a:lnTo>
                <a:lnTo>
                  <a:pt x="731" y="9685"/>
                </a:lnTo>
                <a:lnTo>
                  <a:pt x="731" y="8541"/>
                </a:lnTo>
                <a:lnTo>
                  <a:pt x="682" y="7422"/>
                </a:lnTo>
                <a:lnTo>
                  <a:pt x="658" y="6278"/>
                </a:lnTo>
                <a:lnTo>
                  <a:pt x="585" y="4015"/>
                </a:lnTo>
                <a:lnTo>
                  <a:pt x="560" y="2847"/>
                </a:lnTo>
                <a:lnTo>
                  <a:pt x="560" y="2239"/>
                </a:lnTo>
                <a:lnTo>
                  <a:pt x="512" y="1655"/>
                </a:lnTo>
                <a:lnTo>
                  <a:pt x="852" y="1679"/>
                </a:lnTo>
                <a:lnTo>
                  <a:pt x="1193" y="1704"/>
                </a:lnTo>
                <a:lnTo>
                  <a:pt x="1874" y="1679"/>
                </a:lnTo>
                <a:lnTo>
                  <a:pt x="1874" y="1679"/>
                </a:lnTo>
                <a:lnTo>
                  <a:pt x="1753" y="1850"/>
                </a:lnTo>
                <a:lnTo>
                  <a:pt x="1631" y="2020"/>
                </a:lnTo>
                <a:lnTo>
                  <a:pt x="1558" y="2190"/>
                </a:lnTo>
                <a:lnTo>
                  <a:pt x="1534" y="2409"/>
                </a:lnTo>
                <a:lnTo>
                  <a:pt x="1534" y="2507"/>
                </a:lnTo>
                <a:lnTo>
                  <a:pt x="1558" y="2628"/>
                </a:lnTo>
                <a:lnTo>
                  <a:pt x="1607" y="2872"/>
                </a:lnTo>
                <a:lnTo>
                  <a:pt x="1728" y="3066"/>
                </a:lnTo>
                <a:lnTo>
                  <a:pt x="1874" y="3261"/>
                </a:lnTo>
                <a:lnTo>
                  <a:pt x="2069" y="3407"/>
                </a:lnTo>
                <a:lnTo>
                  <a:pt x="2288" y="3529"/>
                </a:lnTo>
                <a:lnTo>
                  <a:pt x="2385" y="3553"/>
                </a:lnTo>
                <a:lnTo>
                  <a:pt x="2507" y="3577"/>
                </a:lnTo>
                <a:lnTo>
                  <a:pt x="2750" y="3577"/>
                </a:lnTo>
                <a:lnTo>
                  <a:pt x="2896" y="3529"/>
                </a:lnTo>
                <a:lnTo>
                  <a:pt x="3042" y="3480"/>
                </a:lnTo>
                <a:lnTo>
                  <a:pt x="3164" y="3407"/>
                </a:lnTo>
                <a:lnTo>
                  <a:pt x="3285" y="3310"/>
                </a:lnTo>
                <a:lnTo>
                  <a:pt x="3407" y="3188"/>
                </a:lnTo>
                <a:lnTo>
                  <a:pt x="3504" y="3066"/>
                </a:lnTo>
                <a:lnTo>
                  <a:pt x="3577" y="2945"/>
                </a:lnTo>
                <a:lnTo>
                  <a:pt x="3650" y="2799"/>
                </a:lnTo>
                <a:lnTo>
                  <a:pt x="3699" y="2653"/>
                </a:lnTo>
                <a:lnTo>
                  <a:pt x="3748" y="2482"/>
                </a:lnTo>
                <a:lnTo>
                  <a:pt x="3772" y="2336"/>
                </a:lnTo>
                <a:lnTo>
                  <a:pt x="3772" y="2190"/>
                </a:lnTo>
                <a:lnTo>
                  <a:pt x="3748" y="2044"/>
                </a:lnTo>
                <a:lnTo>
                  <a:pt x="3723" y="1923"/>
                </a:lnTo>
                <a:lnTo>
                  <a:pt x="3675" y="1801"/>
                </a:lnTo>
                <a:lnTo>
                  <a:pt x="3577" y="1679"/>
                </a:lnTo>
                <a:lnTo>
                  <a:pt x="5378" y="1679"/>
                </a:lnTo>
                <a:lnTo>
                  <a:pt x="5281" y="1777"/>
                </a:lnTo>
                <a:lnTo>
                  <a:pt x="5208" y="1874"/>
                </a:lnTo>
                <a:lnTo>
                  <a:pt x="5086" y="2069"/>
                </a:lnTo>
                <a:lnTo>
                  <a:pt x="5013" y="2288"/>
                </a:lnTo>
                <a:lnTo>
                  <a:pt x="4989" y="2507"/>
                </a:lnTo>
                <a:lnTo>
                  <a:pt x="5013" y="2726"/>
                </a:lnTo>
                <a:lnTo>
                  <a:pt x="5110" y="2920"/>
                </a:lnTo>
                <a:lnTo>
                  <a:pt x="5232" y="3091"/>
                </a:lnTo>
                <a:lnTo>
                  <a:pt x="5402" y="3261"/>
                </a:lnTo>
                <a:lnTo>
                  <a:pt x="5597" y="3358"/>
                </a:lnTo>
                <a:lnTo>
                  <a:pt x="5840" y="3431"/>
                </a:lnTo>
                <a:lnTo>
                  <a:pt x="6059" y="3456"/>
                </a:lnTo>
                <a:lnTo>
                  <a:pt x="6303" y="3431"/>
                </a:lnTo>
                <a:lnTo>
                  <a:pt x="6497" y="3358"/>
                </a:lnTo>
                <a:lnTo>
                  <a:pt x="6716" y="3237"/>
                </a:lnTo>
                <a:lnTo>
                  <a:pt x="6862" y="3091"/>
                </a:lnTo>
                <a:lnTo>
                  <a:pt x="7008" y="2896"/>
                </a:lnTo>
                <a:lnTo>
                  <a:pt x="7081" y="2653"/>
                </a:lnTo>
                <a:lnTo>
                  <a:pt x="7106" y="2531"/>
                </a:lnTo>
                <a:lnTo>
                  <a:pt x="7106" y="2409"/>
                </a:lnTo>
                <a:lnTo>
                  <a:pt x="7081" y="2142"/>
                </a:lnTo>
                <a:lnTo>
                  <a:pt x="7057" y="1996"/>
                </a:lnTo>
                <a:lnTo>
                  <a:pt x="7008" y="1874"/>
                </a:lnTo>
                <a:lnTo>
                  <a:pt x="6935" y="1777"/>
                </a:lnTo>
                <a:lnTo>
                  <a:pt x="6862" y="1679"/>
                </a:lnTo>
                <a:lnTo>
                  <a:pt x="8614" y="1631"/>
                </a:lnTo>
                <a:lnTo>
                  <a:pt x="8639" y="1631"/>
                </a:lnTo>
                <a:lnTo>
                  <a:pt x="8541" y="1801"/>
                </a:lnTo>
                <a:lnTo>
                  <a:pt x="8444" y="1971"/>
                </a:lnTo>
                <a:lnTo>
                  <a:pt x="8420" y="2142"/>
                </a:lnTo>
                <a:lnTo>
                  <a:pt x="8395" y="2336"/>
                </a:lnTo>
                <a:lnTo>
                  <a:pt x="8420" y="2458"/>
                </a:lnTo>
                <a:lnTo>
                  <a:pt x="8444" y="2580"/>
                </a:lnTo>
                <a:lnTo>
                  <a:pt x="8493" y="2677"/>
                </a:lnTo>
                <a:lnTo>
                  <a:pt x="8541" y="2774"/>
                </a:lnTo>
                <a:lnTo>
                  <a:pt x="8712" y="2969"/>
                </a:lnTo>
                <a:lnTo>
                  <a:pt x="8906" y="3115"/>
                </a:lnTo>
                <a:lnTo>
                  <a:pt x="9125" y="3237"/>
                </a:lnTo>
                <a:lnTo>
                  <a:pt x="9369" y="3310"/>
                </a:lnTo>
                <a:lnTo>
                  <a:pt x="9588" y="3310"/>
                </a:lnTo>
                <a:lnTo>
                  <a:pt x="9709" y="3285"/>
                </a:lnTo>
                <a:lnTo>
                  <a:pt x="9831" y="3237"/>
                </a:lnTo>
                <a:lnTo>
                  <a:pt x="9977" y="3139"/>
                </a:lnTo>
                <a:lnTo>
                  <a:pt x="10098" y="3018"/>
                </a:lnTo>
                <a:lnTo>
                  <a:pt x="10171" y="2872"/>
                </a:lnTo>
                <a:lnTo>
                  <a:pt x="10244" y="2701"/>
                </a:lnTo>
                <a:lnTo>
                  <a:pt x="10293" y="2507"/>
                </a:lnTo>
                <a:lnTo>
                  <a:pt x="10293" y="2336"/>
                </a:lnTo>
                <a:lnTo>
                  <a:pt x="10293" y="2142"/>
                </a:lnTo>
                <a:lnTo>
                  <a:pt x="10293" y="1971"/>
                </a:lnTo>
                <a:lnTo>
                  <a:pt x="10220" y="1777"/>
                </a:lnTo>
                <a:lnTo>
                  <a:pt x="10123" y="1582"/>
                </a:lnTo>
                <a:lnTo>
                  <a:pt x="11169" y="1558"/>
                </a:lnTo>
                <a:lnTo>
                  <a:pt x="12215" y="1533"/>
                </a:lnTo>
                <a:lnTo>
                  <a:pt x="12069" y="1631"/>
                </a:lnTo>
                <a:lnTo>
                  <a:pt x="11948" y="1728"/>
                </a:lnTo>
                <a:lnTo>
                  <a:pt x="11850" y="1850"/>
                </a:lnTo>
                <a:lnTo>
                  <a:pt x="11753" y="1996"/>
                </a:lnTo>
                <a:lnTo>
                  <a:pt x="11656" y="2190"/>
                </a:lnTo>
                <a:lnTo>
                  <a:pt x="11631" y="2409"/>
                </a:lnTo>
                <a:lnTo>
                  <a:pt x="11631" y="2604"/>
                </a:lnTo>
                <a:lnTo>
                  <a:pt x="11704" y="2799"/>
                </a:lnTo>
                <a:lnTo>
                  <a:pt x="11802" y="2969"/>
                </a:lnTo>
                <a:lnTo>
                  <a:pt x="11948" y="3115"/>
                </a:lnTo>
                <a:lnTo>
                  <a:pt x="12118" y="3237"/>
                </a:lnTo>
                <a:lnTo>
                  <a:pt x="12313" y="3310"/>
                </a:lnTo>
                <a:lnTo>
                  <a:pt x="12532" y="3358"/>
                </a:lnTo>
                <a:lnTo>
                  <a:pt x="12751" y="3383"/>
                </a:lnTo>
                <a:lnTo>
                  <a:pt x="12970" y="3358"/>
                </a:lnTo>
                <a:lnTo>
                  <a:pt x="13213" y="3310"/>
                </a:lnTo>
                <a:lnTo>
                  <a:pt x="13432" y="3237"/>
                </a:lnTo>
                <a:lnTo>
                  <a:pt x="13602" y="3115"/>
                </a:lnTo>
                <a:lnTo>
                  <a:pt x="13773" y="2969"/>
                </a:lnTo>
                <a:lnTo>
                  <a:pt x="13821" y="2872"/>
                </a:lnTo>
                <a:lnTo>
                  <a:pt x="13870" y="2774"/>
                </a:lnTo>
                <a:lnTo>
                  <a:pt x="13919" y="2628"/>
                </a:lnTo>
                <a:lnTo>
                  <a:pt x="13919" y="2458"/>
                </a:lnTo>
                <a:lnTo>
                  <a:pt x="13894" y="2288"/>
                </a:lnTo>
                <a:lnTo>
                  <a:pt x="13846" y="2117"/>
                </a:lnTo>
                <a:lnTo>
                  <a:pt x="13773" y="1947"/>
                </a:lnTo>
                <a:lnTo>
                  <a:pt x="13675" y="1801"/>
                </a:lnTo>
                <a:lnTo>
                  <a:pt x="13554" y="1655"/>
                </a:lnTo>
                <a:lnTo>
                  <a:pt x="13432" y="1558"/>
                </a:lnTo>
                <a:lnTo>
                  <a:pt x="13870" y="1533"/>
                </a:lnTo>
                <a:close/>
                <a:moveTo>
                  <a:pt x="2628" y="19904"/>
                </a:moveTo>
                <a:lnTo>
                  <a:pt x="2507" y="20002"/>
                </a:lnTo>
                <a:lnTo>
                  <a:pt x="2385" y="20099"/>
                </a:lnTo>
                <a:lnTo>
                  <a:pt x="2190" y="20318"/>
                </a:lnTo>
                <a:lnTo>
                  <a:pt x="1996" y="20464"/>
                </a:lnTo>
                <a:lnTo>
                  <a:pt x="1996" y="20196"/>
                </a:lnTo>
                <a:lnTo>
                  <a:pt x="1996" y="19953"/>
                </a:lnTo>
                <a:lnTo>
                  <a:pt x="2628" y="19904"/>
                </a:lnTo>
                <a:close/>
                <a:moveTo>
                  <a:pt x="16449" y="20220"/>
                </a:moveTo>
                <a:lnTo>
                  <a:pt x="16425" y="20658"/>
                </a:lnTo>
                <a:lnTo>
                  <a:pt x="16376" y="21121"/>
                </a:lnTo>
                <a:lnTo>
                  <a:pt x="16230" y="21145"/>
                </a:lnTo>
                <a:lnTo>
                  <a:pt x="16328" y="20683"/>
                </a:lnTo>
                <a:lnTo>
                  <a:pt x="16449" y="20220"/>
                </a:lnTo>
                <a:close/>
                <a:moveTo>
                  <a:pt x="16425" y="18955"/>
                </a:moveTo>
                <a:lnTo>
                  <a:pt x="16449" y="19880"/>
                </a:lnTo>
                <a:lnTo>
                  <a:pt x="16303" y="19977"/>
                </a:lnTo>
                <a:lnTo>
                  <a:pt x="16206" y="20099"/>
                </a:lnTo>
                <a:lnTo>
                  <a:pt x="16109" y="20245"/>
                </a:lnTo>
                <a:lnTo>
                  <a:pt x="16011" y="20415"/>
                </a:lnTo>
                <a:lnTo>
                  <a:pt x="15890" y="20780"/>
                </a:lnTo>
                <a:lnTo>
                  <a:pt x="15792" y="21194"/>
                </a:lnTo>
                <a:lnTo>
                  <a:pt x="15744" y="21194"/>
                </a:lnTo>
                <a:lnTo>
                  <a:pt x="15817" y="20926"/>
                </a:lnTo>
                <a:lnTo>
                  <a:pt x="15865" y="20658"/>
                </a:lnTo>
                <a:lnTo>
                  <a:pt x="15987" y="20172"/>
                </a:lnTo>
                <a:lnTo>
                  <a:pt x="16206" y="19564"/>
                </a:lnTo>
                <a:lnTo>
                  <a:pt x="16425" y="18955"/>
                </a:lnTo>
                <a:close/>
                <a:moveTo>
                  <a:pt x="16401" y="17787"/>
                </a:moveTo>
                <a:lnTo>
                  <a:pt x="16425" y="18517"/>
                </a:lnTo>
                <a:lnTo>
                  <a:pt x="16303" y="18663"/>
                </a:lnTo>
                <a:lnTo>
                  <a:pt x="16206" y="18834"/>
                </a:lnTo>
                <a:lnTo>
                  <a:pt x="16011" y="19174"/>
                </a:lnTo>
                <a:lnTo>
                  <a:pt x="15865" y="19564"/>
                </a:lnTo>
                <a:lnTo>
                  <a:pt x="15744" y="19929"/>
                </a:lnTo>
                <a:lnTo>
                  <a:pt x="15500" y="20537"/>
                </a:lnTo>
                <a:lnTo>
                  <a:pt x="15379" y="20877"/>
                </a:lnTo>
                <a:lnTo>
                  <a:pt x="15306" y="21218"/>
                </a:lnTo>
                <a:lnTo>
                  <a:pt x="14892" y="21242"/>
                </a:lnTo>
                <a:lnTo>
                  <a:pt x="15038" y="20926"/>
                </a:lnTo>
                <a:lnTo>
                  <a:pt x="15135" y="20585"/>
                </a:lnTo>
                <a:lnTo>
                  <a:pt x="15184" y="20220"/>
                </a:lnTo>
                <a:lnTo>
                  <a:pt x="15184" y="19856"/>
                </a:lnTo>
                <a:lnTo>
                  <a:pt x="15257" y="19831"/>
                </a:lnTo>
                <a:lnTo>
                  <a:pt x="15330" y="19807"/>
                </a:lnTo>
                <a:lnTo>
                  <a:pt x="15379" y="19758"/>
                </a:lnTo>
                <a:lnTo>
                  <a:pt x="15403" y="19710"/>
                </a:lnTo>
                <a:lnTo>
                  <a:pt x="15427" y="19661"/>
                </a:lnTo>
                <a:lnTo>
                  <a:pt x="15427" y="19539"/>
                </a:lnTo>
                <a:lnTo>
                  <a:pt x="15379" y="19418"/>
                </a:lnTo>
                <a:lnTo>
                  <a:pt x="15403" y="19296"/>
                </a:lnTo>
                <a:lnTo>
                  <a:pt x="15403" y="19150"/>
                </a:lnTo>
                <a:lnTo>
                  <a:pt x="15500" y="19053"/>
                </a:lnTo>
                <a:lnTo>
                  <a:pt x="15598" y="18931"/>
                </a:lnTo>
                <a:lnTo>
                  <a:pt x="15768" y="18663"/>
                </a:lnTo>
                <a:lnTo>
                  <a:pt x="16084" y="18225"/>
                </a:lnTo>
                <a:lnTo>
                  <a:pt x="16230" y="18006"/>
                </a:lnTo>
                <a:lnTo>
                  <a:pt x="16401" y="17787"/>
                </a:lnTo>
                <a:close/>
                <a:moveTo>
                  <a:pt x="3431" y="19904"/>
                </a:moveTo>
                <a:lnTo>
                  <a:pt x="3285" y="20002"/>
                </a:lnTo>
                <a:lnTo>
                  <a:pt x="3164" y="20123"/>
                </a:lnTo>
                <a:lnTo>
                  <a:pt x="2920" y="20342"/>
                </a:lnTo>
                <a:lnTo>
                  <a:pt x="2628" y="20683"/>
                </a:lnTo>
                <a:lnTo>
                  <a:pt x="2336" y="21023"/>
                </a:lnTo>
                <a:lnTo>
                  <a:pt x="2093" y="21291"/>
                </a:lnTo>
                <a:lnTo>
                  <a:pt x="2044" y="20902"/>
                </a:lnTo>
                <a:lnTo>
                  <a:pt x="2190" y="20853"/>
                </a:lnTo>
                <a:lnTo>
                  <a:pt x="2312" y="20756"/>
                </a:lnTo>
                <a:lnTo>
                  <a:pt x="2531" y="20585"/>
                </a:lnTo>
                <a:lnTo>
                  <a:pt x="2677" y="20464"/>
                </a:lnTo>
                <a:lnTo>
                  <a:pt x="2823" y="20318"/>
                </a:lnTo>
                <a:lnTo>
                  <a:pt x="2945" y="20172"/>
                </a:lnTo>
                <a:lnTo>
                  <a:pt x="2969" y="20075"/>
                </a:lnTo>
                <a:lnTo>
                  <a:pt x="2993" y="20002"/>
                </a:lnTo>
                <a:lnTo>
                  <a:pt x="2969" y="19953"/>
                </a:lnTo>
                <a:lnTo>
                  <a:pt x="2945" y="19904"/>
                </a:lnTo>
                <a:close/>
                <a:moveTo>
                  <a:pt x="10050" y="19977"/>
                </a:moveTo>
                <a:lnTo>
                  <a:pt x="9879" y="20148"/>
                </a:lnTo>
                <a:lnTo>
                  <a:pt x="9734" y="20293"/>
                </a:lnTo>
                <a:lnTo>
                  <a:pt x="9588" y="20537"/>
                </a:lnTo>
                <a:lnTo>
                  <a:pt x="9442" y="20756"/>
                </a:lnTo>
                <a:lnTo>
                  <a:pt x="9296" y="20975"/>
                </a:lnTo>
                <a:lnTo>
                  <a:pt x="9223" y="21072"/>
                </a:lnTo>
                <a:lnTo>
                  <a:pt x="9198" y="21194"/>
                </a:lnTo>
                <a:lnTo>
                  <a:pt x="9198" y="21242"/>
                </a:lnTo>
                <a:lnTo>
                  <a:pt x="9198" y="21291"/>
                </a:lnTo>
                <a:lnTo>
                  <a:pt x="8493" y="21291"/>
                </a:lnTo>
                <a:lnTo>
                  <a:pt x="8663" y="21072"/>
                </a:lnTo>
                <a:lnTo>
                  <a:pt x="8833" y="20853"/>
                </a:lnTo>
                <a:lnTo>
                  <a:pt x="9028" y="20537"/>
                </a:lnTo>
                <a:lnTo>
                  <a:pt x="9247" y="20245"/>
                </a:lnTo>
                <a:lnTo>
                  <a:pt x="9393" y="20099"/>
                </a:lnTo>
                <a:lnTo>
                  <a:pt x="9563" y="19977"/>
                </a:lnTo>
                <a:close/>
                <a:moveTo>
                  <a:pt x="10780" y="20002"/>
                </a:moveTo>
                <a:lnTo>
                  <a:pt x="10585" y="20342"/>
                </a:lnTo>
                <a:lnTo>
                  <a:pt x="10366" y="20731"/>
                </a:lnTo>
                <a:lnTo>
                  <a:pt x="10147" y="21145"/>
                </a:lnTo>
                <a:lnTo>
                  <a:pt x="10123" y="21218"/>
                </a:lnTo>
                <a:lnTo>
                  <a:pt x="10147" y="21291"/>
                </a:lnTo>
                <a:lnTo>
                  <a:pt x="9417" y="21291"/>
                </a:lnTo>
                <a:lnTo>
                  <a:pt x="9515" y="21242"/>
                </a:lnTo>
                <a:lnTo>
                  <a:pt x="9588" y="21169"/>
                </a:lnTo>
                <a:lnTo>
                  <a:pt x="9734" y="20975"/>
                </a:lnTo>
                <a:lnTo>
                  <a:pt x="9977" y="20610"/>
                </a:lnTo>
                <a:lnTo>
                  <a:pt x="10050" y="20512"/>
                </a:lnTo>
                <a:lnTo>
                  <a:pt x="10147" y="20415"/>
                </a:lnTo>
                <a:lnTo>
                  <a:pt x="10366" y="20220"/>
                </a:lnTo>
                <a:lnTo>
                  <a:pt x="10463" y="20123"/>
                </a:lnTo>
                <a:lnTo>
                  <a:pt x="10512" y="20002"/>
                </a:lnTo>
                <a:close/>
                <a:moveTo>
                  <a:pt x="11534" y="20026"/>
                </a:moveTo>
                <a:lnTo>
                  <a:pt x="11364" y="20269"/>
                </a:lnTo>
                <a:lnTo>
                  <a:pt x="11218" y="20512"/>
                </a:lnTo>
                <a:lnTo>
                  <a:pt x="11120" y="20683"/>
                </a:lnTo>
                <a:lnTo>
                  <a:pt x="11023" y="20877"/>
                </a:lnTo>
                <a:lnTo>
                  <a:pt x="10950" y="21096"/>
                </a:lnTo>
                <a:lnTo>
                  <a:pt x="10901" y="21291"/>
                </a:lnTo>
                <a:lnTo>
                  <a:pt x="10488" y="21291"/>
                </a:lnTo>
                <a:lnTo>
                  <a:pt x="10609" y="21145"/>
                </a:lnTo>
                <a:lnTo>
                  <a:pt x="10707" y="20975"/>
                </a:lnTo>
                <a:lnTo>
                  <a:pt x="10901" y="20658"/>
                </a:lnTo>
                <a:lnTo>
                  <a:pt x="11120" y="20342"/>
                </a:lnTo>
                <a:lnTo>
                  <a:pt x="11218" y="20196"/>
                </a:lnTo>
                <a:lnTo>
                  <a:pt x="11315" y="20026"/>
                </a:lnTo>
                <a:close/>
                <a:moveTo>
                  <a:pt x="14843" y="19953"/>
                </a:moveTo>
                <a:lnTo>
                  <a:pt x="14746" y="20220"/>
                </a:lnTo>
                <a:lnTo>
                  <a:pt x="14697" y="20512"/>
                </a:lnTo>
                <a:lnTo>
                  <a:pt x="14624" y="20780"/>
                </a:lnTo>
                <a:lnTo>
                  <a:pt x="14576" y="20926"/>
                </a:lnTo>
                <a:lnTo>
                  <a:pt x="14527" y="21048"/>
                </a:lnTo>
                <a:lnTo>
                  <a:pt x="14503" y="21121"/>
                </a:lnTo>
                <a:lnTo>
                  <a:pt x="14503" y="21169"/>
                </a:lnTo>
                <a:lnTo>
                  <a:pt x="14527" y="21267"/>
                </a:lnTo>
                <a:lnTo>
                  <a:pt x="14211" y="21291"/>
                </a:lnTo>
                <a:lnTo>
                  <a:pt x="14284" y="20999"/>
                </a:lnTo>
                <a:lnTo>
                  <a:pt x="14381" y="20658"/>
                </a:lnTo>
                <a:lnTo>
                  <a:pt x="14454" y="20293"/>
                </a:lnTo>
                <a:lnTo>
                  <a:pt x="14454" y="20123"/>
                </a:lnTo>
                <a:lnTo>
                  <a:pt x="14478" y="19977"/>
                </a:lnTo>
                <a:lnTo>
                  <a:pt x="14843" y="19953"/>
                </a:lnTo>
                <a:close/>
                <a:moveTo>
                  <a:pt x="12337" y="20026"/>
                </a:moveTo>
                <a:lnTo>
                  <a:pt x="12215" y="20220"/>
                </a:lnTo>
                <a:lnTo>
                  <a:pt x="12142" y="20391"/>
                </a:lnTo>
                <a:lnTo>
                  <a:pt x="11948" y="20829"/>
                </a:lnTo>
                <a:lnTo>
                  <a:pt x="11875" y="21072"/>
                </a:lnTo>
                <a:lnTo>
                  <a:pt x="11826" y="21315"/>
                </a:lnTo>
                <a:lnTo>
                  <a:pt x="11364" y="21291"/>
                </a:lnTo>
                <a:lnTo>
                  <a:pt x="11412" y="21121"/>
                </a:lnTo>
                <a:lnTo>
                  <a:pt x="11485" y="20950"/>
                </a:lnTo>
                <a:lnTo>
                  <a:pt x="11656" y="20634"/>
                </a:lnTo>
                <a:lnTo>
                  <a:pt x="11826" y="20342"/>
                </a:lnTo>
                <a:lnTo>
                  <a:pt x="11899" y="20196"/>
                </a:lnTo>
                <a:lnTo>
                  <a:pt x="11948" y="20026"/>
                </a:lnTo>
                <a:close/>
                <a:moveTo>
                  <a:pt x="13335" y="20002"/>
                </a:moveTo>
                <a:lnTo>
                  <a:pt x="13213" y="20148"/>
                </a:lnTo>
                <a:lnTo>
                  <a:pt x="13140" y="20293"/>
                </a:lnTo>
                <a:lnTo>
                  <a:pt x="12970" y="20585"/>
                </a:lnTo>
                <a:lnTo>
                  <a:pt x="12799" y="20950"/>
                </a:lnTo>
                <a:lnTo>
                  <a:pt x="12751" y="21121"/>
                </a:lnTo>
                <a:lnTo>
                  <a:pt x="12702" y="21315"/>
                </a:lnTo>
                <a:lnTo>
                  <a:pt x="12264" y="21315"/>
                </a:lnTo>
                <a:lnTo>
                  <a:pt x="12337" y="21023"/>
                </a:lnTo>
                <a:lnTo>
                  <a:pt x="12410" y="20756"/>
                </a:lnTo>
                <a:lnTo>
                  <a:pt x="12507" y="20366"/>
                </a:lnTo>
                <a:lnTo>
                  <a:pt x="12580" y="20172"/>
                </a:lnTo>
                <a:lnTo>
                  <a:pt x="12629" y="20075"/>
                </a:lnTo>
                <a:lnTo>
                  <a:pt x="12702" y="20026"/>
                </a:lnTo>
                <a:lnTo>
                  <a:pt x="13335" y="20002"/>
                </a:lnTo>
                <a:close/>
                <a:moveTo>
                  <a:pt x="14113" y="20002"/>
                </a:moveTo>
                <a:lnTo>
                  <a:pt x="14065" y="20196"/>
                </a:lnTo>
                <a:lnTo>
                  <a:pt x="14016" y="20366"/>
                </a:lnTo>
                <a:lnTo>
                  <a:pt x="13870" y="20804"/>
                </a:lnTo>
                <a:lnTo>
                  <a:pt x="13748" y="21242"/>
                </a:lnTo>
                <a:lnTo>
                  <a:pt x="13748" y="21291"/>
                </a:lnTo>
                <a:lnTo>
                  <a:pt x="13164" y="21315"/>
                </a:lnTo>
                <a:lnTo>
                  <a:pt x="13262" y="21023"/>
                </a:lnTo>
                <a:lnTo>
                  <a:pt x="13383" y="20731"/>
                </a:lnTo>
                <a:lnTo>
                  <a:pt x="13578" y="20391"/>
                </a:lnTo>
                <a:lnTo>
                  <a:pt x="13651" y="20196"/>
                </a:lnTo>
                <a:lnTo>
                  <a:pt x="13700" y="20002"/>
                </a:lnTo>
                <a:close/>
                <a:moveTo>
                  <a:pt x="8979" y="19953"/>
                </a:moveTo>
                <a:lnTo>
                  <a:pt x="8833" y="20148"/>
                </a:lnTo>
                <a:lnTo>
                  <a:pt x="8736" y="20318"/>
                </a:lnTo>
                <a:lnTo>
                  <a:pt x="8395" y="20804"/>
                </a:lnTo>
                <a:lnTo>
                  <a:pt x="8225" y="21048"/>
                </a:lnTo>
                <a:lnTo>
                  <a:pt x="8079" y="21315"/>
                </a:lnTo>
                <a:lnTo>
                  <a:pt x="7446" y="21340"/>
                </a:lnTo>
                <a:lnTo>
                  <a:pt x="7446" y="21340"/>
                </a:lnTo>
                <a:lnTo>
                  <a:pt x="7592" y="21194"/>
                </a:lnTo>
                <a:lnTo>
                  <a:pt x="7714" y="21023"/>
                </a:lnTo>
                <a:lnTo>
                  <a:pt x="7957" y="20683"/>
                </a:lnTo>
                <a:lnTo>
                  <a:pt x="8055" y="20561"/>
                </a:lnTo>
                <a:lnTo>
                  <a:pt x="8152" y="20464"/>
                </a:lnTo>
                <a:lnTo>
                  <a:pt x="8371" y="20293"/>
                </a:lnTo>
                <a:lnTo>
                  <a:pt x="8614" y="20123"/>
                </a:lnTo>
                <a:lnTo>
                  <a:pt x="8833" y="19953"/>
                </a:lnTo>
                <a:close/>
                <a:moveTo>
                  <a:pt x="5646" y="19929"/>
                </a:moveTo>
                <a:lnTo>
                  <a:pt x="5548" y="19977"/>
                </a:lnTo>
                <a:lnTo>
                  <a:pt x="4818" y="20658"/>
                </a:lnTo>
                <a:lnTo>
                  <a:pt x="4478" y="20975"/>
                </a:lnTo>
                <a:lnTo>
                  <a:pt x="4332" y="21145"/>
                </a:lnTo>
                <a:lnTo>
                  <a:pt x="4259" y="21242"/>
                </a:lnTo>
                <a:lnTo>
                  <a:pt x="4210" y="21340"/>
                </a:lnTo>
                <a:lnTo>
                  <a:pt x="4210" y="21364"/>
                </a:lnTo>
                <a:lnTo>
                  <a:pt x="4234" y="21364"/>
                </a:lnTo>
                <a:lnTo>
                  <a:pt x="4332" y="21340"/>
                </a:lnTo>
                <a:lnTo>
                  <a:pt x="4453" y="21291"/>
                </a:lnTo>
                <a:lnTo>
                  <a:pt x="4648" y="21194"/>
                </a:lnTo>
                <a:lnTo>
                  <a:pt x="5013" y="20926"/>
                </a:lnTo>
                <a:lnTo>
                  <a:pt x="5427" y="20610"/>
                </a:lnTo>
                <a:lnTo>
                  <a:pt x="5816" y="20245"/>
                </a:lnTo>
                <a:lnTo>
                  <a:pt x="5865" y="20172"/>
                </a:lnTo>
                <a:lnTo>
                  <a:pt x="5865" y="20075"/>
                </a:lnTo>
                <a:lnTo>
                  <a:pt x="5816" y="19977"/>
                </a:lnTo>
                <a:lnTo>
                  <a:pt x="5743" y="19929"/>
                </a:lnTo>
                <a:close/>
                <a:moveTo>
                  <a:pt x="8225" y="19929"/>
                </a:moveTo>
                <a:lnTo>
                  <a:pt x="7982" y="20123"/>
                </a:lnTo>
                <a:lnTo>
                  <a:pt x="7763" y="20342"/>
                </a:lnTo>
                <a:lnTo>
                  <a:pt x="7568" y="20585"/>
                </a:lnTo>
                <a:lnTo>
                  <a:pt x="7373" y="20829"/>
                </a:lnTo>
                <a:lnTo>
                  <a:pt x="7033" y="21364"/>
                </a:lnTo>
                <a:lnTo>
                  <a:pt x="6668" y="21388"/>
                </a:lnTo>
                <a:lnTo>
                  <a:pt x="6668" y="21388"/>
                </a:lnTo>
                <a:lnTo>
                  <a:pt x="6838" y="21169"/>
                </a:lnTo>
                <a:lnTo>
                  <a:pt x="6984" y="20950"/>
                </a:lnTo>
                <a:lnTo>
                  <a:pt x="7227" y="20585"/>
                </a:lnTo>
                <a:lnTo>
                  <a:pt x="7495" y="20220"/>
                </a:lnTo>
                <a:lnTo>
                  <a:pt x="7690" y="20050"/>
                </a:lnTo>
                <a:lnTo>
                  <a:pt x="7860" y="19929"/>
                </a:lnTo>
                <a:close/>
                <a:moveTo>
                  <a:pt x="4526" y="19904"/>
                </a:moveTo>
                <a:lnTo>
                  <a:pt x="4356" y="20050"/>
                </a:lnTo>
                <a:lnTo>
                  <a:pt x="4186" y="20196"/>
                </a:lnTo>
                <a:lnTo>
                  <a:pt x="3869" y="20512"/>
                </a:lnTo>
                <a:lnTo>
                  <a:pt x="3285" y="21023"/>
                </a:lnTo>
                <a:lnTo>
                  <a:pt x="3115" y="21194"/>
                </a:lnTo>
                <a:lnTo>
                  <a:pt x="3042" y="21267"/>
                </a:lnTo>
                <a:lnTo>
                  <a:pt x="2969" y="21315"/>
                </a:lnTo>
                <a:lnTo>
                  <a:pt x="2920" y="21364"/>
                </a:lnTo>
                <a:lnTo>
                  <a:pt x="2920" y="21388"/>
                </a:lnTo>
                <a:lnTo>
                  <a:pt x="2945" y="21437"/>
                </a:lnTo>
                <a:lnTo>
                  <a:pt x="2969" y="21461"/>
                </a:lnTo>
                <a:lnTo>
                  <a:pt x="2872" y="21461"/>
                </a:lnTo>
                <a:lnTo>
                  <a:pt x="2458" y="21413"/>
                </a:lnTo>
                <a:lnTo>
                  <a:pt x="2580" y="21315"/>
                </a:lnTo>
                <a:lnTo>
                  <a:pt x="2701" y="21169"/>
                </a:lnTo>
                <a:lnTo>
                  <a:pt x="2896" y="20950"/>
                </a:lnTo>
                <a:lnTo>
                  <a:pt x="3188" y="20683"/>
                </a:lnTo>
                <a:lnTo>
                  <a:pt x="3480" y="20415"/>
                </a:lnTo>
                <a:lnTo>
                  <a:pt x="3602" y="20318"/>
                </a:lnTo>
                <a:lnTo>
                  <a:pt x="3723" y="20245"/>
                </a:lnTo>
                <a:lnTo>
                  <a:pt x="3991" y="20148"/>
                </a:lnTo>
                <a:lnTo>
                  <a:pt x="4040" y="20099"/>
                </a:lnTo>
                <a:lnTo>
                  <a:pt x="4064" y="20026"/>
                </a:lnTo>
                <a:lnTo>
                  <a:pt x="4064" y="19977"/>
                </a:lnTo>
                <a:lnTo>
                  <a:pt x="4064" y="19904"/>
                </a:lnTo>
                <a:close/>
                <a:moveTo>
                  <a:pt x="7349" y="19904"/>
                </a:moveTo>
                <a:lnTo>
                  <a:pt x="7154" y="20148"/>
                </a:lnTo>
                <a:lnTo>
                  <a:pt x="7008" y="20366"/>
                </a:lnTo>
                <a:lnTo>
                  <a:pt x="6546" y="21072"/>
                </a:lnTo>
                <a:lnTo>
                  <a:pt x="6400" y="21242"/>
                </a:lnTo>
                <a:lnTo>
                  <a:pt x="6254" y="21413"/>
                </a:lnTo>
                <a:lnTo>
                  <a:pt x="5451" y="21461"/>
                </a:lnTo>
                <a:lnTo>
                  <a:pt x="5621" y="21315"/>
                </a:lnTo>
                <a:lnTo>
                  <a:pt x="5792" y="21145"/>
                </a:lnTo>
                <a:lnTo>
                  <a:pt x="6084" y="20829"/>
                </a:lnTo>
                <a:lnTo>
                  <a:pt x="6303" y="20634"/>
                </a:lnTo>
                <a:lnTo>
                  <a:pt x="6522" y="20415"/>
                </a:lnTo>
                <a:lnTo>
                  <a:pt x="6619" y="20293"/>
                </a:lnTo>
                <a:lnTo>
                  <a:pt x="6716" y="20172"/>
                </a:lnTo>
                <a:lnTo>
                  <a:pt x="6741" y="20026"/>
                </a:lnTo>
                <a:lnTo>
                  <a:pt x="6765" y="19904"/>
                </a:lnTo>
                <a:close/>
                <a:moveTo>
                  <a:pt x="6424" y="19904"/>
                </a:moveTo>
                <a:lnTo>
                  <a:pt x="6278" y="20026"/>
                </a:lnTo>
                <a:lnTo>
                  <a:pt x="5986" y="20318"/>
                </a:lnTo>
                <a:lnTo>
                  <a:pt x="5694" y="20610"/>
                </a:lnTo>
                <a:lnTo>
                  <a:pt x="5500" y="20804"/>
                </a:lnTo>
                <a:lnTo>
                  <a:pt x="5281" y="20999"/>
                </a:lnTo>
                <a:lnTo>
                  <a:pt x="5110" y="21242"/>
                </a:lnTo>
                <a:lnTo>
                  <a:pt x="5037" y="21364"/>
                </a:lnTo>
                <a:lnTo>
                  <a:pt x="4989" y="21486"/>
                </a:lnTo>
                <a:lnTo>
                  <a:pt x="4575" y="21510"/>
                </a:lnTo>
                <a:lnTo>
                  <a:pt x="3845" y="21510"/>
                </a:lnTo>
                <a:lnTo>
                  <a:pt x="3139" y="21486"/>
                </a:lnTo>
                <a:lnTo>
                  <a:pt x="3237" y="21437"/>
                </a:lnTo>
                <a:lnTo>
                  <a:pt x="3334" y="21388"/>
                </a:lnTo>
                <a:lnTo>
                  <a:pt x="3529" y="21242"/>
                </a:lnTo>
                <a:lnTo>
                  <a:pt x="3796" y="20999"/>
                </a:lnTo>
                <a:lnTo>
                  <a:pt x="4161" y="20683"/>
                </a:lnTo>
                <a:lnTo>
                  <a:pt x="4526" y="20342"/>
                </a:lnTo>
                <a:lnTo>
                  <a:pt x="4745" y="20123"/>
                </a:lnTo>
                <a:lnTo>
                  <a:pt x="4843" y="20026"/>
                </a:lnTo>
                <a:lnTo>
                  <a:pt x="4916" y="19904"/>
                </a:lnTo>
                <a:close/>
                <a:moveTo>
                  <a:pt x="6132" y="0"/>
                </a:moveTo>
                <a:lnTo>
                  <a:pt x="6059" y="49"/>
                </a:lnTo>
                <a:lnTo>
                  <a:pt x="6011" y="98"/>
                </a:lnTo>
                <a:lnTo>
                  <a:pt x="5986" y="146"/>
                </a:lnTo>
                <a:lnTo>
                  <a:pt x="5938" y="317"/>
                </a:lnTo>
                <a:lnTo>
                  <a:pt x="5913" y="487"/>
                </a:lnTo>
                <a:lnTo>
                  <a:pt x="5938" y="828"/>
                </a:lnTo>
                <a:lnTo>
                  <a:pt x="5913" y="1047"/>
                </a:lnTo>
                <a:lnTo>
                  <a:pt x="5913" y="1241"/>
                </a:lnTo>
                <a:lnTo>
                  <a:pt x="4745" y="1266"/>
                </a:lnTo>
                <a:lnTo>
                  <a:pt x="2969" y="1266"/>
                </a:lnTo>
                <a:lnTo>
                  <a:pt x="2945" y="1144"/>
                </a:lnTo>
                <a:lnTo>
                  <a:pt x="2945" y="901"/>
                </a:lnTo>
                <a:lnTo>
                  <a:pt x="2945" y="633"/>
                </a:lnTo>
                <a:lnTo>
                  <a:pt x="2945" y="365"/>
                </a:lnTo>
                <a:lnTo>
                  <a:pt x="2920" y="122"/>
                </a:lnTo>
                <a:lnTo>
                  <a:pt x="2896" y="73"/>
                </a:lnTo>
                <a:lnTo>
                  <a:pt x="2847" y="25"/>
                </a:lnTo>
                <a:lnTo>
                  <a:pt x="2799" y="25"/>
                </a:lnTo>
                <a:lnTo>
                  <a:pt x="2726" y="49"/>
                </a:lnTo>
                <a:lnTo>
                  <a:pt x="2653" y="122"/>
                </a:lnTo>
                <a:lnTo>
                  <a:pt x="2580" y="219"/>
                </a:lnTo>
                <a:lnTo>
                  <a:pt x="2531" y="317"/>
                </a:lnTo>
                <a:lnTo>
                  <a:pt x="2507" y="438"/>
                </a:lnTo>
                <a:lnTo>
                  <a:pt x="2482" y="682"/>
                </a:lnTo>
                <a:lnTo>
                  <a:pt x="2482" y="925"/>
                </a:lnTo>
                <a:lnTo>
                  <a:pt x="2482" y="1266"/>
                </a:lnTo>
                <a:lnTo>
                  <a:pt x="877" y="1266"/>
                </a:lnTo>
                <a:lnTo>
                  <a:pt x="366" y="1339"/>
                </a:lnTo>
                <a:lnTo>
                  <a:pt x="317" y="1363"/>
                </a:lnTo>
                <a:lnTo>
                  <a:pt x="268" y="1387"/>
                </a:lnTo>
                <a:lnTo>
                  <a:pt x="244" y="1460"/>
                </a:lnTo>
                <a:lnTo>
                  <a:pt x="195" y="1485"/>
                </a:lnTo>
                <a:lnTo>
                  <a:pt x="171" y="1558"/>
                </a:lnTo>
                <a:lnTo>
                  <a:pt x="98" y="2069"/>
                </a:lnTo>
                <a:lnTo>
                  <a:pt x="49" y="2628"/>
                </a:lnTo>
                <a:lnTo>
                  <a:pt x="25" y="3164"/>
                </a:lnTo>
                <a:lnTo>
                  <a:pt x="25" y="3723"/>
                </a:lnTo>
                <a:lnTo>
                  <a:pt x="49" y="4818"/>
                </a:lnTo>
                <a:lnTo>
                  <a:pt x="98" y="5913"/>
                </a:lnTo>
                <a:lnTo>
                  <a:pt x="171" y="8273"/>
                </a:lnTo>
                <a:lnTo>
                  <a:pt x="171" y="9441"/>
                </a:lnTo>
                <a:lnTo>
                  <a:pt x="147" y="10634"/>
                </a:lnTo>
                <a:lnTo>
                  <a:pt x="98" y="11777"/>
                </a:lnTo>
                <a:lnTo>
                  <a:pt x="25" y="12921"/>
                </a:lnTo>
                <a:lnTo>
                  <a:pt x="1" y="14064"/>
                </a:lnTo>
                <a:lnTo>
                  <a:pt x="1" y="14624"/>
                </a:lnTo>
                <a:lnTo>
                  <a:pt x="49" y="15208"/>
                </a:lnTo>
                <a:lnTo>
                  <a:pt x="49" y="15743"/>
                </a:lnTo>
                <a:lnTo>
                  <a:pt x="49" y="16279"/>
                </a:lnTo>
                <a:lnTo>
                  <a:pt x="25" y="17398"/>
                </a:lnTo>
                <a:lnTo>
                  <a:pt x="25" y="17933"/>
                </a:lnTo>
                <a:lnTo>
                  <a:pt x="49" y="18493"/>
                </a:lnTo>
                <a:lnTo>
                  <a:pt x="98" y="19028"/>
                </a:lnTo>
                <a:lnTo>
                  <a:pt x="195" y="19564"/>
                </a:lnTo>
                <a:lnTo>
                  <a:pt x="244" y="19661"/>
                </a:lnTo>
                <a:lnTo>
                  <a:pt x="293" y="19710"/>
                </a:lnTo>
                <a:lnTo>
                  <a:pt x="390" y="19734"/>
                </a:lnTo>
                <a:lnTo>
                  <a:pt x="487" y="19758"/>
                </a:lnTo>
                <a:lnTo>
                  <a:pt x="585" y="19856"/>
                </a:lnTo>
                <a:lnTo>
                  <a:pt x="682" y="19904"/>
                </a:lnTo>
                <a:lnTo>
                  <a:pt x="804" y="19953"/>
                </a:lnTo>
                <a:lnTo>
                  <a:pt x="950" y="19977"/>
                </a:lnTo>
                <a:lnTo>
                  <a:pt x="1485" y="19977"/>
                </a:lnTo>
                <a:lnTo>
                  <a:pt x="1485" y="20342"/>
                </a:lnTo>
                <a:lnTo>
                  <a:pt x="1485" y="20634"/>
                </a:lnTo>
                <a:lnTo>
                  <a:pt x="1509" y="20950"/>
                </a:lnTo>
                <a:lnTo>
                  <a:pt x="1558" y="21534"/>
                </a:lnTo>
                <a:lnTo>
                  <a:pt x="1558" y="21607"/>
                </a:lnTo>
                <a:lnTo>
                  <a:pt x="1582" y="21705"/>
                </a:lnTo>
                <a:lnTo>
                  <a:pt x="1655" y="21753"/>
                </a:lnTo>
                <a:lnTo>
                  <a:pt x="1728" y="21802"/>
                </a:lnTo>
                <a:lnTo>
                  <a:pt x="1898" y="21802"/>
                </a:lnTo>
                <a:lnTo>
                  <a:pt x="1971" y="21778"/>
                </a:lnTo>
                <a:lnTo>
                  <a:pt x="2385" y="21851"/>
                </a:lnTo>
                <a:lnTo>
                  <a:pt x="2799" y="21899"/>
                </a:lnTo>
                <a:lnTo>
                  <a:pt x="3626" y="21948"/>
                </a:lnTo>
                <a:lnTo>
                  <a:pt x="4478" y="21948"/>
                </a:lnTo>
                <a:lnTo>
                  <a:pt x="5305" y="21924"/>
                </a:lnTo>
                <a:lnTo>
                  <a:pt x="7008" y="21826"/>
                </a:lnTo>
                <a:lnTo>
                  <a:pt x="7836" y="21778"/>
                </a:lnTo>
                <a:lnTo>
                  <a:pt x="8687" y="21753"/>
                </a:lnTo>
                <a:lnTo>
                  <a:pt x="9515" y="21729"/>
                </a:lnTo>
                <a:lnTo>
                  <a:pt x="10342" y="21753"/>
                </a:lnTo>
                <a:lnTo>
                  <a:pt x="12021" y="21778"/>
                </a:lnTo>
                <a:lnTo>
                  <a:pt x="13700" y="21778"/>
                </a:lnTo>
                <a:lnTo>
                  <a:pt x="14527" y="21753"/>
                </a:lnTo>
                <a:lnTo>
                  <a:pt x="15354" y="21680"/>
                </a:lnTo>
                <a:lnTo>
                  <a:pt x="15427" y="21705"/>
                </a:lnTo>
                <a:lnTo>
                  <a:pt x="15500" y="21680"/>
                </a:lnTo>
                <a:lnTo>
                  <a:pt x="16425" y="21583"/>
                </a:lnTo>
                <a:lnTo>
                  <a:pt x="16498" y="21559"/>
                </a:lnTo>
                <a:lnTo>
                  <a:pt x="16620" y="21607"/>
                </a:lnTo>
                <a:lnTo>
                  <a:pt x="16717" y="21607"/>
                </a:lnTo>
                <a:lnTo>
                  <a:pt x="16766" y="21583"/>
                </a:lnTo>
                <a:lnTo>
                  <a:pt x="16814" y="21534"/>
                </a:lnTo>
                <a:lnTo>
                  <a:pt x="16863" y="21486"/>
                </a:lnTo>
                <a:lnTo>
                  <a:pt x="16863" y="21413"/>
                </a:lnTo>
                <a:lnTo>
                  <a:pt x="16936" y="20902"/>
                </a:lnTo>
                <a:lnTo>
                  <a:pt x="16985" y="20391"/>
                </a:lnTo>
                <a:lnTo>
                  <a:pt x="16985" y="19880"/>
                </a:lnTo>
                <a:lnTo>
                  <a:pt x="16985" y="19369"/>
                </a:lnTo>
                <a:lnTo>
                  <a:pt x="16936" y="18323"/>
                </a:lnTo>
                <a:lnTo>
                  <a:pt x="16936" y="17812"/>
                </a:lnTo>
                <a:lnTo>
                  <a:pt x="16936" y="17301"/>
                </a:lnTo>
                <a:lnTo>
                  <a:pt x="17009" y="14867"/>
                </a:lnTo>
                <a:lnTo>
                  <a:pt x="17033" y="13651"/>
                </a:lnTo>
                <a:lnTo>
                  <a:pt x="17033" y="12458"/>
                </a:lnTo>
                <a:lnTo>
                  <a:pt x="17058" y="10025"/>
                </a:lnTo>
                <a:lnTo>
                  <a:pt x="17082" y="8809"/>
                </a:lnTo>
                <a:lnTo>
                  <a:pt x="17082" y="7592"/>
                </a:lnTo>
                <a:lnTo>
                  <a:pt x="17082" y="6984"/>
                </a:lnTo>
                <a:lnTo>
                  <a:pt x="17082" y="6375"/>
                </a:lnTo>
                <a:lnTo>
                  <a:pt x="17106" y="5791"/>
                </a:lnTo>
                <a:lnTo>
                  <a:pt x="17082" y="5183"/>
                </a:lnTo>
                <a:lnTo>
                  <a:pt x="17033" y="4696"/>
                </a:lnTo>
                <a:lnTo>
                  <a:pt x="16960" y="4210"/>
                </a:lnTo>
                <a:lnTo>
                  <a:pt x="16766" y="3237"/>
                </a:lnTo>
                <a:lnTo>
                  <a:pt x="16839" y="3115"/>
                </a:lnTo>
                <a:lnTo>
                  <a:pt x="16839" y="2993"/>
                </a:lnTo>
                <a:lnTo>
                  <a:pt x="16814" y="2945"/>
                </a:lnTo>
                <a:lnTo>
                  <a:pt x="16790" y="2896"/>
                </a:lnTo>
                <a:lnTo>
                  <a:pt x="16717" y="2847"/>
                </a:lnTo>
                <a:lnTo>
                  <a:pt x="16644" y="2847"/>
                </a:lnTo>
                <a:lnTo>
                  <a:pt x="16157" y="2774"/>
                </a:lnTo>
                <a:lnTo>
                  <a:pt x="15865" y="2774"/>
                </a:lnTo>
                <a:lnTo>
                  <a:pt x="15622" y="2799"/>
                </a:lnTo>
                <a:lnTo>
                  <a:pt x="15598" y="2434"/>
                </a:lnTo>
                <a:lnTo>
                  <a:pt x="15549" y="2069"/>
                </a:lnTo>
                <a:lnTo>
                  <a:pt x="15500" y="1898"/>
                </a:lnTo>
                <a:lnTo>
                  <a:pt x="15452" y="1728"/>
                </a:lnTo>
                <a:lnTo>
                  <a:pt x="15403" y="1582"/>
                </a:lnTo>
                <a:lnTo>
                  <a:pt x="15306" y="1436"/>
                </a:lnTo>
                <a:lnTo>
                  <a:pt x="15306" y="1339"/>
                </a:lnTo>
                <a:lnTo>
                  <a:pt x="15233" y="1241"/>
                </a:lnTo>
                <a:lnTo>
                  <a:pt x="15160" y="1193"/>
                </a:lnTo>
                <a:lnTo>
                  <a:pt x="15087" y="1144"/>
                </a:lnTo>
                <a:lnTo>
                  <a:pt x="14892" y="1095"/>
                </a:lnTo>
                <a:lnTo>
                  <a:pt x="13262" y="1095"/>
                </a:lnTo>
                <a:lnTo>
                  <a:pt x="13018" y="1120"/>
                </a:lnTo>
                <a:lnTo>
                  <a:pt x="13043" y="560"/>
                </a:lnTo>
                <a:lnTo>
                  <a:pt x="13043" y="268"/>
                </a:lnTo>
                <a:lnTo>
                  <a:pt x="13018" y="146"/>
                </a:lnTo>
                <a:lnTo>
                  <a:pt x="12970" y="25"/>
                </a:lnTo>
                <a:lnTo>
                  <a:pt x="12945" y="0"/>
                </a:lnTo>
                <a:lnTo>
                  <a:pt x="12897" y="0"/>
                </a:lnTo>
                <a:lnTo>
                  <a:pt x="12799" y="98"/>
                </a:lnTo>
                <a:lnTo>
                  <a:pt x="12702" y="219"/>
                </a:lnTo>
                <a:lnTo>
                  <a:pt x="12653" y="341"/>
                </a:lnTo>
                <a:lnTo>
                  <a:pt x="12605" y="463"/>
                </a:lnTo>
                <a:lnTo>
                  <a:pt x="12556" y="755"/>
                </a:lnTo>
                <a:lnTo>
                  <a:pt x="12556" y="1047"/>
                </a:lnTo>
                <a:lnTo>
                  <a:pt x="12532" y="1120"/>
                </a:lnTo>
                <a:lnTo>
                  <a:pt x="11145" y="1144"/>
                </a:lnTo>
                <a:lnTo>
                  <a:pt x="9734" y="1168"/>
                </a:lnTo>
                <a:lnTo>
                  <a:pt x="9734" y="195"/>
                </a:lnTo>
                <a:lnTo>
                  <a:pt x="9734" y="146"/>
                </a:lnTo>
                <a:lnTo>
                  <a:pt x="9709" y="98"/>
                </a:lnTo>
                <a:lnTo>
                  <a:pt x="9636" y="25"/>
                </a:lnTo>
                <a:lnTo>
                  <a:pt x="9466" y="25"/>
                </a:lnTo>
                <a:lnTo>
                  <a:pt x="9417" y="73"/>
                </a:lnTo>
                <a:lnTo>
                  <a:pt x="9344" y="171"/>
                </a:lnTo>
                <a:lnTo>
                  <a:pt x="9296" y="317"/>
                </a:lnTo>
                <a:lnTo>
                  <a:pt x="9247" y="438"/>
                </a:lnTo>
                <a:lnTo>
                  <a:pt x="9223" y="609"/>
                </a:lnTo>
                <a:lnTo>
                  <a:pt x="9198" y="901"/>
                </a:lnTo>
                <a:lnTo>
                  <a:pt x="9198" y="1193"/>
                </a:lnTo>
                <a:lnTo>
                  <a:pt x="9150" y="1193"/>
                </a:lnTo>
                <a:lnTo>
                  <a:pt x="7811" y="1217"/>
                </a:lnTo>
                <a:lnTo>
                  <a:pt x="6449" y="1241"/>
                </a:lnTo>
                <a:lnTo>
                  <a:pt x="6449" y="706"/>
                </a:lnTo>
                <a:lnTo>
                  <a:pt x="6424" y="414"/>
                </a:lnTo>
                <a:lnTo>
                  <a:pt x="6376" y="146"/>
                </a:lnTo>
                <a:lnTo>
                  <a:pt x="6351" y="73"/>
                </a:lnTo>
                <a:lnTo>
                  <a:pt x="6303" y="25"/>
                </a:lnTo>
                <a:lnTo>
                  <a:pt x="6254"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087169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6</a:t>
            </a:fld>
            <a:endParaRPr/>
          </a:p>
        </p:txBody>
      </p:sp>
      <p:pic>
        <p:nvPicPr>
          <p:cNvPr id="6"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0560" y="690880"/>
            <a:ext cx="5164952" cy="3620884"/>
          </a:xfrm>
          <a:prstGeom prst="rect">
            <a:avLst/>
          </a:prstGeom>
          <a:noFill/>
          <a:ln>
            <a:noFill/>
          </a:ln>
        </p:spPr>
      </p:pic>
    </p:spTree>
    <p:extLst>
      <p:ext uri="{BB962C8B-B14F-4D97-AF65-F5344CB8AC3E}">
        <p14:creationId xmlns:p14="http://schemas.microsoft.com/office/powerpoint/2010/main" val="19796741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46E180"/>
            </a:gs>
            <a:gs pos="100000">
              <a:srgbClr val="B8DF32"/>
            </a:gs>
          </a:gsLst>
          <a:lin ang="5400700" scaled="0"/>
        </a:gradFill>
        <a:effectLst/>
      </p:bgPr>
    </p:bg>
    <p:spTree>
      <p:nvGrpSpPr>
        <p:cNvPr id="1" name="Shape 113"/>
        <p:cNvGrpSpPr/>
        <p:nvPr/>
      </p:nvGrpSpPr>
      <p:grpSpPr>
        <a:xfrm>
          <a:off x="0" y="0"/>
          <a:ext cx="0" cy="0"/>
          <a:chOff x="0" y="0"/>
          <a:chExt cx="0" cy="0"/>
        </a:xfrm>
      </p:grpSpPr>
      <p:sp>
        <p:nvSpPr>
          <p:cNvPr id="115" name="Google Shape;115;p20"/>
          <p:cNvSpPr txBox="1">
            <a:spLocks noGrp="1"/>
          </p:cNvSpPr>
          <p:nvPr>
            <p:ph type="title"/>
          </p:nvPr>
        </p:nvSpPr>
        <p:spPr>
          <a:xfrm>
            <a:off x="749800" y="535780"/>
            <a:ext cx="2020800" cy="3327600"/>
          </a:xfrm>
          <a:prstGeom prst="rect">
            <a:avLst/>
          </a:prstGeom>
        </p:spPr>
        <p:txBody>
          <a:bodyPr spcFirstLastPara="1" wrap="square" lIns="0" tIns="0" rIns="0" bIns="0" anchor="ctr" anchorCtr="0">
            <a:noAutofit/>
          </a:bodyPr>
          <a:lstStyle/>
          <a:p>
            <a:pPr lvl="0"/>
            <a:r>
              <a:rPr lang="en-US" dirty="0"/>
              <a:t>Diplomatic Relations with Thailand</a:t>
            </a:r>
            <a:endParaRPr dirty="0"/>
          </a:p>
        </p:txBody>
      </p:sp>
      <p:sp>
        <p:nvSpPr>
          <p:cNvPr id="117" name="Google Shape;117;p20"/>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7" name="Google Shape;228;p30"/>
          <p:cNvSpPr txBox="1">
            <a:spLocks/>
          </p:cNvSpPr>
          <p:nvPr/>
        </p:nvSpPr>
        <p:spPr>
          <a:xfrm>
            <a:off x="4376747" y="1481571"/>
            <a:ext cx="4450730" cy="2382355"/>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6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1pPr>
            <a:lvl2pPr marL="914400" marR="0" lvl="1"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2pPr>
            <a:lvl3pPr marL="1371600" marR="0" lvl="2"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3pPr>
            <a:lvl4pPr marL="1828800" marR="0" lvl="3"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4pPr>
            <a:lvl5pPr marL="2286000" marR="0" lvl="4"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5pPr>
            <a:lvl6pPr marL="2743200" marR="0" lvl="5"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6pPr>
            <a:lvl7pPr marL="3200400" marR="0" lvl="6"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7pPr>
            <a:lvl8pPr marL="3657600" marR="0" lvl="7"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8pPr>
            <a:lvl9pPr marL="4114800" marR="0" lvl="8" indent="-342900" algn="l" rtl="0">
              <a:lnSpc>
                <a:spcPct val="115000"/>
              </a:lnSpc>
              <a:spcBef>
                <a:spcPts val="1000"/>
              </a:spcBef>
              <a:spcAft>
                <a:spcPts val="100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9pPr>
          </a:lstStyle>
          <a:p>
            <a:pPr marL="0" indent="0">
              <a:spcBef>
                <a:spcPts val="0"/>
              </a:spcBef>
              <a:buNone/>
            </a:pPr>
            <a:r>
              <a:rPr lang="en-US" sz="1400" dirty="0"/>
              <a:t>19 December 1950</a:t>
            </a:r>
          </a:p>
          <a:p>
            <a:pPr marL="0" indent="0">
              <a:spcBef>
                <a:spcPts val="0"/>
              </a:spcBef>
              <a:buFont typeface="Montserrat Light"/>
              <a:buNone/>
            </a:pPr>
            <a:endParaRPr lang="en-US" sz="1400" dirty="0"/>
          </a:p>
          <a:p>
            <a:pPr marL="0" indent="0">
              <a:spcBef>
                <a:spcPts val="0"/>
              </a:spcBef>
              <a:buNone/>
            </a:pPr>
            <a:r>
              <a:rPr lang="en-US" sz="1400" dirty="0"/>
              <a:t>2020: the 70th Anniversary of the establishment of Diplomatic Relations between Cambodia and Thailand</a:t>
            </a:r>
          </a:p>
          <a:p>
            <a:pPr marL="0" indent="0">
              <a:spcBef>
                <a:spcPts val="0"/>
              </a:spcBef>
              <a:buNone/>
            </a:pPr>
            <a:endParaRPr lang="en-US" sz="1400" dirty="0"/>
          </a:p>
          <a:p>
            <a:pPr marL="0" indent="0">
              <a:spcBef>
                <a:spcPts val="0"/>
              </a:spcBef>
              <a:buNone/>
            </a:pPr>
            <a:r>
              <a:rPr lang="en-US" sz="1400" dirty="0"/>
              <a:t>Excellent Relations in all fields</a:t>
            </a:r>
          </a:p>
          <a:p>
            <a:pPr marL="0" indent="0">
              <a:spcBef>
                <a:spcPts val="0"/>
              </a:spcBef>
              <a:buNone/>
            </a:pPr>
            <a:endParaRPr lang="en-US" sz="1400" dirty="0"/>
          </a:p>
          <a:p>
            <a:pPr marL="0" indent="0">
              <a:spcBef>
                <a:spcPts val="0"/>
              </a:spcBef>
              <a:buNone/>
            </a:pPr>
            <a:r>
              <a:rPr lang="en-US" sz="1400" dirty="0"/>
              <a:t>Similarity: Culture, Traditions, Religion</a:t>
            </a:r>
          </a:p>
          <a:p>
            <a:pPr marL="0" indent="0">
              <a:spcBef>
                <a:spcPts val="0"/>
              </a:spcBef>
              <a:buNone/>
            </a:pPr>
            <a:endParaRPr lang="en-US" sz="1100" b="1" dirty="0"/>
          </a:p>
          <a:p>
            <a:pPr marL="0" indent="0">
              <a:spcBef>
                <a:spcPts val="0"/>
              </a:spcBef>
              <a:buNone/>
            </a:pPr>
            <a:endParaRPr lang="en-US" sz="1100" b="1" dirty="0"/>
          </a:p>
        </p:txBody>
      </p:sp>
      <p:sp>
        <p:nvSpPr>
          <p:cNvPr id="10" name="Google Shape;326;p38"/>
          <p:cNvSpPr/>
          <p:nvPr/>
        </p:nvSpPr>
        <p:spPr>
          <a:xfrm>
            <a:off x="4048434" y="1460718"/>
            <a:ext cx="152607" cy="207446"/>
          </a:xfrm>
          <a:custGeom>
            <a:avLst/>
            <a:gdLst/>
            <a:ahLst/>
            <a:cxnLst/>
            <a:rect l="l" t="t" r="r" b="b"/>
            <a:pathLst>
              <a:path w="15233" h="20707" extrusionOk="0">
                <a:moveTo>
                  <a:pt x="5330" y="122"/>
                </a:moveTo>
                <a:lnTo>
                  <a:pt x="4916" y="170"/>
                </a:lnTo>
                <a:lnTo>
                  <a:pt x="4551" y="219"/>
                </a:lnTo>
                <a:lnTo>
                  <a:pt x="4162" y="292"/>
                </a:lnTo>
                <a:lnTo>
                  <a:pt x="3797" y="389"/>
                </a:lnTo>
                <a:lnTo>
                  <a:pt x="3432" y="511"/>
                </a:lnTo>
                <a:lnTo>
                  <a:pt x="3042" y="657"/>
                </a:lnTo>
                <a:lnTo>
                  <a:pt x="2872" y="754"/>
                </a:lnTo>
                <a:lnTo>
                  <a:pt x="2775" y="827"/>
                </a:lnTo>
                <a:lnTo>
                  <a:pt x="2726" y="900"/>
                </a:lnTo>
                <a:lnTo>
                  <a:pt x="2702" y="925"/>
                </a:lnTo>
                <a:lnTo>
                  <a:pt x="2702" y="973"/>
                </a:lnTo>
                <a:lnTo>
                  <a:pt x="2726" y="1022"/>
                </a:lnTo>
                <a:lnTo>
                  <a:pt x="2750" y="1046"/>
                </a:lnTo>
                <a:lnTo>
                  <a:pt x="2848" y="1071"/>
                </a:lnTo>
                <a:lnTo>
                  <a:pt x="3018" y="1071"/>
                </a:lnTo>
                <a:lnTo>
                  <a:pt x="3115" y="1046"/>
                </a:lnTo>
                <a:lnTo>
                  <a:pt x="3432" y="900"/>
                </a:lnTo>
                <a:lnTo>
                  <a:pt x="3845" y="754"/>
                </a:lnTo>
                <a:lnTo>
                  <a:pt x="4283" y="633"/>
                </a:lnTo>
                <a:lnTo>
                  <a:pt x="4721" y="584"/>
                </a:lnTo>
                <a:lnTo>
                  <a:pt x="5159" y="511"/>
                </a:lnTo>
                <a:lnTo>
                  <a:pt x="6084" y="511"/>
                </a:lnTo>
                <a:lnTo>
                  <a:pt x="6546" y="584"/>
                </a:lnTo>
                <a:lnTo>
                  <a:pt x="6984" y="681"/>
                </a:lnTo>
                <a:lnTo>
                  <a:pt x="7447" y="803"/>
                </a:lnTo>
                <a:lnTo>
                  <a:pt x="7885" y="949"/>
                </a:lnTo>
                <a:lnTo>
                  <a:pt x="8761" y="1265"/>
                </a:lnTo>
                <a:lnTo>
                  <a:pt x="9539" y="1533"/>
                </a:lnTo>
                <a:lnTo>
                  <a:pt x="10318" y="1776"/>
                </a:lnTo>
                <a:lnTo>
                  <a:pt x="10731" y="1874"/>
                </a:lnTo>
                <a:lnTo>
                  <a:pt x="11121" y="1947"/>
                </a:lnTo>
                <a:lnTo>
                  <a:pt x="11534" y="2020"/>
                </a:lnTo>
                <a:lnTo>
                  <a:pt x="11948" y="2044"/>
                </a:lnTo>
                <a:lnTo>
                  <a:pt x="12337" y="2044"/>
                </a:lnTo>
                <a:lnTo>
                  <a:pt x="12727" y="2020"/>
                </a:lnTo>
                <a:lnTo>
                  <a:pt x="13116" y="1971"/>
                </a:lnTo>
                <a:lnTo>
                  <a:pt x="13481" y="1898"/>
                </a:lnTo>
                <a:lnTo>
                  <a:pt x="13749" y="1825"/>
                </a:lnTo>
                <a:lnTo>
                  <a:pt x="13992" y="1703"/>
                </a:lnTo>
                <a:lnTo>
                  <a:pt x="14454" y="1460"/>
                </a:lnTo>
                <a:lnTo>
                  <a:pt x="14357" y="1703"/>
                </a:lnTo>
                <a:lnTo>
                  <a:pt x="14065" y="2214"/>
                </a:lnTo>
                <a:lnTo>
                  <a:pt x="13943" y="2458"/>
                </a:lnTo>
                <a:lnTo>
                  <a:pt x="13797" y="2725"/>
                </a:lnTo>
                <a:lnTo>
                  <a:pt x="13238" y="4112"/>
                </a:lnTo>
                <a:lnTo>
                  <a:pt x="12921" y="4794"/>
                </a:lnTo>
                <a:lnTo>
                  <a:pt x="12605" y="5451"/>
                </a:lnTo>
                <a:lnTo>
                  <a:pt x="12581" y="5548"/>
                </a:lnTo>
                <a:lnTo>
                  <a:pt x="12581" y="5621"/>
                </a:lnTo>
                <a:lnTo>
                  <a:pt x="12605" y="5670"/>
                </a:lnTo>
                <a:lnTo>
                  <a:pt x="12654" y="5718"/>
                </a:lnTo>
                <a:lnTo>
                  <a:pt x="12629" y="5816"/>
                </a:lnTo>
                <a:lnTo>
                  <a:pt x="12654" y="5913"/>
                </a:lnTo>
                <a:lnTo>
                  <a:pt x="12946" y="6326"/>
                </a:lnTo>
                <a:lnTo>
                  <a:pt x="13238" y="6764"/>
                </a:lnTo>
                <a:lnTo>
                  <a:pt x="13554" y="7178"/>
                </a:lnTo>
                <a:lnTo>
                  <a:pt x="13895" y="7543"/>
                </a:lnTo>
                <a:lnTo>
                  <a:pt x="14527" y="8176"/>
                </a:lnTo>
                <a:lnTo>
                  <a:pt x="14625" y="8297"/>
                </a:lnTo>
                <a:lnTo>
                  <a:pt x="14260" y="8516"/>
                </a:lnTo>
                <a:lnTo>
                  <a:pt x="13870" y="8687"/>
                </a:lnTo>
                <a:lnTo>
                  <a:pt x="13505" y="8833"/>
                </a:lnTo>
                <a:lnTo>
                  <a:pt x="13116" y="8930"/>
                </a:lnTo>
                <a:lnTo>
                  <a:pt x="12727" y="9003"/>
                </a:lnTo>
                <a:lnTo>
                  <a:pt x="12313" y="9027"/>
                </a:lnTo>
                <a:lnTo>
                  <a:pt x="11875" y="9052"/>
                </a:lnTo>
                <a:lnTo>
                  <a:pt x="11461" y="9027"/>
                </a:lnTo>
                <a:lnTo>
                  <a:pt x="11023" y="9003"/>
                </a:lnTo>
                <a:lnTo>
                  <a:pt x="10610" y="8954"/>
                </a:lnTo>
                <a:lnTo>
                  <a:pt x="10196" y="8881"/>
                </a:lnTo>
                <a:lnTo>
                  <a:pt x="9783" y="8784"/>
                </a:lnTo>
                <a:lnTo>
                  <a:pt x="8955" y="8565"/>
                </a:lnTo>
                <a:lnTo>
                  <a:pt x="8177" y="8297"/>
                </a:lnTo>
                <a:lnTo>
                  <a:pt x="7544" y="8103"/>
                </a:lnTo>
                <a:lnTo>
                  <a:pt x="6838" y="7884"/>
                </a:lnTo>
                <a:lnTo>
                  <a:pt x="6449" y="7786"/>
                </a:lnTo>
                <a:lnTo>
                  <a:pt x="6084" y="7713"/>
                </a:lnTo>
                <a:lnTo>
                  <a:pt x="5695" y="7640"/>
                </a:lnTo>
                <a:lnTo>
                  <a:pt x="5305" y="7592"/>
                </a:lnTo>
                <a:lnTo>
                  <a:pt x="4940" y="7567"/>
                </a:lnTo>
                <a:lnTo>
                  <a:pt x="4575" y="7567"/>
                </a:lnTo>
                <a:lnTo>
                  <a:pt x="4210" y="7616"/>
                </a:lnTo>
                <a:lnTo>
                  <a:pt x="3845" y="7689"/>
                </a:lnTo>
                <a:lnTo>
                  <a:pt x="3529" y="7811"/>
                </a:lnTo>
                <a:lnTo>
                  <a:pt x="3213" y="7957"/>
                </a:lnTo>
                <a:lnTo>
                  <a:pt x="2921" y="8176"/>
                </a:lnTo>
                <a:lnTo>
                  <a:pt x="2799" y="8297"/>
                </a:lnTo>
                <a:lnTo>
                  <a:pt x="2677" y="8443"/>
                </a:lnTo>
                <a:lnTo>
                  <a:pt x="2653" y="8492"/>
                </a:lnTo>
                <a:lnTo>
                  <a:pt x="2629" y="8541"/>
                </a:lnTo>
                <a:lnTo>
                  <a:pt x="2653" y="8589"/>
                </a:lnTo>
                <a:lnTo>
                  <a:pt x="2677" y="8638"/>
                </a:lnTo>
                <a:lnTo>
                  <a:pt x="2702" y="8662"/>
                </a:lnTo>
                <a:lnTo>
                  <a:pt x="2750" y="8687"/>
                </a:lnTo>
                <a:lnTo>
                  <a:pt x="2799" y="8687"/>
                </a:lnTo>
                <a:lnTo>
                  <a:pt x="2848" y="8662"/>
                </a:lnTo>
                <a:lnTo>
                  <a:pt x="3213" y="8443"/>
                </a:lnTo>
                <a:lnTo>
                  <a:pt x="3553" y="8273"/>
                </a:lnTo>
                <a:lnTo>
                  <a:pt x="3918" y="8176"/>
                </a:lnTo>
                <a:lnTo>
                  <a:pt x="4283" y="8078"/>
                </a:lnTo>
                <a:lnTo>
                  <a:pt x="4648" y="8054"/>
                </a:lnTo>
                <a:lnTo>
                  <a:pt x="5038" y="8054"/>
                </a:lnTo>
                <a:lnTo>
                  <a:pt x="5403" y="8078"/>
                </a:lnTo>
                <a:lnTo>
                  <a:pt x="5768" y="8127"/>
                </a:lnTo>
                <a:lnTo>
                  <a:pt x="6157" y="8200"/>
                </a:lnTo>
                <a:lnTo>
                  <a:pt x="6522" y="8297"/>
                </a:lnTo>
                <a:lnTo>
                  <a:pt x="7276" y="8516"/>
                </a:lnTo>
                <a:lnTo>
                  <a:pt x="8031" y="8760"/>
                </a:lnTo>
                <a:lnTo>
                  <a:pt x="8761" y="8979"/>
                </a:lnTo>
                <a:lnTo>
                  <a:pt x="9564" y="9198"/>
                </a:lnTo>
                <a:lnTo>
                  <a:pt x="10391" y="9368"/>
                </a:lnTo>
                <a:lnTo>
                  <a:pt x="10804" y="9441"/>
                </a:lnTo>
                <a:lnTo>
                  <a:pt x="11218" y="9490"/>
                </a:lnTo>
                <a:lnTo>
                  <a:pt x="11632" y="9514"/>
                </a:lnTo>
                <a:lnTo>
                  <a:pt x="12459" y="9514"/>
                </a:lnTo>
                <a:lnTo>
                  <a:pt x="12848" y="9465"/>
                </a:lnTo>
                <a:lnTo>
                  <a:pt x="13238" y="9392"/>
                </a:lnTo>
                <a:lnTo>
                  <a:pt x="13603" y="9295"/>
                </a:lnTo>
                <a:lnTo>
                  <a:pt x="13968" y="9173"/>
                </a:lnTo>
                <a:lnTo>
                  <a:pt x="14308" y="9003"/>
                </a:lnTo>
                <a:lnTo>
                  <a:pt x="14649" y="8833"/>
                </a:lnTo>
                <a:lnTo>
                  <a:pt x="14990" y="8614"/>
                </a:lnTo>
                <a:lnTo>
                  <a:pt x="15063" y="8614"/>
                </a:lnTo>
                <a:lnTo>
                  <a:pt x="15111" y="8589"/>
                </a:lnTo>
                <a:lnTo>
                  <a:pt x="15160" y="8565"/>
                </a:lnTo>
                <a:lnTo>
                  <a:pt x="15209" y="8516"/>
                </a:lnTo>
                <a:lnTo>
                  <a:pt x="15233" y="8443"/>
                </a:lnTo>
                <a:lnTo>
                  <a:pt x="15233" y="8370"/>
                </a:lnTo>
                <a:lnTo>
                  <a:pt x="15209" y="8273"/>
                </a:lnTo>
                <a:lnTo>
                  <a:pt x="15184" y="8200"/>
                </a:lnTo>
                <a:lnTo>
                  <a:pt x="15087" y="8054"/>
                </a:lnTo>
                <a:lnTo>
                  <a:pt x="14941" y="7884"/>
                </a:lnTo>
                <a:lnTo>
                  <a:pt x="14625" y="7592"/>
                </a:lnTo>
                <a:lnTo>
                  <a:pt x="14381" y="7373"/>
                </a:lnTo>
                <a:lnTo>
                  <a:pt x="14187" y="7178"/>
                </a:lnTo>
                <a:lnTo>
                  <a:pt x="14016" y="6959"/>
                </a:lnTo>
                <a:lnTo>
                  <a:pt x="13700" y="6545"/>
                </a:lnTo>
                <a:lnTo>
                  <a:pt x="13359" y="6108"/>
                </a:lnTo>
                <a:lnTo>
                  <a:pt x="13165" y="5913"/>
                </a:lnTo>
                <a:lnTo>
                  <a:pt x="12970" y="5743"/>
                </a:lnTo>
                <a:lnTo>
                  <a:pt x="12970" y="5718"/>
                </a:lnTo>
                <a:lnTo>
                  <a:pt x="12994" y="5694"/>
                </a:lnTo>
                <a:lnTo>
                  <a:pt x="13359" y="4940"/>
                </a:lnTo>
                <a:lnTo>
                  <a:pt x="13676" y="4161"/>
                </a:lnTo>
                <a:lnTo>
                  <a:pt x="14333" y="2628"/>
                </a:lnTo>
                <a:lnTo>
                  <a:pt x="14479" y="2336"/>
                </a:lnTo>
                <a:lnTo>
                  <a:pt x="14698" y="1971"/>
                </a:lnTo>
                <a:lnTo>
                  <a:pt x="14795" y="1776"/>
                </a:lnTo>
                <a:lnTo>
                  <a:pt x="14868" y="1557"/>
                </a:lnTo>
                <a:lnTo>
                  <a:pt x="14917" y="1363"/>
                </a:lnTo>
                <a:lnTo>
                  <a:pt x="14917" y="1192"/>
                </a:lnTo>
                <a:lnTo>
                  <a:pt x="14965" y="1144"/>
                </a:lnTo>
                <a:lnTo>
                  <a:pt x="14965" y="1071"/>
                </a:lnTo>
                <a:lnTo>
                  <a:pt x="14965" y="998"/>
                </a:lnTo>
                <a:lnTo>
                  <a:pt x="14917" y="925"/>
                </a:lnTo>
                <a:lnTo>
                  <a:pt x="14868" y="876"/>
                </a:lnTo>
                <a:lnTo>
                  <a:pt x="14795" y="827"/>
                </a:lnTo>
                <a:lnTo>
                  <a:pt x="14722" y="827"/>
                </a:lnTo>
                <a:lnTo>
                  <a:pt x="14625" y="852"/>
                </a:lnTo>
                <a:lnTo>
                  <a:pt x="14284" y="1022"/>
                </a:lnTo>
                <a:lnTo>
                  <a:pt x="13943" y="1217"/>
                </a:lnTo>
                <a:lnTo>
                  <a:pt x="13578" y="1387"/>
                </a:lnTo>
                <a:lnTo>
                  <a:pt x="13408" y="1460"/>
                </a:lnTo>
                <a:lnTo>
                  <a:pt x="13213" y="1509"/>
                </a:lnTo>
                <a:lnTo>
                  <a:pt x="12751" y="1582"/>
                </a:lnTo>
                <a:lnTo>
                  <a:pt x="12289" y="1606"/>
                </a:lnTo>
                <a:lnTo>
                  <a:pt x="11826" y="1582"/>
                </a:lnTo>
                <a:lnTo>
                  <a:pt x="11364" y="1557"/>
                </a:lnTo>
                <a:lnTo>
                  <a:pt x="10926" y="1484"/>
                </a:lnTo>
                <a:lnTo>
                  <a:pt x="10512" y="1387"/>
                </a:lnTo>
                <a:lnTo>
                  <a:pt x="10123" y="1265"/>
                </a:lnTo>
                <a:lnTo>
                  <a:pt x="9710" y="1144"/>
                </a:lnTo>
                <a:lnTo>
                  <a:pt x="8907" y="876"/>
                </a:lnTo>
                <a:lnTo>
                  <a:pt x="8104" y="584"/>
                </a:lnTo>
                <a:lnTo>
                  <a:pt x="7714" y="462"/>
                </a:lnTo>
                <a:lnTo>
                  <a:pt x="7325" y="341"/>
                </a:lnTo>
                <a:lnTo>
                  <a:pt x="6936" y="268"/>
                </a:lnTo>
                <a:lnTo>
                  <a:pt x="6522" y="195"/>
                </a:lnTo>
                <a:lnTo>
                  <a:pt x="6133" y="146"/>
                </a:lnTo>
                <a:lnTo>
                  <a:pt x="5743" y="122"/>
                </a:lnTo>
                <a:close/>
                <a:moveTo>
                  <a:pt x="1388" y="438"/>
                </a:moveTo>
                <a:lnTo>
                  <a:pt x="1461" y="487"/>
                </a:lnTo>
                <a:lnTo>
                  <a:pt x="1558" y="535"/>
                </a:lnTo>
                <a:lnTo>
                  <a:pt x="1704" y="657"/>
                </a:lnTo>
                <a:lnTo>
                  <a:pt x="1510" y="803"/>
                </a:lnTo>
                <a:lnTo>
                  <a:pt x="1218" y="1022"/>
                </a:lnTo>
                <a:lnTo>
                  <a:pt x="1120" y="1095"/>
                </a:lnTo>
                <a:lnTo>
                  <a:pt x="1072" y="1119"/>
                </a:lnTo>
                <a:lnTo>
                  <a:pt x="1047" y="1144"/>
                </a:lnTo>
                <a:lnTo>
                  <a:pt x="1023" y="1168"/>
                </a:lnTo>
                <a:lnTo>
                  <a:pt x="1047" y="1217"/>
                </a:lnTo>
                <a:lnTo>
                  <a:pt x="1072" y="1290"/>
                </a:lnTo>
                <a:lnTo>
                  <a:pt x="1120" y="1338"/>
                </a:lnTo>
                <a:lnTo>
                  <a:pt x="1266" y="1338"/>
                </a:lnTo>
                <a:lnTo>
                  <a:pt x="1364" y="1314"/>
                </a:lnTo>
                <a:lnTo>
                  <a:pt x="1437" y="1265"/>
                </a:lnTo>
                <a:lnTo>
                  <a:pt x="1656" y="1144"/>
                </a:lnTo>
                <a:lnTo>
                  <a:pt x="1826" y="998"/>
                </a:lnTo>
                <a:lnTo>
                  <a:pt x="1899" y="973"/>
                </a:lnTo>
                <a:lnTo>
                  <a:pt x="1923" y="1046"/>
                </a:lnTo>
                <a:lnTo>
                  <a:pt x="1972" y="1217"/>
                </a:lnTo>
                <a:lnTo>
                  <a:pt x="1826" y="1265"/>
                </a:lnTo>
                <a:lnTo>
                  <a:pt x="1680" y="1387"/>
                </a:lnTo>
                <a:lnTo>
                  <a:pt x="1388" y="1630"/>
                </a:lnTo>
                <a:lnTo>
                  <a:pt x="1145" y="1898"/>
                </a:lnTo>
                <a:lnTo>
                  <a:pt x="1023" y="2093"/>
                </a:lnTo>
                <a:lnTo>
                  <a:pt x="1023" y="2117"/>
                </a:lnTo>
                <a:lnTo>
                  <a:pt x="1023" y="2141"/>
                </a:lnTo>
                <a:lnTo>
                  <a:pt x="1047" y="2166"/>
                </a:lnTo>
                <a:lnTo>
                  <a:pt x="1096" y="2166"/>
                </a:lnTo>
                <a:lnTo>
                  <a:pt x="1193" y="2141"/>
                </a:lnTo>
                <a:lnTo>
                  <a:pt x="1291" y="2093"/>
                </a:lnTo>
                <a:lnTo>
                  <a:pt x="1461" y="1995"/>
                </a:lnTo>
                <a:lnTo>
                  <a:pt x="1826" y="1728"/>
                </a:lnTo>
                <a:lnTo>
                  <a:pt x="1996" y="1630"/>
                </a:lnTo>
                <a:lnTo>
                  <a:pt x="1996" y="1655"/>
                </a:lnTo>
                <a:lnTo>
                  <a:pt x="1923" y="2044"/>
                </a:lnTo>
                <a:lnTo>
                  <a:pt x="1777" y="2117"/>
                </a:lnTo>
                <a:lnTo>
                  <a:pt x="1656" y="2214"/>
                </a:lnTo>
                <a:lnTo>
                  <a:pt x="1315" y="2458"/>
                </a:lnTo>
                <a:lnTo>
                  <a:pt x="1193" y="2579"/>
                </a:lnTo>
                <a:lnTo>
                  <a:pt x="1120" y="2652"/>
                </a:lnTo>
                <a:lnTo>
                  <a:pt x="1096" y="2725"/>
                </a:lnTo>
                <a:lnTo>
                  <a:pt x="1096" y="2774"/>
                </a:lnTo>
                <a:lnTo>
                  <a:pt x="1120" y="2823"/>
                </a:lnTo>
                <a:lnTo>
                  <a:pt x="1193" y="2847"/>
                </a:lnTo>
                <a:lnTo>
                  <a:pt x="1291" y="2847"/>
                </a:lnTo>
                <a:lnTo>
                  <a:pt x="1461" y="2774"/>
                </a:lnTo>
                <a:lnTo>
                  <a:pt x="1631" y="2677"/>
                </a:lnTo>
                <a:lnTo>
                  <a:pt x="1777" y="2604"/>
                </a:lnTo>
                <a:lnTo>
                  <a:pt x="1874" y="2531"/>
                </a:lnTo>
                <a:lnTo>
                  <a:pt x="1874" y="2823"/>
                </a:lnTo>
                <a:lnTo>
                  <a:pt x="1874" y="2920"/>
                </a:lnTo>
                <a:lnTo>
                  <a:pt x="1364" y="3285"/>
                </a:lnTo>
                <a:lnTo>
                  <a:pt x="1169" y="3455"/>
                </a:lnTo>
                <a:lnTo>
                  <a:pt x="1072" y="3553"/>
                </a:lnTo>
                <a:lnTo>
                  <a:pt x="1023" y="3650"/>
                </a:lnTo>
                <a:lnTo>
                  <a:pt x="999" y="3699"/>
                </a:lnTo>
                <a:lnTo>
                  <a:pt x="1023" y="3723"/>
                </a:lnTo>
                <a:lnTo>
                  <a:pt x="1072" y="3747"/>
                </a:lnTo>
                <a:lnTo>
                  <a:pt x="1193" y="3723"/>
                </a:lnTo>
                <a:lnTo>
                  <a:pt x="1339" y="3674"/>
                </a:lnTo>
                <a:lnTo>
                  <a:pt x="1583" y="3528"/>
                </a:lnTo>
                <a:lnTo>
                  <a:pt x="1874" y="3334"/>
                </a:lnTo>
                <a:lnTo>
                  <a:pt x="1874" y="3772"/>
                </a:lnTo>
                <a:lnTo>
                  <a:pt x="1704" y="3869"/>
                </a:lnTo>
                <a:lnTo>
                  <a:pt x="1534" y="3966"/>
                </a:lnTo>
                <a:lnTo>
                  <a:pt x="1266" y="4137"/>
                </a:lnTo>
                <a:lnTo>
                  <a:pt x="1145" y="4258"/>
                </a:lnTo>
                <a:lnTo>
                  <a:pt x="1096" y="4307"/>
                </a:lnTo>
                <a:lnTo>
                  <a:pt x="1047" y="4380"/>
                </a:lnTo>
                <a:lnTo>
                  <a:pt x="1047" y="4429"/>
                </a:lnTo>
                <a:lnTo>
                  <a:pt x="1096" y="4477"/>
                </a:lnTo>
                <a:lnTo>
                  <a:pt x="1242" y="4477"/>
                </a:lnTo>
                <a:lnTo>
                  <a:pt x="1388" y="4453"/>
                </a:lnTo>
                <a:lnTo>
                  <a:pt x="1680" y="4331"/>
                </a:lnTo>
                <a:lnTo>
                  <a:pt x="1874" y="4258"/>
                </a:lnTo>
                <a:lnTo>
                  <a:pt x="1874" y="4623"/>
                </a:lnTo>
                <a:lnTo>
                  <a:pt x="1680" y="4721"/>
                </a:lnTo>
                <a:lnTo>
                  <a:pt x="1485" y="4818"/>
                </a:lnTo>
                <a:lnTo>
                  <a:pt x="1218" y="4988"/>
                </a:lnTo>
                <a:lnTo>
                  <a:pt x="1096" y="5086"/>
                </a:lnTo>
                <a:lnTo>
                  <a:pt x="999" y="5183"/>
                </a:lnTo>
                <a:lnTo>
                  <a:pt x="999" y="5232"/>
                </a:lnTo>
                <a:lnTo>
                  <a:pt x="974" y="5256"/>
                </a:lnTo>
                <a:lnTo>
                  <a:pt x="1023" y="5329"/>
                </a:lnTo>
                <a:lnTo>
                  <a:pt x="1072" y="5378"/>
                </a:lnTo>
                <a:lnTo>
                  <a:pt x="1145" y="5378"/>
                </a:lnTo>
                <a:lnTo>
                  <a:pt x="1388" y="5280"/>
                </a:lnTo>
                <a:lnTo>
                  <a:pt x="1607" y="5159"/>
                </a:lnTo>
                <a:lnTo>
                  <a:pt x="1874" y="5037"/>
                </a:lnTo>
                <a:lnTo>
                  <a:pt x="1874" y="5451"/>
                </a:lnTo>
                <a:lnTo>
                  <a:pt x="1656" y="5524"/>
                </a:lnTo>
                <a:lnTo>
                  <a:pt x="1510" y="5597"/>
                </a:lnTo>
                <a:lnTo>
                  <a:pt x="1339" y="5694"/>
                </a:lnTo>
                <a:lnTo>
                  <a:pt x="1193" y="5791"/>
                </a:lnTo>
                <a:lnTo>
                  <a:pt x="1145" y="5864"/>
                </a:lnTo>
                <a:lnTo>
                  <a:pt x="1120" y="5937"/>
                </a:lnTo>
                <a:lnTo>
                  <a:pt x="1120" y="5986"/>
                </a:lnTo>
                <a:lnTo>
                  <a:pt x="1145" y="6035"/>
                </a:lnTo>
                <a:lnTo>
                  <a:pt x="1169" y="6059"/>
                </a:lnTo>
                <a:lnTo>
                  <a:pt x="1218" y="6059"/>
                </a:lnTo>
                <a:lnTo>
                  <a:pt x="1388" y="6035"/>
                </a:lnTo>
                <a:lnTo>
                  <a:pt x="1558" y="5962"/>
                </a:lnTo>
                <a:lnTo>
                  <a:pt x="1704" y="5889"/>
                </a:lnTo>
                <a:lnTo>
                  <a:pt x="1874" y="5816"/>
                </a:lnTo>
                <a:lnTo>
                  <a:pt x="1874" y="6059"/>
                </a:lnTo>
                <a:lnTo>
                  <a:pt x="1680" y="6156"/>
                </a:lnTo>
                <a:lnTo>
                  <a:pt x="1485" y="6254"/>
                </a:lnTo>
                <a:lnTo>
                  <a:pt x="1291" y="6375"/>
                </a:lnTo>
                <a:lnTo>
                  <a:pt x="1096" y="6521"/>
                </a:lnTo>
                <a:lnTo>
                  <a:pt x="1072" y="6545"/>
                </a:lnTo>
                <a:lnTo>
                  <a:pt x="1072" y="6570"/>
                </a:lnTo>
                <a:lnTo>
                  <a:pt x="1096" y="6594"/>
                </a:lnTo>
                <a:lnTo>
                  <a:pt x="1242" y="6594"/>
                </a:lnTo>
                <a:lnTo>
                  <a:pt x="1364" y="6570"/>
                </a:lnTo>
                <a:lnTo>
                  <a:pt x="1583" y="6497"/>
                </a:lnTo>
                <a:lnTo>
                  <a:pt x="1874" y="6375"/>
                </a:lnTo>
                <a:lnTo>
                  <a:pt x="1874" y="6764"/>
                </a:lnTo>
                <a:lnTo>
                  <a:pt x="1704" y="6886"/>
                </a:lnTo>
                <a:lnTo>
                  <a:pt x="1534" y="7008"/>
                </a:lnTo>
                <a:lnTo>
                  <a:pt x="1364" y="7129"/>
                </a:lnTo>
                <a:lnTo>
                  <a:pt x="1218" y="7275"/>
                </a:lnTo>
                <a:lnTo>
                  <a:pt x="1096" y="7470"/>
                </a:lnTo>
                <a:lnTo>
                  <a:pt x="1096" y="7494"/>
                </a:lnTo>
                <a:lnTo>
                  <a:pt x="1120" y="7494"/>
                </a:lnTo>
                <a:lnTo>
                  <a:pt x="1315" y="7446"/>
                </a:lnTo>
                <a:lnTo>
                  <a:pt x="1461" y="7373"/>
                </a:lnTo>
                <a:lnTo>
                  <a:pt x="1802" y="7202"/>
                </a:lnTo>
                <a:lnTo>
                  <a:pt x="1899" y="7154"/>
                </a:lnTo>
                <a:lnTo>
                  <a:pt x="1899" y="7446"/>
                </a:lnTo>
                <a:lnTo>
                  <a:pt x="1656" y="7567"/>
                </a:lnTo>
                <a:lnTo>
                  <a:pt x="1437" y="7738"/>
                </a:lnTo>
                <a:lnTo>
                  <a:pt x="1339" y="7811"/>
                </a:lnTo>
                <a:lnTo>
                  <a:pt x="1266" y="7908"/>
                </a:lnTo>
                <a:lnTo>
                  <a:pt x="1145" y="8078"/>
                </a:lnTo>
                <a:lnTo>
                  <a:pt x="1145" y="8127"/>
                </a:lnTo>
                <a:lnTo>
                  <a:pt x="1169" y="8127"/>
                </a:lnTo>
                <a:lnTo>
                  <a:pt x="1291" y="8103"/>
                </a:lnTo>
                <a:lnTo>
                  <a:pt x="1388" y="8078"/>
                </a:lnTo>
                <a:lnTo>
                  <a:pt x="1485" y="8054"/>
                </a:lnTo>
                <a:lnTo>
                  <a:pt x="1583" y="8005"/>
                </a:lnTo>
                <a:lnTo>
                  <a:pt x="1899" y="7835"/>
                </a:lnTo>
                <a:lnTo>
                  <a:pt x="1923" y="8346"/>
                </a:lnTo>
                <a:lnTo>
                  <a:pt x="1899" y="8370"/>
                </a:lnTo>
                <a:lnTo>
                  <a:pt x="1461" y="8638"/>
                </a:lnTo>
                <a:lnTo>
                  <a:pt x="1242" y="8760"/>
                </a:lnTo>
                <a:lnTo>
                  <a:pt x="1145" y="8857"/>
                </a:lnTo>
                <a:lnTo>
                  <a:pt x="1047" y="8930"/>
                </a:lnTo>
                <a:lnTo>
                  <a:pt x="1047" y="9003"/>
                </a:lnTo>
                <a:lnTo>
                  <a:pt x="1072" y="9052"/>
                </a:lnTo>
                <a:lnTo>
                  <a:pt x="1169" y="9076"/>
                </a:lnTo>
                <a:lnTo>
                  <a:pt x="1388" y="9076"/>
                </a:lnTo>
                <a:lnTo>
                  <a:pt x="1510" y="9027"/>
                </a:lnTo>
                <a:lnTo>
                  <a:pt x="1729" y="8930"/>
                </a:lnTo>
                <a:lnTo>
                  <a:pt x="1923" y="8784"/>
                </a:lnTo>
                <a:lnTo>
                  <a:pt x="1947" y="9149"/>
                </a:lnTo>
                <a:lnTo>
                  <a:pt x="1874" y="9173"/>
                </a:lnTo>
                <a:lnTo>
                  <a:pt x="1656" y="9344"/>
                </a:lnTo>
                <a:lnTo>
                  <a:pt x="1461" y="9514"/>
                </a:lnTo>
                <a:lnTo>
                  <a:pt x="1096" y="9879"/>
                </a:lnTo>
                <a:lnTo>
                  <a:pt x="1096" y="9928"/>
                </a:lnTo>
                <a:lnTo>
                  <a:pt x="1120" y="9928"/>
                </a:lnTo>
                <a:lnTo>
                  <a:pt x="1339" y="9830"/>
                </a:lnTo>
                <a:lnTo>
                  <a:pt x="1558" y="9733"/>
                </a:lnTo>
                <a:lnTo>
                  <a:pt x="1947" y="9465"/>
                </a:lnTo>
                <a:lnTo>
                  <a:pt x="1972" y="10049"/>
                </a:lnTo>
                <a:lnTo>
                  <a:pt x="1874" y="10098"/>
                </a:lnTo>
                <a:lnTo>
                  <a:pt x="1680" y="10171"/>
                </a:lnTo>
                <a:lnTo>
                  <a:pt x="1510" y="10293"/>
                </a:lnTo>
                <a:lnTo>
                  <a:pt x="1364" y="10366"/>
                </a:lnTo>
                <a:lnTo>
                  <a:pt x="1242" y="10512"/>
                </a:lnTo>
                <a:lnTo>
                  <a:pt x="1193" y="10560"/>
                </a:lnTo>
                <a:lnTo>
                  <a:pt x="1169" y="10658"/>
                </a:lnTo>
                <a:lnTo>
                  <a:pt x="1169" y="10731"/>
                </a:lnTo>
                <a:lnTo>
                  <a:pt x="1169" y="10804"/>
                </a:lnTo>
                <a:lnTo>
                  <a:pt x="1218" y="10852"/>
                </a:lnTo>
                <a:lnTo>
                  <a:pt x="1242" y="10877"/>
                </a:lnTo>
                <a:lnTo>
                  <a:pt x="1291" y="10877"/>
                </a:lnTo>
                <a:lnTo>
                  <a:pt x="1412" y="10804"/>
                </a:lnTo>
                <a:lnTo>
                  <a:pt x="1510" y="10731"/>
                </a:lnTo>
                <a:lnTo>
                  <a:pt x="1607" y="10633"/>
                </a:lnTo>
                <a:lnTo>
                  <a:pt x="1729" y="10560"/>
                </a:lnTo>
                <a:lnTo>
                  <a:pt x="1850" y="10487"/>
                </a:lnTo>
                <a:lnTo>
                  <a:pt x="1996" y="10439"/>
                </a:lnTo>
                <a:lnTo>
                  <a:pt x="1996" y="10682"/>
                </a:lnTo>
                <a:lnTo>
                  <a:pt x="1850" y="10755"/>
                </a:lnTo>
                <a:lnTo>
                  <a:pt x="1729" y="10828"/>
                </a:lnTo>
                <a:lnTo>
                  <a:pt x="1485" y="11023"/>
                </a:lnTo>
                <a:lnTo>
                  <a:pt x="1266" y="11217"/>
                </a:lnTo>
                <a:lnTo>
                  <a:pt x="1072" y="11436"/>
                </a:lnTo>
                <a:lnTo>
                  <a:pt x="1072" y="11461"/>
                </a:lnTo>
                <a:lnTo>
                  <a:pt x="1096" y="11485"/>
                </a:lnTo>
                <a:lnTo>
                  <a:pt x="1120" y="11509"/>
                </a:lnTo>
                <a:lnTo>
                  <a:pt x="1388" y="11436"/>
                </a:lnTo>
                <a:lnTo>
                  <a:pt x="1656" y="11315"/>
                </a:lnTo>
                <a:lnTo>
                  <a:pt x="2020" y="11096"/>
                </a:lnTo>
                <a:lnTo>
                  <a:pt x="2020" y="11680"/>
                </a:lnTo>
                <a:lnTo>
                  <a:pt x="1802" y="11801"/>
                </a:lnTo>
                <a:lnTo>
                  <a:pt x="1607" y="11947"/>
                </a:lnTo>
                <a:lnTo>
                  <a:pt x="1364" y="12166"/>
                </a:lnTo>
                <a:lnTo>
                  <a:pt x="1242" y="12264"/>
                </a:lnTo>
                <a:lnTo>
                  <a:pt x="1096" y="12361"/>
                </a:lnTo>
                <a:lnTo>
                  <a:pt x="1096" y="12385"/>
                </a:lnTo>
                <a:lnTo>
                  <a:pt x="1096" y="12410"/>
                </a:lnTo>
                <a:lnTo>
                  <a:pt x="1120" y="12410"/>
                </a:lnTo>
                <a:lnTo>
                  <a:pt x="1388" y="12385"/>
                </a:lnTo>
                <a:lnTo>
                  <a:pt x="1534" y="12337"/>
                </a:lnTo>
                <a:lnTo>
                  <a:pt x="1656" y="12288"/>
                </a:lnTo>
                <a:lnTo>
                  <a:pt x="2045" y="12069"/>
                </a:lnTo>
                <a:lnTo>
                  <a:pt x="2045" y="12483"/>
                </a:lnTo>
                <a:lnTo>
                  <a:pt x="1874" y="12556"/>
                </a:lnTo>
                <a:lnTo>
                  <a:pt x="1729" y="12629"/>
                </a:lnTo>
                <a:lnTo>
                  <a:pt x="1558" y="12702"/>
                </a:lnTo>
                <a:lnTo>
                  <a:pt x="1388" y="12799"/>
                </a:lnTo>
                <a:lnTo>
                  <a:pt x="1242" y="12921"/>
                </a:lnTo>
                <a:lnTo>
                  <a:pt x="1169" y="12994"/>
                </a:lnTo>
                <a:lnTo>
                  <a:pt x="1120" y="13067"/>
                </a:lnTo>
                <a:lnTo>
                  <a:pt x="1120" y="13115"/>
                </a:lnTo>
                <a:lnTo>
                  <a:pt x="1120" y="13164"/>
                </a:lnTo>
                <a:lnTo>
                  <a:pt x="1169" y="13213"/>
                </a:lnTo>
                <a:lnTo>
                  <a:pt x="1218" y="13213"/>
                </a:lnTo>
                <a:lnTo>
                  <a:pt x="1388" y="13188"/>
                </a:lnTo>
                <a:lnTo>
                  <a:pt x="1558" y="13140"/>
                </a:lnTo>
                <a:lnTo>
                  <a:pt x="1874" y="12994"/>
                </a:lnTo>
                <a:lnTo>
                  <a:pt x="2069" y="12921"/>
                </a:lnTo>
                <a:lnTo>
                  <a:pt x="2069" y="13067"/>
                </a:lnTo>
                <a:lnTo>
                  <a:pt x="1923" y="13091"/>
                </a:lnTo>
                <a:lnTo>
                  <a:pt x="1777" y="13140"/>
                </a:lnTo>
                <a:lnTo>
                  <a:pt x="1631" y="13213"/>
                </a:lnTo>
                <a:lnTo>
                  <a:pt x="1485" y="13286"/>
                </a:lnTo>
                <a:lnTo>
                  <a:pt x="1339" y="13407"/>
                </a:lnTo>
                <a:lnTo>
                  <a:pt x="1242" y="13505"/>
                </a:lnTo>
                <a:lnTo>
                  <a:pt x="1145" y="13626"/>
                </a:lnTo>
                <a:lnTo>
                  <a:pt x="1072" y="13772"/>
                </a:lnTo>
                <a:lnTo>
                  <a:pt x="1047" y="13797"/>
                </a:lnTo>
                <a:lnTo>
                  <a:pt x="1072" y="13821"/>
                </a:lnTo>
                <a:lnTo>
                  <a:pt x="1096" y="13845"/>
                </a:lnTo>
                <a:lnTo>
                  <a:pt x="1120" y="13870"/>
                </a:lnTo>
                <a:lnTo>
                  <a:pt x="1242" y="13845"/>
                </a:lnTo>
                <a:lnTo>
                  <a:pt x="1364" y="13821"/>
                </a:lnTo>
                <a:lnTo>
                  <a:pt x="1583" y="13699"/>
                </a:lnTo>
                <a:lnTo>
                  <a:pt x="1826" y="13578"/>
                </a:lnTo>
                <a:lnTo>
                  <a:pt x="2069" y="13432"/>
                </a:lnTo>
                <a:lnTo>
                  <a:pt x="2069" y="13772"/>
                </a:lnTo>
                <a:lnTo>
                  <a:pt x="1972" y="13797"/>
                </a:lnTo>
                <a:lnTo>
                  <a:pt x="1850" y="13870"/>
                </a:lnTo>
                <a:lnTo>
                  <a:pt x="1680" y="13967"/>
                </a:lnTo>
                <a:lnTo>
                  <a:pt x="1461" y="14113"/>
                </a:lnTo>
                <a:lnTo>
                  <a:pt x="1242" y="14283"/>
                </a:lnTo>
                <a:lnTo>
                  <a:pt x="1145" y="14380"/>
                </a:lnTo>
                <a:lnTo>
                  <a:pt x="1072" y="14478"/>
                </a:lnTo>
                <a:lnTo>
                  <a:pt x="1047" y="14551"/>
                </a:lnTo>
                <a:lnTo>
                  <a:pt x="1023" y="14648"/>
                </a:lnTo>
                <a:lnTo>
                  <a:pt x="999" y="14672"/>
                </a:lnTo>
                <a:lnTo>
                  <a:pt x="1023" y="14721"/>
                </a:lnTo>
                <a:lnTo>
                  <a:pt x="1047" y="14745"/>
                </a:lnTo>
                <a:lnTo>
                  <a:pt x="1096" y="14745"/>
                </a:lnTo>
                <a:lnTo>
                  <a:pt x="1218" y="14721"/>
                </a:lnTo>
                <a:lnTo>
                  <a:pt x="1266" y="14697"/>
                </a:lnTo>
                <a:lnTo>
                  <a:pt x="1339" y="14672"/>
                </a:lnTo>
                <a:lnTo>
                  <a:pt x="1753" y="14429"/>
                </a:lnTo>
                <a:lnTo>
                  <a:pt x="2069" y="14259"/>
                </a:lnTo>
                <a:lnTo>
                  <a:pt x="2069" y="14770"/>
                </a:lnTo>
                <a:lnTo>
                  <a:pt x="1947" y="14794"/>
                </a:lnTo>
                <a:lnTo>
                  <a:pt x="1826" y="14867"/>
                </a:lnTo>
                <a:lnTo>
                  <a:pt x="1607" y="14989"/>
                </a:lnTo>
                <a:lnTo>
                  <a:pt x="1461" y="15110"/>
                </a:lnTo>
                <a:lnTo>
                  <a:pt x="1315" y="15232"/>
                </a:lnTo>
                <a:lnTo>
                  <a:pt x="1193" y="15378"/>
                </a:lnTo>
                <a:lnTo>
                  <a:pt x="1145" y="15475"/>
                </a:lnTo>
                <a:lnTo>
                  <a:pt x="1145" y="15548"/>
                </a:lnTo>
                <a:lnTo>
                  <a:pt x="1169" y="15597"/>
                </a:lnTo>
                <a:lnTo>
                  <a:pt x="1218" y="15621"/>
                </a:lnTo>
                <a:lnTo>
                  <a:pt x="1291" y="15621"/>
                </a:lnTo>
                <a:lnTo>
                  <a:pt x="1388" y="15597"/>
                </a:lnTo>
                <a:lnTo>
                  <a:pt x="1510" y="15500"/>
                </a:lnTo>
                <a:lnTo>
                  <a:pt x="1899" y="15256"/>
                </a:lnTo>
                <a:lnTo>
                  <a:pt x="2069" y="15159"/>
                </a:lnTo>
                <a:lnTo>
                  <a:pt x="2069" y="15402"/>
                </a:lnTo>
                <a:lnTo>
                  <a:pt x="1947" y="15451"/>
                </a:lnTo>
                <a:lnTo>
                  <a:pt x="1802" y="15524"/>
                </a:lnTo>
                <a:lnTo>
                  <a:pt x="1583" y="15743"/>
                </a:lnTo>
                <a:lnTo>
                  <a:pt x="1339" y="15913"/>
                </a:lnTo>
                <a:lnTo>
                  <a:pt x="1218" y="16035"/>
                </a:lnTo>
                <a:lnTo>
                  <a:pt x="1145" y="16157"/>
                </a:lnTo>
                <a:lnTo>
                  <a:pt x="1145" y="16230"/>
                </a:lnTo>
                <a:lnTo>
                  <a:pt x="1193" y="16254"/>
                </a:lnTo>
                <a:lnTo>
                  <a:pt x="1339" y="16254"/>
                </a:lnTo>
                <a:lnTo>
                  <a:pt x="1485" y="16205"/>
                </a:lnTo>
                <a:lnTo>
                  <a:pt x="1631" y="16132"/>
                </a:lnTo>
                <a:lnTo>
                  <a:pt x="1753" y="16035"/>
                </a:lnTo>
                <a:lnTo>
                  <a:pt x="2069" y="15840"/>
                </a:lnTo>
                <a:lnTo>
                  <a:pt x="2069" y="16205"/>
                </a:lnTo>
                <a:lnTo>
                  <a:pt x="1826" y="16278"/>
                </a:lnTo>
                <a:lnTo>
                  <a:pt x="1534" y="16400"/>
                </a:lnTo>
                <a:lnTo>
                  <a:pt x="1412" y="16473"/>
                </a:lnTo>
                <a:lnTo>
                  <a:pt x="1315" y="16570"/>
                </a:lnTo>
                <a:lnTo>
                  <a:pt x="1242" y="16668"/>
                </a:lnTo>
                <a:lnTo>
                  <a:pt x="1193" y="16789"/>
                </a:lnTo>
                <a:lnTo>
                  <a:pt x="1193" y="16838"/>
                </a:lnTo>
                <a:lnTo>
                  <a:pt x="1193" y="16862"/>
                </a:lnTo>
                <a:lnTo>
                  <a:pt x="1218" y="16887"/>
                </a:lnTo>
                <a:lnTo>
                  <a:pt x="1412" y="16887"/>
                </a:lnTo>
                <a:lnTo>
                  <a:pt x="1558" y="16814"/>
                </a:lnTo>
                <a:lnTo>
                  <a:pt x="1996" y="16643"/>
                </a:lnTo>
                <a:lnTo>
                  <a:pt x="2045" y="16643"/>
                </a:lnTo>
                <a:lnTo>
                  <a:pt x="2020" y="17154"/>
                </a:lnTo>
                <a:lnTo>
                  <a:pt x="1826" y="17276"/>
                </a:lnTo>
                <a:lnTo>
                  <a:pt x="1631" y="17398"/>
                </a:lnTo>
                <a:lnTo>
                  <a:pt x="1534" y="17471"/>
                </a:lnTo>
                <a:lnTo>
                  <a:pt x="1437" y="17544"/>
                </a:lnTo>
                <a:lnTo>
                  <a:pt x="1364" y="17665"/>
                </a:lnTo>
                <a:lnTo>
                  <a:pt x="1339" y="17787"/>
                </a:lnTo>
                <a:lnTo>
                  <a:pt x="1339" y="17811"/>
                </a:lnTo>
                <a:lnTo>
                  <a:pt x="1485" y="17811"/>
                </a:lnTo>
                <a:lnTo>
                  <a:pt x="1607" y="17787"/>
                </a:lnTo>
                <a:lnTo>
                  <a:pt x="1826" y="17714"/>
                </a:lnTo>
                <a:lnTo>
                  <a:pt x="1996" y="17617"/>
                </a:lnTo>
                <a:lnTo>
                  <a:pt x="1996" y="17811"/>
                </a:lnTo>
                <a:lnTo>
                  <a:pt x="1947" y="17811"/>
                </a:lnTo>
                <a:lnTo>
                  <a:pt x="1729" y="17909"/>
                </a:lnTo>
                <a:lnTo>
                  <a:pt x="1485" y="18030"/>
                </a:lnTo>
                <a:lnTo>
                  <a:pt x="1388" y="18103"/>
                </a:lnTo>
                <a:lnTo>
                  <a:pt x="1291" y="18176"/>
                </a:lnTo>
                <a:lnTo>
                  <a:pt x="1193" y="18274"/>
                </a:lnTo>
                <a:lnTo>
                  <a:pt x="1145" y="18371"/>
                </a:lnTo>
                <a:lnTo>
                  <a:pt x="1120" y="18420"/>
                </a:lnTo>
                <a:lnTo>
                  <a:pt x="1145" y="18468"/>
                </a:lnTo>
                <a:lnTo>
                  <a:pt x="1193" y="18493"/>
                </a:lnTo>
                <a:lnTo>
                  <a:pt x="1242" y="18517"/>
                </a:lnTo>
                <a:lnTo>
                  <a:pt x="1437" y="18468"/>
                </a:lnTo>
                <a:lnTo>
                  <a:pt x="1631" y="18395"/>
                </a:lnTo>
                <a:lnTo>
                  <a:pt x="1996" y="18225"/>
                </a:lnTo>
                <a:lnTo>
                  <a:pt x="1972" y="18687"/>
                </a:lnTo>
                <a:lnTo>
                  <a:pt x="1753" y="18809"/>
                </a:lnTo>
                <a:lnTo>
                  <a:pt x="1558" y="18931"/>
                </a:lnTo>
                <a:lnTo>
                  <a:pt x="1315" y="19101"/>
                </a:lnTo>
                <a:lnTo>
                  <a:pt x="1242" y="19198"/>
                </a:lnTo>
                <a:lnTo>
                  <a:pt x="1169" y="19296"/>
                </a:lnTo>
                <a:lnTo>
                  <a:pt x="1169" y="19344"/>
                </a:lnTo>
                <a:lnTo>
                  <a:pt x="1169" y="19369"/>
                </a:lnTo>
                <a:lnTo>
                  <a:pt x="1193" y="19393"/>
                </a:lnTo>
                <a:lnTo>
                  <a:pt x="1242" y="19393"/>
                </a:lnTo>
                <a:lnTo>
                  <a:pt x="1339" y="19369"/>
                </a:lnTo>
                <a:lnTo>
                  <a:pt x="1437" y="19344"/>
                </a:lnTo>
                <a:lnTo>
                  <a:pt x="1729" y="19223"/>
                </a:lnTo>
                <a:lnTo>
                  <a:pt x="1996" y="19101"/>
                </a:lnTo>
                <a:lnTo>
                  <a:pt x="1996" y="19393"/>
                </a:lnTo>
                <a:lnTo>
                  <a:pt x="1899" y="19417"/>
                </a:lnTo>
                <a:lnTo>
                  <a:pt x="1802" y="19466"/>
                </a:lnTo>
                <a:lnTo>
                  <a:pt x="1631" y="19588"/>
                </a:lnTo>
                <a:lnTo>
                  <a:pt x="1412" y="19758"/>
                </a:lnTo>
                <a:lnTo>
                  <a:pt x="1193" y="19928"/>
                </a:lnTo>
                <a:lnTo>
                  <a:pt x="1169" y="20001"/>
                </a:lnTo>
                <a:lnTo>
                  <a:pt x="1169" y="20050"/>
                </a:lnTo>
                <a:lnTo>
                  <a:pt x="1169" y="20123"/>
                </a:lnTo>
                <a:lnTo>
                  <a:pt x="1218" y="20172"/>
                </a:lnTo>
                <a:lnTo>
                  <a:pt x="901" y="20172"/>
                </a:lnTo>
                <a:lnTo>
                  <a:pt x="561" y="20196"/>
                </a:lnTo>
                <a:lnTo>
                  <a:pt x="512" y="19052"/>
                </a:lnTo>
                <a:lnTo>
                  <a:pt x="488" y="17909"/>
                </a:lnTo>
                <a:lnTo>
                  <a:pt x="488" y="16765"/>
                </a:lnTo>
                <a:lnTo>
                  <a:pt x="488" y="15646"/>
                </a:lnTo>
                <a:lnTo>
                  <a:pt x="536" y="13359"/>
                </a:lnTo>
                <a:lnTo>
                  <a:pt x="561" y="11096"/>
                </a:lnTo>
                <a:lnTo>
                  <a:pt x="585" y="8735"/>
                </a:lnTo>
                <a:lnTo>
                  <a:pt x="609" y="6375"/>
                </a:lnTo>
                <a:lnTo>
                  <a:pt x="634" y="4039"/>
                </a:lnTo>
                <a:lnTo>
                  <a:pt x="609" y="1679"/>
                </a:lnTo>
                <a:lnTo>
                  <a:pt x="658" y="1606"/>
                </a:lnTo>
                <a:lnTo>
                  <a:pt x="682" y="1533"/>
                </a:lnTo>
                <a:lnTo>
                  <a:pt x="707" y="1265"/>
                </a:lnTo>
                <a:lnTo>
                  <a:pt x="780" y="1022"/>
                </a:lnTo>
                <a:lnTo>
                  <a:pt x="877" y="803"/>
                </a:lnTo>
                <a:lnTo>
                  <a:pt x="1023" y="584"/>
                </a:lnTo>
                <a:lnTo>
                  <a:pt x="1120" y="511"/>
                </a:lnTo>
                <a:lnTo>
                  <a:pt x="1193" y="462"/>
                </a:lnTo>
                <a:lnTo>
                  <a:pt x="1291" y="438"/>
                </a:lnTo>
                <a:close/>
                <a:moveTo>
                  <a:pt x="2045" y="19855"/>
                </a:moveTo>
                <a:lnTo>
                  <a:pt x="2069" y="20196"/>
                </a:lnTo>
                <a:lnTo>
                  <a:pt x="1461" y="20172"/>
                </a:lnTo>
                <a:lnTo>
                  <a:pt x="1631" y="20099"/>
                </a:lnTo>
                <a:lnTo>
                  <a:pt x="1802" y="20001"/>
                </a:lnTo>
                <a:lnTo>
                  <a:pt x="2045" y="19855"/>
                </a:lnTo>
                <a:close/>
                <a:moveTo>
                  <a:pt x="1291" y="0"/>
                </a:moveTo>
                <a:lnTo>
                  <a:pt x="1145" y="24"/>
                </a:lnTo>
                <a:lnTo>
                  <a:pt x="1023" y="73"/>
                </a:lnTo>
                <a:lnTo>
                  <a:pt x="901" y="122"/>
                </a:lnTo>
                <a:lnTo>
                  <a:pt x="780" y="219"/>
                </a:lnTo>
                <a:lnTo>
                  <a:pt x="682" y="316"/>
                </a:lnTo>
                <a:lnTo>
                  <a:pt x="585" y="438"/>
                </a:lnTo>
                <a:lnTo>
                  <a:pt x="488" y="560"/>
                </a:lnTo>
                <a:lnTo>
                  <a:pt x="415" y="706"/>
                </a:lnTo>
                <a:lnTo>
                  <a:pt x="366" y="852"/>
                </a:lnTo>
                <a:lnTo>
                  <a:pt x="317" y="1022"/>
                </a:lnTo>
                <a:lnTo>
                  <a:pt x="293" y="1168"/>
                </a:lnTo>
                <a:lnTo>
                  <a:pt x="293" y="1338"/>
                </a:lnTo>
                <a:lnTo>
                  <a:pt x="269" y="1387"/>
                </a:lnTo>
                <a:lnTo>
                  <a:pt x="171" y="6156"/>
                </a:lnTo>
                <a:lnTo>
                  <a:pt x="123" y="10901"/>
                </a:lnTo>
                <a:lnTo>
                  <a:pt x="74" y="13286"/>
                </a:lnTo>
                <a:lnTo>
                  <a:pt x="1" y="15694"/>
                </a:lnTo>
                <a:lnTo>
                  <a:pt x="1" y="16887"/>
                </a:lnTo>
                <a:lnTo>
                  <a:pt x="1" y="18079"/>
                </a:lnTo>
                <a:lnTo>
                  <a:pt x="25" y="19271"/>
                </a:lnTo>
                <a:lnTo>
                  <a:pt x="98" y="20464"/>
                </a:lnTo>
                <a:lnTo>
                  <a:pt x="123" y="20561"/>
                </a:lnTo>
                <a:lnTo>
                  <a:pt x="171" y="20634"/>
                </a:lnTo>
                <a:lnTo>
                  <a:pt x="244" y="20658"/>
                </a:lnTo>
                <a:lnTo>
                  <a:pt x="317" y="20683"/>
                </a:lnTo>
                <a:lnTo>
                  <a:pt x="390" y="20707"/>
                </a:lnTo>
                <a:lnTo>
                  <a:pt x="463" y="20683"/>
                </a:lnTo>
                <a:lnTo>
                  <a:pt x="536" y="20634"/>
                </a:lnTo>
                <a:lnTo>
                  <a:pt x="561" y="20585"/>
                </a:lnTo>
                <a:lnTo>
                  <a:pt x="926" y="20634"/>
                </a:lnTo>
                <a:lnTo>
                  <a:pt x="1315" y="20658"/>
                </a:lnTo>
                <a:lnTo>
                  <a:pt x="2069" y="20634"/>
                </a:lnTo>
                <a:lnTo>
                  <a:pt x="2118" y="20634"/>
                </a:lnTo>
                <a:lnTo>
                  <a:pt x="2166" y="20610"/>
                </a:lnTo>
                <a:lnTo>
                  <a:pt x="2215" y="20658"/>
                </a:lnTo>
                <a:lnTo>
                  <a:pt x="2288" y="20683"/>
                </a:lnTo>
                <a:lnTo>
                  <a:pt x="2361" y="20683"/>
                </a:lnTo>
                <a:lnTo>
                  <a:pt x="2410" y="20658"/>
                </a:lnTo>
                <a:lnTo>
                  <a:pt x="2483" y="20610"/>
                </a:lnTo>
                <a:lnTo>
                  <a:pt x="2507" y="20561"/>
                </a:lnTo>
                <a:lnTo>
                  <a:pt x="2556" y="20488"/>
                </a:lnTo>
                <a:lnTo>
                  <a:pt x="2556" y="20415"/>
                </a:lnTo>
                <a:lnTo>
                  <a:pt x="2458" y="19807"/>
                </a:lnTo>
                <a:lnTo>
                  <a:pt x="2434" y="19223"/>
                </a:lnTo>
                <a:lnTo>
                  <a:pt x="2410" y="18614"/>
                </a:lnTo>
                <a:lnTo>
                  <a:pt x="2410" y="18006"/>
                </a:lnTo>
                <a:lnTo>
                  <a:pt x="2483" y="16814"/>
                </a:lnTo>
                <a:lnTo>
                  <a:pt x="2531" y="15621"/>
                </a:lnTo>
                <a:lnTo>
                  <a:pt x="2531" y="14308"/>
                </a:lnTo>
                <a:lnTo>
                  <a:pt x="2507" y="13018"/>
                </a:lnTo>
                <a:lnTo>
                  <a:pt x="2434" y="10390"/>
                </a:lnTo>
                <a:lnTo>
                  <a:pt x="2361" y="8638"/>
                </a:lnTo>
                <a:lnTo>
                  <a:pt x="2312" y="6886"/>
                </a:lnTo>
                <a:lnTo>
                  <a:pt x="2361" y="6837"/>
                </a:lnTo>
                <a:lnTo>
                  <a:pt x="2385" y="6764"/>
                </a:lnTo>
                <a:lnTo>
                  <a:pt x="2385" y="6691"/>
                </a:lnTo>
                <a:lnTo>
                  <a:pt x="2361" y="6667"/>
                </a:lnTo>
                <a:lnTo>
                  <a:pt x="2337" y="6643"/>
                </a:lnTo>
                <a:lnTo>
                  <a:pt x="2312" y="6643"/>
                </a:lnTo>
                <a:lnTo>
                  <a:pt x="2312" y="5280"/>
                </a:lnTo>
                <a:lnTo>
                  <a:pt x="2312" y="4283"/>
                </a:lnTo>
                <a:lnTo>
                  <a:pt x="2288" y="3285"/>
                </a:lnTo>
                <a:lnTo>
                  <a:pt x="2312" y="2823"/>
                </a:lnTo>
                <a:lnTo>
                  <a:pt x="2361" y="2701"/>
                </a:lnTo>
                <a:lnTo>
                  <a:pt x="2385" y="2531"/>
                </a:lnTo>
                <a:lnTo>
                  <a:pt x="2434" y="2214"/>
                </a:lnTo>
                <a:lnTo>
                  <a:pt x="2458" y="1582"/>
                </a:lnTo>
                <a:lnTo>
                  <a:pt x="2458" y="1387"/>
                </a:lnTo>
                <a:lnTo>
                  <a:pt x="2434" y="1192"/>
                </a:lnTo>
                <a:lnTo>
                  <a:pt x="2410" y="998"/>
                </a:lnTo>
                <a:lnTo>
                  <a:pt x="2337" y="827"/>
                </a:lnTo>
                <a:lnTo>
                  <a:pt x="2264" y="657"/>
                </a:lnTo>
                <a:lnTo>
                  <a:pt x="2166" y="487"/>
                </a:lnTo>
                <a:lnTo>
                  <a:pt x="2045" y="341"/>
                </a:lnTo>
                <a:lnTo>
                  <a:pt x="1899" y="219"/>
                </a:lnTo>
                <a:lnTo>
                  <a:pt x="1753" y="122"/>
                </a:lnTo>
                <a:lnTo>
                  <a:pt x="1583" y="49"/>
                </a:lnTo>
                <a:lnTo>
                  <a:pt x="143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326;p38"/>
          <p:cNvSpPr/>
          <p:nvPr/>
        </p:nvSpPr>
        <p:spPr>
          <a:xfrm>
            <a:off x="4048434" y="1958358"/>
            <a:ext cx="152607" cy="207446"/>
          </a:xfrm>
          <a:custGeom>
            <a:avLst/>
            <a:gdLst/>
            <a:ahLst/>
            <a:cxnLst/>
            <a:rect l="l" t="t" r="r" b="b"/>
            <a:pathLst>
              <a:path w="15233" h="20707" extrusionOk="0">
                <a:moveTo>
                  <a:pt x="5330" y="122"/>
                </a:moveTo>
                <a:lnTo>
                  <a:pt x="4916" y="170"/>
                </a:lnTo>
                <a:lnTo>
                  <a:pt x="4551" y="219"/>
                </a:lnTo>
                <a:lnTo>
                  <a:pt x="4162" y="292"/>
                </a:lnTo>
                <a:lnTo>
                  <a:pt x="3797" y="389"/>
                </a:lnTo>
                <a:lnTo>
                  <a:pt x="3432" y="511"/>
                </a:lnTo>
                <a:lnTo>
                  <a:pt x="3042" y="657"/>
                </a:lnTo>
                <a:lnTo>
                  <a:pt x="2872" y="754"/>
                </a:lnTo>
                <a:lnTo>
                  <a:pt x="2775" y="827"/>
                </a:lnTo>
                <a:lnTo>
                  <a:pt x="2726" y="900"/>
                </a:lnTo>
                <a:lnTo>
                  <a:pt x="2702" y="925"/>
                </a:lnTo>
                <a:lnTo>
                  <a:pt x="2702" y="973"/>
                </a:lnTo>
                <a:lnTo>
                  <a:pt x="2726" y="1022"/>
                </a:lnTo>
                <a:lnTo>
                  <a:pt x="2750" y="1046"/>
                </a:lnTo>
                <a:lnTo>
                  <a:pt x="2848" y="1071"/>
                </a:lnTo>
                <a:lnTo>
                  <a:pt x="3018" y="1071"/>
                </a:lnTo>
                <a:lnTo>
                  <a:pt x="3115" y="1046"/>
                </a:lnTo>
                <a:lnTo>
                  <a:pt x="3432" y="900"/>
                </a:lnTo>
                <a:lnTo>
                  <a:pt x="3845" y="754"/>
                </a:lnTo>
                <a:lnTo>
                  <a:pt x="4283" y="633"/>
                </a:lnTo>
                <a:lnTo>
                  <a:pt x="4721" y="584"/>
                </a:lnTo>
                <a:lnTo>
                  <a:pt x="5159" y="511"/>
                </a:lnTo>
                <a:lnTo>
                  <a:pt x="6084" y="511"/>
                </a:lnTo>
                <a:lnTo>
                  <a:pt x="6546" y="584"/>
                </a:lnTo>
                <a:lnTo>
                  <a:pt x="6984" y="681"/>
                </a:lnTo>
                <a:lnTo>
                  <a:pt x="7447" y="803"/>
                </a:lnTo>
                <a:lnTo>
                  <a:pt x="7885" y="949"/>
                </a:lnTo>
                <a:lnTo>
                  <a:pt x="8761" y="1265"/>
                </a:lnTo>
                <a:lnTo>
                  <a:pt x="9539" y="1533"/>
                </a:lnTo>
                <a:lnTo>
                  <a:pt x="10318" y="1776"/>
                </a:lnTo>
                <a:lnTo>
                  <a:pt x="10731" y="1874"/>
                </a:lnTo>
                <a:lnTo>
                  <a:pt x="11121" y="1947"/>
                </a:lnTo>
                <a:lnTo>
                  <a:pt x="11534" y="2020"/>
                </a:lnTo>
                <a:lnTo>
                  <a:pt x="11948" y="2044"/>
                </a:lnTo>
                <a:lnTo>
                  <a:pt x="12337" y="2044"/>
                </a:lnTo>
                <a:lnTo>
                  <a:pt x="12727" y="2020"/>
                </a:lnTo>
                <a:lnTo>
                  <a:pt x="13116" y="1971"/>
                </a:lnTo>
                <a:lnTo>
                  <a:pt x="13481" y="1898"/>
                </a:lnTo>
                <a:lnTo>
                  <a:pt x="13749" y="1825"/>
                </a:lnTo>
                <a:lnTo>
                  <a:pt x="13992" y="1703"/>
                </a:lnTo>
                <a:lnTo>
                  <a:pt x="14454" y="1460"/>
                </a:lnTo>
                <a:lnTo>
                  <a:pt x="14357" y="1703"/>
                </a:lnTo>
                <a:lnTo>
                  <a:pt x="14065" y="2214"/>
                </a:lnTo>
                <a:lnTo>
                  <a:pt x="13943" y="2458"/>
                </a:lnTo>
                <a:lnTo>
                  <a:pt x="13797" y="2725"/>
                </a:lnTo>
                <a:lnTo>
                  <a:pt x="13238" y="4112"/>
                </a:lnTo>
                <a:lnTo>
                  <a:pt x="12921" y="4794"/>
                </a:lnTo>
                <a:lnTo>
                  <a:pt x="12605" y="5451"/>
                </a:lnTo>
                <a:lnTo>
                  <a:pt x="12581" y="5548"/>
                </a:lnTo>
                <a:lnTo>
                  <a:pt x="12581" y="5621"/>
                </a:lnTo>
                <a:lnTo>
                  <a:pt x="12605" y="5670"/>
                </a:lnTo>
                <a:lnTo>
                  <a:pt x="12654" y="5718"/>
                </a:lnTo>
                <a:lnTo>
                  <a:pt x="12629" y="5816"/>
                </a:lnTo>
                <a:lnTo>
                  <a:pt x="12654" y="5913"/>
                </a:lnTo>
                <a:lnTo>
                  <a:pt x="12946" y="6326"/>
                </a:lnTo>
                <a:lnTo>
                  <a:pt x="13238" y="6764"/>
                </a:lnTo>
                <a:lnTo>
                  <a:pt x="13554" y="7178"/>
                </a:lnTo>
                <a:lnTo>
                  <a:pt x="13895" y="7543"/>
                </a:lnTo>
                <a:lnTo>
                  <a:pt x="14527" y="8176"/>
                </a:lnTo>
                <a:lnTo>
                  <a:pt x="14625" y="8297"/>
                </a:lnTo>
                <a:lnTo>
                  <a:pt x="14260" y="8516"/>
                </a:lnTo>
                <a:lnTo>
                  <a:pt x="13870" y="8687"/>
                </a:lnTo>
                <a:lnTo>
                  <a:pt x="13505" y="8833"/>
                </a:lnTo>
                <a:lnTo>
                  <a:pt x="13116" y="8930"/>
                </a:lnTo>
                <a:lnTo>
                  <a:pt x="12727" y="9003"/>
                </a:lnTo>
                <a:lnTo>
                  <a:pt x="12313" y="9027"/>
                </a:lnTo>
                <a:lnTo>
                  <a:pt x="11875" y="9052"/>
                </a:lnTo>
                <a:lnTo>
                  <a:pt x="11461" y="9027"/>
                </a:lnTo>
                <a:lnTo>
                  <a:pt x="11023" y="9003"/>
                </a:lnTo>
                <a:lnTo>
                  <a:pt x="10610" y="8954"/>
                </a:lnTo>
                <a:lnTo>
                  <a:pt x="10196" y="8881"/>
                </a:lnTo>
                <a:lnTo>
                  <a:pt x="9783" y="8784"/>
                </a:lnTo>
                <a:lnTo>
                  <a:pt x="8955" y="8565"/>
                </a:lnTo>
                <a:lnTo>
                  <a:pt x="8177" y="8297"/>
                </a:lnTo>
                <a:lnTo>
                  <a:pt x="7544" y="8103"/>
                </a:lnTo>
                <a:lnTo>
                  <a:pt x="6838" y="7884"/>
                </a:lnTo>
                <a:lnTo>
                  <a:pt x="6449" y="7786"/>
                </a:lnTo>
                <a:lnTo>
                  <a:pt x="6084" y="7713"/>
                </a:lnTo>
                <a:lnTo>
                  <a:pt x="5695" y="7640"/>
                </a:lnTo>
                <a:lnTo>
                  <a:pt x="5305" y="7592"/>
                </a:lnTo>
                <a:lnTo>
                  <a:pt x="4940" y="7567"/>
                </a:lnTo>
                <a:lnTo>
                  <a:pt x="4575" y="7567"/>
                </a:lnTo>
                <a:lnTo>
                  <a:pt x="4210" y="7616"/>
                </a:lnTo>
                <a:lnTo>
                  <a:pt x="3845" y="7689"/>
                </a:lnTo>
                <a:lnTo>
                  <a:pt x="3529" y="7811"/>
                </a:lnTo>
                <a:lnTo>
                  <a:pt x="3213" y="7957"/>
                </a:lnTo>
                <a:lnTo>
                  <a:pt x="2921" y="8176"/>
                </a:lnTo>
                <a:lnTo>
                  <a:pt x="2799" y="8297"/>
                </a:lnTo>
                <a:lnTo>
                  <a:pt x="2677" y="8443"/>
                </a:lnTo>
                <a:lnTo>
                  <a:pt x="2653" y="8492"/>
                </a:lnTo>
                <a:lnTo>
                  <a:pt x="2629" y="8541"/>
                </a:lnTo>
                <a:lnTo>
                  <a:pt x="2653" y="8589"/>
                </a:lnTo>
                <a:lnTo>
                  <a:pt x="2677" y="8638"/>
                </a:lnTo>
                <a:lnTo>
                  <a:pt x="2702" y="8662"/>
                </a:lnTo>
                <a:lnTo>
                  <a:pt x="2750" y="8687"/>
                </a:lnTo>
                <a:lnTo>
                  <a:pt x="2799" y="8687"/>
                </a:lnTo>
                <a:lnTo>
                  <a:pt x="2848" y="8662"/>
                </a:lnTo>
                <a:lnTo>
                  <a:pt x="3213" y="8443"/>
                </a:lnTo>
                <a:lnTo>
                  <a:pt x="3553" y="8273"/>
                </a:lnTo>
                <a:lnTo>
                  <a:pt x="3918" y="8176"/>
                </a:lnTo>
                <a:lnTo>
                  <a:pt x="4283" y="8078"/>
                </a:lnTo>
                <a:lnTo>
                  <a:pt x="4648" y="8054"/>
                </a:lnTo>
                <a:lnTo>
                  <a:pt x="5038" y="8054"/>
                </a:lnTo>
                <a:lnTo>
                  <a:pt x="5403" y="8078"/>
                </a:lnTo>
                <a:lnTo>
                  <a:pt x="5768" y="8127"/>
                </a:lnTo>
                <a:lnTo>
                  <a:pt x="6157" y="8200"/>
                </a:lnTo>
                <a:lnTo>
                  <a:pt x="6522" y="8297"/>
                </a:lnTo>
                <a:lnTo>
                  <a:pt x="7276" y="8516"/>
                </a:lnTo>
                <a:lnTo>
                  <a:pt x="8031" y="8760"/>
                </a:lnTo>
                <a:lnTo>
                  <a:pt x="8761" y="8979"/>
                </a:lnTo>
                <a:lnTo>
                  <a:pt x="9564" y="9198"/>
                </a:lnTo>
                <a:lnTo>
                  <a:pt x="10391" y="9368"/>
                </a:lnTo>
                <a:lnTo>
                  <a:pt x="10804" y="9441"/>
                </a:lnTo>
                <a:lnTo>
                  <a:pt x="11218" y="9490"/>
                </a:lnTo>
                <a:lnTo>
                  <a:pt x="11632" y="9514"/>
                </a:lnTo>
                <a:lnTo>
                  <a:pt x="12459" y="9514"/>
                </a:lnTo>
                <a:lnTo>
                  <a:pt x="12848" y="9465"/>
                </a:lnTo>
                <a:lnTo>
                  <a:pt x="13238" y="9392"/>
                </a:lnTo>
                <a:lnTo>
                  <a:pt x="13603" y="9295"/>
                </a:lnTo>
                <a:lnTo>
                  <a:pt x="13968" y="9173"/>
                </a:lnTo>
                <a:lnTo>
                  <a:pt x="14308" y="9003"/>
                </a:lnTo>
                <a:lnTo>
                  <a:pt x="14649" y="8833"/>
                </a:lnTo>
                <a:lnTo>
                  <a:pt x="14990" y="8614"/>
                </a:lnTo>
                <a:lnTo>
                  <a:pt x="15063" y="8614"/>
                </a:lnTo>
                <a:lnTo>
                  <a:pt x="15111" y="8589"/>
                </a:lnTo>
                <a:lnTo>
                  <a:pt x="15160" y="8565"/>
                </a:lnTo>
                <a:lnTo>
                  <a:pt x="15209" y="8516"/>
                </a:lnTo>
                <a:lnTo>
                  <a:pt x="15233" y="8443"/>
                </a:lnTo>
                <a:lnTo>
                  <a:pt x="15233" y="8370"/>
                </a:lnTo>
                <a:lnTo>
                  <a:pt x="15209" y="8273"/>
                </a:lnTo>
                <a:lnTo>
                  <a:pt x="15184" y="8200"/>
                </a:lnTo>
                <a:lnTo>
                  <a:pt x="15087" y="8054"/>
                </a:lnTo>
                <a:lnTo>
                  <a:pt x="14941" y="7884"/>
                </a:lnTo>
                <a:lnTo>
                  <a:pt x="14625" y="7592"/>
                </a:lnTo>
                <a:lnTo>
                  <a:pt x="14381" y="7373"/>
                </a:lnTo>
                <a:lnTo>
                  <a:pt x="14187" y="7178"/>
                </a:lnTo>
                <a:lnTo>
                  <a:pt x="14016" y="6959"/>
                </a:lnTo>
                <a:lnTo>
                  <a:pt x="13700" y="6545"/>
                </a:lnTo>
                <a:lnTo>
                  <a:pt x="13359" y="6108"/>
                </a:lnTo>
                <a:lnTo>
                  <a:pt x="13165" y="5913"/>
                </a:lnTo>
                <a:lnTo>
                  <a:pt x="12970" y="5743"/>
                </a:lnTo>
                <a:lnTo>
                  <a:pt x="12970" y="5718"/>
                </a:lnTo>
                <a:lnTo>
                  <a:pt x="12994" y="5694"/>
                </a:lnTo>
                <a:lnTo>
                  <a:pt x="13359" y="4940"/>
                </a:lnTo>
                <a:lnTo>
                  <a:pt x="13676" y="4161"/>
                </a:lnTo>
                <a:lnTo>
                  <a:pt x="14333" y="2628"/>
                </a:lnTo>
                <a:lnTo>
                  <a:pt x="14479" y="2336"/>
                </a:lnTo>
                <a:lnTo>
                  <a:pt x="14698" y="1971"/>
                </a:lnTo>
                <a:lnTo>
                  <a:pt x="14795" y="1776"/>
                </a:lnTo>
                <a:lnTo>
                  <a:pt x="14868" y="1557"/>
                </a:lnTo>
                <a:lnTo>
                  <a:pt x="14917" y="1363"/>
                </a:lnTo>
                <a:lnTo>
                  <a:pt x="14917" y="1192"/>
                </a:lnTo>
                <a:lnTo>
                  <a:pt x="14965" y="1144"/>
                </a:lnTo>
                <a:lnTo>
                  <a:pt x="14965" y="1071"/>
                </a:lnTo>
                <a:lnTo>
                  <a:pt x="14965" y="998"/>
                </a:lnTo>
                <a:lnTo>
                  <a:pt x="14917" y="925"/>
                </a:lnTo>
                <a:lnTo>
                  <a:pt x="14868" y="876"/>
                </a:lnTo>
                <a:lnTo>
                  <a:pt x="14795" y="827"/>
                </a:lnTo>
                <a:lnTo>
                  <a:pt x="14722" y="827"/>
                </a:lnTo>
                <a:lnTo>
                  <a:pt x="14625" y="852"/>
                </a:lnTo>
                <a:lnTo>
                  <a:pt x="14284" y="1022"/>
                </a:lnTo>
                <a:lnTo>
                  <a:pt x="13943" y="1217"/>
                </a:lnTo>
                <a:lnTo>
                  <a:pt x="13578" y="1387"/>
                </a:lnTo>
                <a:lnTo>
                  <a:pt x="13408" y="1460"/>
                </a:lnTo>
                <a:lnTo>
                  <a:pt x="13213" y="1509"/>
                </a:lnTo>
                <a:lnTo>
                  <a:pt x="12751" y="1582"/>
                </a:lnTo>
                <a:lnTo>
                  <a:pt x="12289" y="1606"/>
                </a:lnTo>
                <a:lnTo>
                  <a:pt x="11826" y="1582"/>
                </a:lnTo>
                <a:lnTo>
                  <a:pt x="11364" y="1557"/>
                </a:lnTo>
                <a:lnTo>
                  <a:pt x="10926" y="1484"/>
                </a:lnTo>
                <a:lnTo>
                  <a:pt x="10512" y="1387"/>
                </a:lnTo>
                <a:lnTo>
                  <a:pt x="10123" y="1265"/>
                </a:lnTo>
                <a:lnTo>
                  <a:pt x="9710" y="1144"/>
                </a:lnTo>
                <a:lnTo>
                  <a:pt x="8907" y="876"/>
                </a:lnTo>
                <a:lnTo>
                  <a:pt x="8104" y="584"/>
                </a:lnTo>
                <a:lnTo>
                  <a:pt x="7714" y="462"/>
                </a:lnTo>
                <a:lnTo>
                  <a:pt x="7325" y="341"/>
                </a:lnTo>
                <a:lnTo>
                  <a:pt x="6936" y="268"/>
                </a:lnTo>
                <a:lnTo>
                  <a:pt x="6522" y="195"/>
                </a:lnTo>
                <a:lnTo>
                  <a:pt x="6133" y="146"/>
                </a:lnTo>
                <a:lnTo>
                  <a:pt x="5743" y="122"/>
                </a:lnTo>
                <a:close/>
                <a:moveTo>
                  <a:pt x="1388" y="438"/>
                </a:moveTo>
                <a:lnTo>
                  <a:pt x="1461" y="487"/>
                </a:lnTo>
                <a:lnTo>
                  <a:pt x="1558" y="535"/>
                </a:lnTo>
                <a:lnTo>
                  <a:pt x="1704" y="657"/>
                </a:lnTo>
                <a:lnTo>
                  <a:pt x="1510" y="803"/>
                </a:lnTo>
                <a:lnTo>
                  <a:pt x="1218" y="1022"/>
                </a:lnTo>
                <a:lnTo>
                  <a:pt x="1120" y="1095"/>
                </a:lnTo>
                <a:lnTo>
                  <a:pt x="1072" y="1119"/>
                </a:lnTo>
                <a:lnTo>
                  <a:pt x="1047" y="1144"/>
                </a:lnTo>
                <a:lnTo>
                  <a:pt x="1023" y="1168"/>
                </a:lnTo>
                <a:lnTo>
                  <a:pt x="1047" y="1217"/>
                </a:lnTo>
                <a:lnTo>
                  <a:pt x="1072" y="1290"/>
                </a:lnTo>
                <a:lnTo>
                  <a:pt x="1120" y="1338"/>
                </a:lnTo>
                <a:lnTo>
                  <a:pt x="1266" y="1338"/>
                </a:lnTo>
                <a:lnTo>
                  <a:pt x="1364" y="1314"/>
                </a:lnTo>
                <a:lnTo>
                  <a:pt x="1437" y="1265"/>
                </a:lnTo>
                <a:lnTo>
                  <a:pt x="1656" y="1144"/>
                </a:lnTo>
                <a:lnTo>
                  <a:pt x="1826" y="998"/>
                </a:lnTo>
                <a:lnTo>
                  <a:pt x="1899" y="973"/>
                </a:lnTo>
                <a:lnTo>
                  <a:pt x="1923" y="1046"/>
                </a:lnTo>
                <a:lnTo>
                  <a:pt x="1972" y="1217"/>
                </a:lnTo>
                <a:lnTo>
                  <a:pt x="1826" y="1265"/>
                </a:lnTo>
                <a:lnTo>
                  <a:pt x="1680" y="1387"/>
                </a:lnTo>
                <a:lnTo>
                  <a:pt x="1388" y="1630"/>
                </a:lnTo>
                <a:lnTo>
                  <a:pt x="1145" y="1898"/>
                </a:lnTo>
                <a:lnTo>
                  <a:pt x="1023" y="2093"/>
                </a:lnTo>
                <a:lnTo>
                  <a:pt x="1023" y="2117"/>
                </a:lnTo>
                <a:lnTo>
                  <a:pt x="1023" y="2141"/>
                </a:lnTo>
                <a:lnTo>
                  <a:pt x="1047" y="2166"/>
                </a:lnTo>
                <a:lnTo>
                  <a:pt x="1096" y="2166"/>
                </a:lnTo>
                <a:lnTo>
                  <a:pt x="1193" y="2141"/>
                </a:lnTo>
                <a:lnTo>
                  <a:pt x="1291" y="2093"/>
                </a:lnTo>
                <a:lnTo>
                  <a:pt x="1461" y="1995"/>
                </a:lnTo>
                <a:lnTo>
                  <a:pt x="1826" y="1728"/>
                </a:lnTo>
                <a:lnTo>
                  <a:pt x="1996" y="1630"/>
                </a:lnTo>
                <a:lnTo>
                  <a:pt x="1996" y="1655"/>
                </a:lnTo>
                <a:lnTo>
                  <a:pt x="1923" y="2044"/>
                </a:lnTo>
                <a:lnTo>
                  <a:pt x="1777" y="2117"/>
                </a:lnTo>
                <a:lnTo>
                  <a:pt x="1656" y="2214"/>
                </a:lnTo>
                <a:lnTo>
                  <a:pt x="1315" y="2458"/>
                </a:lnTo>
                <a:lnTo>
                  <a:pt x="1193" y="2579"/>
                </a:lnTo>
                <a:lnTo>
                  <a:pt x="1120" y="2652"/>
                </a:lnTo>
                <a:lnTo>
                  <a:pt x="1096" y="2725"/>
                </a:lnTo>
                <a:lnTo>
                  <a:pt x="1096" y="2774"/>
                </a:lnTo>
                <a:lnTo>
                  <a:pt x="1120" y="2823"/>
                </a:lnTo>
                <a:lnTo>
                  <a:pt x="1193" y="2847"/>
                </a:lnTo>
                <a:lnTo>
                  <a:pt x="1291" y="2847"/>
                </a:lnTo>
                <a:lnTo>
                  <a:pt x="1461" y="2774"/>
                </a:lnTo>
                <a:lnTo>
                  <a:pt x="1631" y="2677"/>
                </a:lnTo>
                <a:lnTo>
                  <a:pt x="1777" y="2604"/>
                </a:lnTo>
                <a:lnTo>
                  <a:pt x="1874" y="2531"/>
                </a:lnTo>
                <a:lnTo>
                  <a:pt x="1874" y="2823"/>
                </a:lnTo>
                <a:lnTo>
                  <a:pt x="1874" y="2920"/>
                </a:lnTo>
                <a:lnTo>
                  <a:pt x="1364" y="3285"/>
                </a:lnTo>
                <a:lnTo>
                  <a:pt x="1169" y="3455"/>
                </a:lnTo>
                <a:lnTo>
                  <a:pt x="1072" y="3553"/>
                </a:lnTo>
                <a:lnTo>
                  <a:pt x="1023" y="3650"/>
                </a:lnTo>
                <a:lnTo>
                  <a:pt x="999" y="3699"/>
                </a:lnTo>
                <a:lnTo>
                  <a:pt x="1023" y="3723"/>
                </a:lnTo>
                <a:lnTo>
                  <a:pt x="1072" y="3747"/>
                </a:lnTo>
                <a:lnTo>
                  <a:pt x="1193" y="3723"/>
                </a:lnTo>
                <a:lnTo>
                  <a:pt x="1339" y="3674"/>
                </a:lnTo>
                <a:lnTo>
                  <a:pt x="1583" y="3528"/>
                </a:lnTo>
                <a:lnTo>
                  <a:pt x="1874" y="3334"/>
                </a:lnTo>
                <a:lnTo>
                  <a:pt x="1874" y="3772"/>
                </a:lnTo>
                <a:lnTo>
                  <a:pt x="1704" y="3869"/>
                </a:lnTo>
                <a:lnTo>
                  <a:pt x="1534" y="3966"/>
                </a:lnTo>
                <a:lnTo>
                  <a:pt x="1266" y="4137"/>
                </a:lnTo>
                <a:lnTo>
                  <a:pt x="1145" y="4258"/>
                </a:lnTo>
                <a:lnTo>
                  <a:pt x="1096" y="4307"/>
                </a:lnTo>
                <a:lnTo>
                  <a:pt x="1047" y="4380"/>
                </a:lnTo>
                <a:lnTo>
                  <a:pt x="1047" y="4429"/>
                </a:lnTo>
                <a:lnTo>
                  <a:pt x="1096" y="4477"/>
                </a:lnTo>
                <a:lnTo>
                  <a:pt x="1242" y="4477"/>
                </a:lnTo>
                <a:lnTo>
                  <a:pt x="1388" y="4453"/>
                </a:lnTo>
                <a:lnTo>
                  <a:pt x="1680" y="4331"/>
                </a:lnTo>
                <a:lnTo>
                  <a:pt x="1874" y="4258"/>
                </a:lnTo>
                <a:lnTo>
                  <a:pt x="1874" y="4623"/>
                </a:lnTo>
                <a:lnTo>
                  <a:pt x="1680" y="4721"/>
                </a:lnTo>
                <a:lnTo>
                  <a:pt x="1485" y="4818"/>
                </a:lnTo>
                <a:lnTo>
                  <a:pt x="1218" y="4988"/>
                </a:lnTo>
                <a:lnTo>
                  <a:pt x="1096" y="5086"/>
                </a:lnTo>
                <a:lnTo>
                  <a:pt x="999" y="5183"/>
                </a:lnTo>
                <a:lnTo>
                  <a:pt x="999" y="5232"/>
                </a:lnTo>
                <a:lnTo>
                  <a:pt x="974" y="5256"/>
                </a:lnTo>
                <a:lnTo>
                  <a:pt x="1023" y="5329"/>
                </a:lnTo>
                <a:lnTo>
                  <a:pt x="1072" y="5378"/>
                </a:lnTo>
                <a:lnTo>
                  <a:pt x="1145" y="5378"/>
                </a:lnTo>
                <a:lnTo>
                  <a:pt x="1388" y="5280"/>
                </a:lnTo>
                <a:lnTo>
                  <a:pt x="1607" y="5159"/>
                </a:lnTo>
                <a:lnTo>
                  <a:pt x="1874" y="5037"/>
                </a:lnTo>
                <a:lnTo>
                  <a:pt x="1874" y="5451"/>
                </a:lnTo>
                <a:lnTo>
                  <a:pt x="1656" y="5524"/>
                </a:lnTo>
                <a:lnTo>
                  <a:pt x="1510" y="5597"/>
                </a:lnTo>
                <a:lnTo>
                  <a:pt x="1339" y="5694"/>
                </a:lnTo>
                <a:lnTo>
                  <a:pt x="1193" y="5791"/>
                </a:lnTo>
                <a:lnTo>
                  <a:pt x="1145" y="5864"/>
                </a:lnTo>
                <a:lnTo>
                  <a:pt x="1120" y="5937"/>
                </a:lnTo>
                <a:lnTo>
                  <a:pt x="1120" y="5986"/>
                </a:lnTo>
                <a:lnTo>
                  <a:pt x="1145" y="6035"/>
                </a:lnTo>
                <a:lnTo>
                  <a:pt x="1169" y="6059"/>
                </a:lnTo>
                <a:lnTo>
                  <a:pt x="1218" y="6059"/>
                </a:lnTo>
                <a:lnTo>
                  <a:pt x="1388" y="6035"/>
                </a:lnTo>
                <a:lnTo>
                  <a:pt x="1558" y="5962"/>
                </a:lnTo>
                <a:lnTo>
                  <a:pt x="1704" y="5889"/>
                </a:lnTo>
                <a:lnTo>
                  <a:pt x="1874" y="5816"/>
                </a:lnTo>
                <a:lnTo>
                  <a:pt x="1874" y="6059"/>
                </a:lnTo>
                <a:lnTo>
                  <a:pt x="1680" y="6156"/>
                </a:lnTo>
                <a:lnTo>
                  <a:pt x="1485" y="6254"/>
                </a:lnTo>
                <a:lnTo>
                  <a:pt x="1291" y="6375"/>
                </a:lnTo>
                <a:lnTo>
                  <a:pt x="1096" y="6521"/>
                </a:lnTo>
                <a:lnTo>
                  <a:pt x="1072" y="6545"/>
                </a:lnTo>
                <a:lnTo>
                  <a:pt x="1072" y="6570"/>
                </a:lnTo>
                <a:lnTo>
                  <a:pt x="1096" y="6594"/>
                </a:lnTo>
                <a:lnTo>
                  <a:pt x="1242" y="6594"/>
                </a:lnTo>
                <a:lnTo>
                  <a:pt x="1364" y="6570"/>
                </a:lnTo>
                <a:lnTo>
                  <a:pt x="1583" y="6497"/>
                </a:lnTo>
                <a:lnTo>
                  <a:pt x="1874" y="6375"/>
                </a:lnTo>
                <a:lnTo>
                  <a:pt x="1874" y="6764"/>
                </a:lnTo>
                <a:lnTo>
                  <a:pt x="1704" y="6886"/>
                </a:lnTo>
                <a:lnTo>
                  <a:pt x="1534" y="7008"/>
                </a:lnTo>
                <a:lnTo>
                  <a:pt x="1364" y="7129"/>
                </a:lnTo>
                <a:lnTo>
                  <a:pt x="1218" y="7275"/>
                </a:lnTo>
                <a:lnTo>
                  <a:pt x="1096" y="7470"/>
                </a:lnTo>
                <a:lnTo>
                  <a:pt x="1096" y="7494"/>
                </a:lnTo>
                <a:lnTo>
                  <a:pt x="1120" y="7494"/>
                </a:lnTo>
                <a:lnTo>
                  <a:pt x="1315" y="7446"/>
                </a:lnTo>
                <a:lnTo>
                  <a:pt x="1461" y="7373"/>
                </a:lnTo>
                <a:lnTo>
                  <a:pt x="1802" y="7202"/>
                </a:lnTo>
                <a:lnTo>
                  <a:pt x="1899" y="7154"/>
                </a:lnTo>
                <a:lnTo>
                  <a:pt x="1899" y="7446"/>
                </a:lnTo>
                <a:lnTo>
                  <a:pt x="1656" y="7567"/>
                </a:lnTo>
                <a:lnTo>
                  <a:pt x="1437" y="7738"/>
                </a:lnTo>
                <a:lnTo>
                  <a:pt x="1339" y="7811"/>
                </a:lnTo>
                <a:lnTo>
                  <a:pt x="1266" y="7908"/>
                </a:lnTo>
                <a:lnTo>
                  <a:pt x="1145" y="8078"/>
                </a:lnTo>
                <a:lnTo>
                  <a:pt x="1145" y="8127"/>
                </a:lnTo>
                <a:lnTo>
                  <a:pt x="1169" y="8127"/>
                </a:lnTo>
                <a:lnTo>
                  <a:pt x="1291" y="8103"/>
                </a:lnTo>
                <a:lnTo>
                  <a:pt x="1388" y="8078"/>
                </a:lnTo>
                <a:lnTo>
                  <a:pt x="1485" y="8054"/>
                </a:lnTo>
                <a:lnTo>
                  <a:pt x="1583" y="8005"/>
                </a:lnTo>
                <a:lnTo>
                  <a:pt x="1899" y="7835"/>
                </a:lnTo>
                <a:lnTo>
                  <a:pt x="1923" y="8346"/>
                </a:lnTo>
                <a:lnTo>
                  <a:pt x="1899" y="8370"/>
                </a:lnTo>
                <a:lnTo>
                  <a:pt x="1461" y="8638"/>
                </a:lnTo>
                <a:lnTo>
                  <a:pt x="1242" y="8760"/>
                </a:lnTo>
                <a:lnTo>
                  <a:pt x="1145" y="8857"/>
                </a:lnTo>
                <a:lnTo>
                  <a:pt x="1047" y="8930"/>
                </a:lnTo>
                <a:lnTo>
                  <a:pt x="1047" y="9003"/>
                </a:lnTo>
                <a:lnTo>
                  <a:pt x="1072" y="9052"/>
                </a:lnTo>
                <a:lnTo>
                  <a:pt x="1169" y="9076"/>
                </a:lnTo>
                <a:lnTo>
                  <a:pt x="1388" y="9076"/>
                </a:lnTo>
                <a:lnTo>
                  <a:pt x="1510" y="9027"/>
                </a:lnTo>
                <a:lnTo>
                  <a:pt x="1729" y="8930"/>
                </a:lnTo>
                <a:lnTo>
                  <a:pt x="1923" y="8784"/>
                </a:lnTo>
                <a:lnTo>
                  <a:pt x="1947" y="9149"/>
                </a:lnTo>
                <a:lnTo>
                  <a:pt x="1874" y="9173"/>
                </a:lnTo>
                <a:lnTo>
                  <a:pt x="1656" y="9344"/>
                </a:lnTo>
                <a:lnTo>
                  <a:pt x="1461" y="9514"/>
                </a:lnTo>
                <a:lnTo>
                  <a:pt x="1096" y="9879"/>
                </a:lnTo>
                <a:lnTo>
                  <a:pt x="1096" y="9928"/>
                </a:lnTo>
                <a:lnTo>
                  <a:pt x="1120" y="9928"/>
                </a:lnTo>
                <a:lnTo>
                  <a:pt x="1339" y="9830"/>
                </a:lnTo>
                <a:lnTo>
                  <a:pt x="1558" y="9733"/>
                </a:lnTo>
                <a:lnTo>
                  <a:pt x="1947" y="9465"/>
                </a:lnTo>
                <a:lnTo>
                  <a:pt x="1972" y="10049"/>
                </a:lnTo>
                <a:lnTo>
                  <a:pt x="1874" y="10098"/>
                </a:lnTo>
                <a:lnTo>
                  <a:pt x="1680" y="10171"/>
                </a:lnTo>
                <a:lnTo>
                  <a:pt x="1510" y="10293"/>
                </a:lnTo>
                <a:lnTo>
                  <a:pt x="1364" y="10366"/>
                </a:lnTo>
                <a:lnTo>
                  <a:pt x="1242" y="10512"/>
                </a:lnTo>
                <a:lnTo>
                  <a:pt x="1193" y="10560"/>
                </a:lnTo>
                <a:lnTo>
                  <a:pt x="1169" y="10658"/>
                </a:lnTo>
                <a:lnTo>
                  <a:pt x="1169" y="10731"/>
                </a:lnTo>
                <a:lnTo>
                  <a:pt x="1169" y="10804"/>
                </a:lnTo>
                <a:lnTo>
                  <a:pt x="1218" y="10852"/>
                </a:lnTo>
                <a:lnTo>
                  <a:pt x="1242" y="10877"/>
                </a:lnTo>
                <a:lnTo>
                  <a:pt x="1291" y="10877"/>
                </a:lnTo>
                <a:lnTo>
                  <a:pt x="1412" y="10804"/>
                </a:lnTo>
                <a:lnTo>
                  <a:pt x="1510" y="10731"/>
                </a:lnTo>
                <a:lnTo>
                  <a:pt x="1607" y="10633"/>
                </a:lnTo>
                <a:lnTo>
                  <a:pt x="1729" y="10560"/>
                </a:lnTo>
                <a:lnTo>
                  <a:pt x="1850" y="10487"/>
                </a:lnTo>
                <a:lnTo>
                  <a:pt x="1996" y="10439"/>
                </a:lnTo>
                <a:lnTo>
                  <a:pt x="1996" y="10682"/>
                </a:lnTo>
                <a:lnTo>
                  <a:pt x="1850" y="10755"/>
                </a:lnTo>
                <a:lnTo>
                  <a:pt x="1729" y="10828"/>
                </a:lnTo>
                <a:lnTo>
                  <a:pt x="1485" y="11023"/>
                </a:lnTo>
                <a:lnTo>
                  <a:pt x="1266" y="11217"/>
                </a:lnTo>
                <a:lnTo>
                  <a:pt x="1072" y="11436"/>
                </a:lnTo>
                <a:lnTo>
                  <a:pt x="1072" y="11461"/>
                </a:lnTo>
                <a:lnTo>
                  <a:pt x="1096" y="11485"/>
                </a:lnTo>
                <a:lnTo>
                  <a:pt x="1120" y="11509"/>
                </a:lnTo>
                <a:lnTo>
                  <a:pt x="1388" y="11436"/>
                </a:lnTo>
                <a:lnTo>
                  <a:pt x="1656" y="11315"/>
                </a:lnTo>
                <a:lnTo>
                  <a:pt x="2020" y="11096"/>
                </a:lnTo>
                <a:lnTo>
                  <a:pt x="2020" y="11680"/>
                </a:lnTo>
                <a:lnTo>
                  <a:pt x="1802" y="11801"/>
                </a:lnTo>
                <a:lnTo>
                  <a:pt x="1607" y="11947"/>
                </a:lnTo>
                <a:lnTo>
                  <a:pt x="1364" y="12166"/>
                </a:lnTo>
                <a:lnTo>
                  <a:pt x="1242" y="12264"/>
                </a:lnTo>
                <a:lnTo>
                  <a:pt x="1096" y="12361"/>
                </a:lnTo>
                <a:lnTo>
                  <a:pt x="1096" y="12385"/>
                </a:lnTo>
                <a:lnTo>
                  <a:pt x="1096" y="12410"/>
                </a:lnTo>
                <a:lnTo>
                  <a:pt x="1120" y="12410"/>
                </a:lnTo>
                <a:lnTo>
                  <a:pt x="1388" y="12385"/>
                </a:lnTo>
                <a:lnTo>
                  <a:pt x="1534" y="12337"/>
                </a:lnTo>
                <a:lnTo>
                  <a:pt x="1656" y="12288"/>
                </a:lnTo>
                <a:lnTo>
                  <a:pt x="2045" y="12069"/>
                </a:lnTo>
                <a:lnTo>
                  <a:pt x="2045" y="12483"/>
                </a:lnTo>
                <a:lnTo>
                  <a:pt x="1874" y="12556"/>
                </a:lnTo>
                <a:lnTo>
                  <a:pt x="1729" y="12629"/>
                </a:lnTo>
                <a:lnTo>
                  <a:pt x="1558" y="12702"/>
                </a:lnTo>
                <a:lnTo>
                  <a:pt x="1388" y="12799"/>
                </a:lnTo>
                <a:lnTo>
                  <a:pt x="1242" y="12921"/>
                </a:lnTo>
                <a:lnTo>
                  <a:pt x="1169" y="12994"/>
                </a:lnTo>
                <a:lnTo>
                  <a:pt x="1120" y="13067"/>
                </a:lnTo>
                <a:lnTo>
                  <a:pt x="1120" y="13115"/>
                </a:lnTo>
                <a:lnTo>
                  <a:pt x="1120" y="13164"/>
                </a:lnTo>
                <a:lnTo>
                  <a:pt x="1169" y="13213"/>
                </a:lnTo>
                <a:lnTo>
                  <a:pt x="1218" y="13213"/>
                </a:lnTo>
                <a:lnTo>
                  <a:pt x="1388" y="13188"/>
                </a:lnTo>
                <a:lnTo>
                  <a:pt x="1558" y="13140"/>
                </a:lnTo>
                <a:lnTo>
                  <a:pt x="1874" y="12994"/>
                </a:lnTo>
                <a:lnTo>
                  <a:pt x="2069" y="12921"/>
                </a:lnTo>
                <a:lnTo>
                  <a:pt x="2069" y="13067"/>
                </a:lnTo>
                <a:lnTo>
                  <a:pt x="1923" y="13091"/>
                </a:lnTo>
                <a:lnTo>
                  <a:pt x="1777" y="13140"/>
                </a:lnTo>
                <a:lnTo>
                  <a:pt x="1631" y="13213"/>
                </a:lnTo>
                <a:lnTo>
                  <a:pt x="1485" y="13286"/>
                </a:lnTo>
                <a:lnTo>
                  <a:pt x="1339" y="13407"/>
                </a:lnTo>
                <a:lnTo>
                  <a:pt x="1242" y="13505"/>
                </a:lnTo>
                <a:lnTo>
                  <a:pt x="1145" y="13626"/>
                </a:lnTo>
                <a:lnTo>
                  <a:pt x="1072" y="13772"/>
                </a:lnTo>
                <a:lnTo>
                  <a:pt x="1047" y="13797"/>
                </a:lnTo>
                <a:lnTo>
                  <a:pt x="1072" y="13821"/>
                </a:lnTo>
                <a:lnTo>
                  <a:pt x="1096" y="13845"/>
                </a:lnTo>
                <a:lnTo>
                  <a:pt x="1120" y="13870"/>
                </a:lnTo>
                <a:lnTo>
                  <a:pt x="1242" y="13845"/>
                </a:lnTo>
                <a:lnTo>
                  <a:pt x="1364" y="13821"/>
                </a:lnTo>
                <a:lnTo>
                  <a:pt x="1583" y="13699"/>
                </a:lnTo>
                <a:lnTo>
                  <a:pt x="1826" y="13578"/>
                </a:lnTo>
                <a:lnTo>
                  <a:pt x="2069" y="13432"/>
                </a:lnTo>
                <a:lnTo>
                  <a:pt x="2069" y="13772"/>
                </a:lnTo>
                <a:lnTo>
                  <a:pt x="1972" y="13797"/>
                </a:lnTo>
                <a:lnTo>
                  <a:pt x="1850" y="13870"/>
                </a:lnTo>
                <a:lnTo>
                  <a:pt x="1680" y="13967"/>
                </a:lnTo>
                <a:lnTo>
                  <a:pt x="1461" y="14113"/>
                </a:lnTo>
                <a:lnTo>
                  <a:pt x="1242" y="14283"/>
                </a:lnTo>
                <a:lnTo>
                  <a:pt x="1145" y="14380"/>
                </a:lnTo>
                <a:lnTo>
                  <a:pt x="1072" y="14478"/>
                </a:lnTo>
                <a:lnTo>
                  <a:pt x="1047" y="14551"/>
                </a:lnTo>
                <a:lnTo>
                  <a:pt x="1023" y="14648"/>
                </a:lnTo>
                <a:lnTo>
                  <a:pt x="999" y="14672"/>
                </a:lnTo>
                <a:lnTo>
                  <a:pt x="1023" y="14721"/>
                </a:lnTo>
                <a:lnTo>
                  <a:pt x="1047" y="14745"/>
                </a:lnTo>
                <a:lnTo>
                  <a:pt x="1096" y="14745"/>
                </a:lnTo>
                <a:lnTo>
                  <a:pt x="1218" y="14721"/>
                </a:lnTo>
                <a:lnTo>
                  <a:pt x="1266" y="14697"/>
                </a:lnTo>
                <a:lnTo>
                  <a:pt x="1339" y="14672"/>
                </a:lnTo>
                <a:lnTo>
                  <a:pt x="1753" y="14429"/>
                </a:lnTo>
                <a:lnTo>
                  <a:pt x="2069" y="14259"/>
                </a:lnTo>
                <a:lnTo>
                  <a:pt x="2069" y="14770"/>
                </a:lnTo>
                <a:lnTo>
                  <a:pt x="1947" y="14794"/>
                </a:lnTo>
                <a:lnTo>
                  <a:pt x="1826" y="14867"/>
                </a:lnTo>
                <a:lnTo>
                  <a:pt x="1607" y="14989"/>
                </a:lnTo>
                <a:lnTo>
                  <a:pt x="1461" y="15110"/>
                </a:lnTo>
                <a:lnTo>
                  <a:pt x="1315" y="15232"/>
                </a:lnTo>
                <a:lnTo>
                  <a:pt x="1193" y="15378"/>
                </a:lnTo>
                <a:lnTo>
                  <a:pt x="1145" y="15475"/>
                </a:lnTo>
                <a:lnTo>
                  <a:pt x="1145" y="15548"/>
                </a:lnTo>
                <a:lnTo>
                  <a:pt x="1169" y="15597"/>
                </a:lnTo>
                <a:lnTo>
                  <a:pt x="1218" y="15621"/>
                </a:lnTo>
                <a:lnTo>
                  <a:pt x="1291" y="15621"/>
                </a:lnTo>
                <a:lnTo>
                  <a:pt x="1388" y="15597"/>
                </a:lnTo>
                <a:lnTo>
                  <a:pt x="1510" y="15500"/>
                </a:lnTo>
                <a:lnTo>
                  <a:pt x="1899" y="15256"/>
                </a:lnTo>
                <a:lnTo>
                  <a:pt x="2069" y="15159"/>
                </a:lnTo>
                <a:lnTo>
                  <a:pt x="2069" y="15402"/>
                </a:lnTo>
                <a:lnTo>
                  <a:pt x="1947" y="15451"/>
                </a:lnTo>
                <a:lnTo>
                  <a:pt x="1802" y="15524"/>
                </a:lnTo>
                <a:lnTo>
                  <a:pt x="1583" y="15743"/>
                </a:lnTo>
                <a:lnTo>
                  <a:pt x="1339" y="15913"/>
                </a:lnTo>
                <a:lnTo>
                  <a:pt x="1218" y="16035"/>
                </a:lnTo>
                <a:lnTo>
                  <a:pt x="1145" y="16157"/>
                </a:lnTo>
                <a:lnTo>
                  <a:pt x="1145" y="16230"/>
                </a:lnTo>
                <a:lnTo>
                  <a:pt x="1193" y="16254"/>
                </a:lnTo>
                <a:lnTo>
                  <a:pt x="1339" y="16254"/>
                </a:lnTo>
                <a:lnTo>
                  <a:pt x="1485" y="16205"/>
                </a:lnTo>
                <a:lnTo>
                  <a:pt x="1631" y="16132"/>
                </a:lnTo>
                <a:lnTo>
                  <a:pt x="1753" y="16035"/>
                </a:lnTo>
                <a:lnTo>
                  <a:pt x="2069" y="15840"/>
                </a:lnTo>
                <a:lnTo>
                  <a:pt x="2069" y="16205"/>
                </a:lnTo>
                <a:lnTo>
                  <a:pt x="1826" y="16278"/>
                </a:lnTo>
                <a:lnTo>
                  <a:pt x="1534" y="16400"/>
                </a:lnTo>
                <a:lnTo>
                  <a:pt x="1412" y="16473"/>
                </a:lnTo>
                <a:lnTo>
                  <a:pt x="1315" y="16570"/>
                </a:lnTo>
                <a:lnTo>
                  <a:pt x="1242" y="16668"/>
                </a:lnTo>
                <a:lnTo>
                  <a:pt x="1193" y="16789"/>
                </a:lnTo>
                <a:lnTo>
                  <a:pt x="1193" y="16838"/>
                </a:lnTo>
                <a:lnTo>
                  <a:pt x="1193" y="16862"/>
                </a:lnTo>
                <a:lnTo>
                  <a:pt x="1218" y="16887"/>
                </a:lnTo>
                <a:lnTo>
                  <a:pt x="1412" y="16887"/>
                </a:lnTo>
                <a:lnTo>
                  <a:pt x="1558" y="16814"/>
                </a:lnTo>
                <a:lnTo>
                  <a:pt x="1996" y="16643"/>
                </a:lnTo>
                <a:lnTo>
                  <a:pt x="2045" y="16643"/>
                </a:lnTo>
                <a:lnTo>
                  <a:pt x="2020" y="17154"/>
                </a:lnTo>
                <a:lnTo>
                  <a:pt x="1826" y="17276"/>
                </a:lnTo>
                <a:lnTo>
                  <a:pt x="1631" y="17398"/>
                </a:lnTo>
                <a:lnTo>
                  <a:pt x="1534" y="17471"/>
                </a:lnTo>
                <a:lnTo>
                  <a:pt x="1437" y="17544"/>
                </a:lnTo>
                <a:lnTo>
                  <a:pt x="1364" y="17665"/>
                </a:lnTo>
                <a:lnTo>
                  <a:pt x="1339" y="17787"/>
                </a:lnTo>
                <a:lnTo>
                  <a:pt x="1339" y="17811"/>
                </a:lnTo>
                <a:lnTo>
                  <a:pt x="1485" y="17811"/>
                </a:lnTo>
                <a:lnTo>
                  <a:pt x="1607" y="17787"/>
                </a:lnTo>
                <a:lnTo>
                  <a:pt x="1826" y="17714"/>
                </a:lnTo>
                <a:lnTo>
                  <a:pt x="1996" y="17617"/>
                </a:lnTo>
                <a:lnTo>
                  <a:pt x="1996" y="17811"/>
                </a:lnTo>
                <a:lnTo>
                  <a:pt x="1947" y="17811"/>
                </a:lnTo>
                <a:lnTo>
                  <a:pt x="1729" y="17909"/>
                </a:lnTo>
                <a:lnTo>
                  <a:pt x="1485" y="18030"/>
                </a:lnTo>
                <a:lnTo>
                  <a:pt x="1388" y="18103"/>
                </a:lnTo>
                <a:lnTo>
                  <a:pt x="1291" y="18176"/>
                </a:lnTo>
                <a:lnTo>
                  <a:pt x="1193" y="18274"/>
                </a:lnTo>
                <a:lnTo>
                  <a:pt x="1145" y="18371"/>
                </a:lnTo>
                <a:lnTo>
                  <a:pt x="1120" y="18420"/>
                </a:lnTo>
                <a:lnTo>
                  <a:pt x="1145" y="18468"/>
                </a:lnTo>
                <a:lnTo>
                  <a:pt x="1193" y="18493"/>
                </a:lnTo>
                <a:lnTo>
                  <a:pt x="1242" y="18517"/>
                </a:lnTo>
                <a:lnTo>
                  <a:pt x="1437" y="18468"/>
                </a:lnTo>
                <a:lnTo>
                  <a:pt x="1631" y="18395"/>
                </a:lnTo>
                <a:lnTo>
                  <a:pt x="1996" y="18225"/>
                </a:lnTo>
                <a:lnTo>
                  <a:pt x="1972" y="18687"/>
                </a:lnTo>
                <a:lnTo>
                  <a:pt x="1753" y="18809"/>
                </a:lnTo>
                <a:lnTo>
                  <a:pt x="1558" y="18931"/>
                </a:lnTo>
                <a:lnTo>
                  <a:pt x="1315" y="19101"/>
                </a:lnTo>
                <a:lnTo>
                  <a:pt x="1242" y="19198"/>
                </a:lnTo>
                <a:lnTo>
                  <a:pt x="1169" y="19296"/>
                </a:lnTo>
                <a:lnTo>
                  <a:pt x="1169" y="19344"/>
                </a:lnTo>
                <a:lnTo>
                  <a:pt x="1169" y="19369"/>
                </a:lnTo>
                <a:lnTo>
                  <a:pt x="1193" y="19393"/>
                </a:lnTo>
                <a:lnTo>
                  <a:pt x="1242" y="19393"/>
                </a:lnTo>
                <a:lnTo>
                  <a:pt x="1339" y="19369"/>
                </a:lnTo>
                <a:lnTo>
                  <a:pt x="1437" y="19344"/>
                </a:lnTo>
                <a:lnTo>
                  <a:pt x="1729" y="19223"/>
                </a:lnTo>
                <a:lnTo>
                  <a:pt x="1996" y="19101"/>
                </a:lnTo>
                <a:lnTo>
                  <a:pt x="1996" y="19393"/>
                </a:lnTo>
                <a:lnTo>
                  <a:pt x="1899" y="19417"/>
                </a:lnTo>
                <a:lnTo>
                  <a:pt x="1802" y="19466"/>
                </a:lnTo>
                <a:lnTo>
                  <a:pt x="1631" y="19588"/>
                </a:lnTo>
                <a:lnTo>
                  <a:pt x="1412" y="19758"/>
                </a:lnTo>
                <a:lnTo>
                  <a:pt x="1193" y="19928"/>
                </a:lnTo>
                <a:lnTo>
                  <a:pt x="1169" y="20001"/>
                </a:lnTo>
                <a:lnTo>
                  <a:pt x="1169" y="20050"/>
                </a:lnTo>
                <a:lnTo>
                  <a:pt x="1169" y="20123"/>
                </a:lnTo>
                <a:lnTo>
                  <a:pt x="1218" y="20172"/>
                </a:lnTo>
                <a:lnTo>
                  <a:pt x="901" y="20172"/>
                </a:lnTo>
                <a:lnTo>
                  <a:pt x="561" y="20196"/>
                </a:lnTo>
                <a:lnTo>
                  <a:pt x="512" y="19052"/>
                </a:lnTo>
                <a:lnTo>
                  <a:pt x="488" y="17909"/>
                </a:lnTo>
                <a:lnTo>
                  <a:pt x="488" y="16765"/>
                </a:lnTo>
                <a:lnTo>
                  <a:pt x="488" y="15646"/>
                </a:lnTo>
                <a:lnTo>
                  <a:pt x="536" y="13359"/>
                </a:lnTo>
                <a:lnTo>
                  <a:pt x="561" y="11096"/>
                </a:lnTo>
                <a:lnTo>
                  <a:pt x="585" y="8735"/>
                </a:lnTo>
                <a:lnTo>
                  <a:pt x="609" y="6375"/>
                </a:lnTo>
                <a:lnTo>
                  <a:pt x="634" y="4039"/>
                </a:lnTo>
                <a:lnTo>
                  <a:pt x="609" y="1679"/>
                </a:lnTo>
                <a:lnTo>
                  <a:pt x="658" y="1606"/>
                </a:lnTo>
                <a:lnTo>
                  <a:pt x="682" y="1533"/>
                </a:lnTo>
                <a:lnTo>
                  <a:pt x="707" y="1265"/>
                </a:lnTo>
                <a:lnTo>
                  <a:pt x="780" y="1022"/>
                </a:lnTo>
                <a:lnTo>
                  <a:pt x="877" y="803"/>
                </a:lnTo>
                <a:lnTo>
                  <a:pt x="1023" y="584"/>
                </a:lnTo>
                <a:lnTo>
                  <a:pt x="1120" y="511"/>
                </a:lnTo>
                <a:lnTo>
                  <a:pt x="1193" y="462"/>
                </a:lnTo>
                <a:lnTo>
                  <a:pt x="1291" y="438"/>
                </a:lnTo>
                <a:close/>
                <a:moveTo>
                  <a:pt x="2045" y="19855"/>
                </a:moveTo>
                <a:lnTo>
                  <a:pt x="2069" y="20196"/>
                </a:lnTo>
                <a:lnTo>
                  <a:pt x="1461" y="20172"/>
                </a:lnTo>
                <a:lnTo>
                  <a:pt x="1631" y="20099"/>
                </a:lnTo>
                <a:lnTo>
                  <a:pt x="1802" y="20001"/>
                </a:lnTo>
                <a:lnTo>
                  <a:pt x="2045" y="19855"/>
                </a:lnTo>
                <a:close/>
                <a:moveTo>
                  <a:pt x="1291" y="0"/>
                </a:moveTo>
                <a:lnTo>
                  <a:pt x="1145" y="24"/>
                </a:lnTo>
                <a:lnTo>
                  <a:pt x="1023" y="73"/>
                </a:lnTo>
                <a:lnTo>
                  <a:pt x="901" y="122"/>
                </a:lnTo>
                <a:lnTo>
                  <a:pt x="780" y="219"/>
                </a:lnTo>
                <a:lnTo>
                  <a:pt x="682" y="316"/>
                </a:lnTo>
                <a:lnTo>
                  <a:pt x="585" y="438"/>
                </a:lnTo>
                <a:lnTo>
                  <a:pt x="488" y="560"/>
                </a:lnTo>
                <a:lnTo>
                  <a:pt x="415" y="706"/>
                </a:lnTo>
                <a:lnTo>
                  <a:pt x="366" y="852"/>
                </a:lnTo>
                <a:lnTo>
                  <a:pt x="317" y="1022"/>
                </a:lnTo>
                <a:lnTo>
                  <a:pt x="293" y="1168"/>
                </a:lnTo>
                <a:lnTo>
                  <a:pt x="293" y="1338"/>
                </a:lnTo>
                <a:lnTo>
                  <a:pt x="269" y="1387"/>
                </a:lnTo>
                <a:lnTo>
                  <a:pt x="171" y="6156"/>
                </a:lnTo>
                <a:lnTo>
                  <a:pt x="123" y="10901"/>
                </a:lnTo>
                <a:lnTo>
                  <a:pt x="74" y="13286"/>
                </a:lnTo>
                <a:lnTo>
                  <a:pt x="1" y="15694"/>
                </a:lnTo>
                <a:lnTo>
                  <a:pt x="1" y="16887"/>
                </a:lnTo>
                <a:lnTo>
                  <a:pt x="1" y="18079"/>
                </a:lnTo>
                <a:lnTo>
                  <a:pt x="25" y="19271"/>
                </a:lnTo>
                <a:lnTo>
                  <a:pt x="98" y="20464"/>
                </a:lnTo>
                <a:lnTo>
                  <a:pt x="123" y="20561"/>
                </a:lnTo>
                <a:lnTo>
                  <a:pt x="171" y="20634"/>
                </a:lnTo>
                <a:lnTo>
                  <a:pt x="244" y="20658"/>
                </a:lnTo>
                <a:lnTo>
                  <a:pt x="317" y="20683"/>
                </a:lnTo>
                <a:lnTo>
                  <a:pt x="390" y="20707"/>
                </a:lnTo>
                <a:lnTo>
                  <a:pt x="463" y="20683"/>
                </a:lnTo>
                <a:lnTo>
                  <a:pt x="536" y="20634"/>
                </a:lnTo>
                <a:lnTo>
                  <a:pt x="561" y="20585"/>
                </a:lnTo>
                <a:lnTo>
                  <a:pt x="926" y="20634"/>
                </a:lnTo>
                <a:lnTo>
                  <a:pt x="1315" y="20658"/>
                </a:lnTo>
                <a:lnTo>
                  <a:pt x="2069" y="20634"/>
                </a:lnTo>
                <a:lnTo>
                  <a:pt x="2118" y="20634"/>
                </a:lnTo>
                <a:lnTo>
                  <a:pt x="2166" y="20610"/>
                </a:lnTo>
                <a:lnTo>
                  <a:pt x="2215" y="20658"/>
                </a:lnTo>
                <a:lnTo>
                  <a:pt x="2288" y="20683"/>
                </a:lnTo>
                <a:lnTo>
                  <a:pt x="2361" y="20683"/>
                </a:lnTo>
                <a:lnTo>
                  <a:pt x="2410" y="20658"/>
                </a:lnTo>
                <a:lnTo>
                  <a:pt x="2483" y="20610"/>
                </a:lnTo>
                <a:lnTo>
                  <a:pt x="2507" y="20561"/>
                </a:lnTo>
                <a:lnTo>
                  <a:pt x="2556" y="20488"/>
                </a:lnTo>
                <a:lnTo>
                  <a:pt x="2556" y="20415"/>
                </a:lnTo>
                <a:lnTo>
                  <a:pt x="2458" y="19807"/>
                </a:lnTo>
                <a:lnTo>
                  <a:pt x="2434" y="19223"/>
                </a:lnTo>
                <a:lnTo>
                  <a:pt x="2410" y="18614"/>
                </a:lnTo>
                <a:lnTo>
                  <a:pt x="2410" y="18006"/>
                </a:lnTo>
                <a:lnTo>
                  <a:pt x="2483" y="16814"/>
                </a:lnTo>
                <a:lnTo>
                  <a:pt x="2531" y="15621"/>
                </a:lnTo>
                <a:lnTo>
                  <a:pt x="2531" y="14308"/>
                </a:lnTo>
                <a:lnTo>
                  <a:pt x="2507" y="13018"/>
                </a:lnTo>
                <a:lnTo>
                  <a:pt x="2434" y="10390"/>
                </a:lnTo>
                <a:lnTo>
                  <a:pt x="2361" y="8638"/>
                </a:lnTo>
                <a:lnTo>
                  <a:pt x="2312" y="6886"/>
                </a:lnTo>
                <a:lnTo>
                  <a:pt x="2361" y="6837"/>
                </a:lnTo>
                <a:lnTo>
                  <a:pt x="2385" y="6764"/>
                </a:lnTo>
                <a:lnTo>
                  <a:pt x="2385" y="6691"/>
                </a:lnTo>
                <a:lnTo>
                  <a:pt x="2361" y="6667"/>
                </a:lnTo>
                <a:lnTo>
                  <a:pt x="2337" y="6643"/>
                </a:lnTo>
                <a:lnTo>
                  <a:pt x="2312" y="6643"/>
                </a:lnTo>
                <a:lnTo>
                  <a:pt x="2312" y="5280"/>
                </a:lnTo>
                <a:lnTo>
                  <a:pt x="2312" y="4283"/>
                </a:lnTo>
                <a:lnTo>
                  <a:pt x="2288" y="3285"/>
                </a:lnTo>
                <a:lnTo>
                  <a:pt x="2312" y="2823"/>
                </a:lnTo>
                <a:lnTo>
                  <a:pt x="2361" y="2701"/>
                </a:lnTo>
                <a:lnTo>
                  <a:pt x="2385" y="2531"/>
                </a:lnTo>
                <a:lnTo>
                  <a:pt x="2434" y="2214"/>
                </a:lnTo>
                <a:lnTo>
                  <a:pt x="2458" y="1582"/>
                </a:lnTo>
                <a:lnTo>
                  <a:pt x="2458" y="1387"/>
                </a:lnTo>
                <a:lnTo>
                  <a:pt x="2434" y="1192"/>
                </a:lnTo>
                <a:lnTo>
                  <a:pt x="2410" y="998"/>
                </a:lnTo>
                <a:lnTo>
                  <a:pt x="2337" y="827"/>
                </a:lnTo>
                <a:lnTo>
                  <a:pt x="2264" y="657"/>
                </a:lnTo>
                <a:lnTo>
                  <a:pt x="2166" y="487"/>
                </a:lnTo>
                <a:lnTo>
                  <a:pt x="2045" y="341"/>
                </a:lnTo>
                <a:lnTo>
                  <a:pt x="1899" y="219"/>
                </a:lnTo>
                <a:lnTo>
                  <a:pt x="1753" y="122"/>
                </a:lnTo>
                <a:lnTo>
                  <a:pt x="1583" y="49"/>
                </a:lnTo>
                <a:lnTo>
                  <a:pt x="143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26;p38"/>
          <p:cNvSpPr/>
          <p:nvPr/>
        </p:nvSpPr>
        <p:spPr>
          <a:xfrm>
            <a:off x="4058594" y="2935854"/>
            <a:ext cx="152607" cy="207446"/>
          </a:xfrm>
          <a:custGeom>
            <a:avLst/>
            <a:gdLst/>
            <a:ahLst/>
            <a:cxnLst/>
            <a:rect l="l" t="t" r="r" b="b"/>
            <a:pathLst>
              <a:path w="15233" h="20707" extrusionOk="0">
                <a:moveTo>
                  <a:pt x="5330" y="122"/>
                </a:moveTo>
                <a:lnTo>
                  <a:pt x="4916" y="170"/>
                </a:lnTo>
                <a:lnTo>
                  <a:pt x="4551" y="219"/>
                </a:lnTo>
                <a:lnTo>
                  <a:pt x="4162" y="292"/>
                </a:lnTo>
                <a:lnTo>
                  <a:pt x="3797" y="389"/>
                </a:lnTo>
                <a:lnTo>
                  <a:pt x="3432" y="511"/>
                </a:lnTo>
                <a:lnTo>
                  <a:pt x="3042" y="657"/>
                </a:lnTo>
                <a:lnTo>
                  <a:pt x="2872" y="754"/>
                </a:lnTo>
                <a:lnTo>
                  <a:pt x="2775" y="827"/>
                </a:lnTo>
                <a:lnTo>
                  <a:pt x="2726" y="900"/>
                </a:lnTo>
                <a:lnTo>
                  <a:pt x="2702" y="925"/>
                </a:lnTo>
                <a:lnTo>
                  <a:pt x="2702" y="973"/>
                </a:lnTo>
                <a:lnTo>
                  <a:pt x="2726" y="1022"/>
                </a:lnTo>
                <a:lnTo>
                  <a:pt x="2750" y="1046"/>
                </a:lnTo>
                <a:lnTo>
                  <a:pt x="2848" y="1071"/>
                </a:lnTo>
                <a:lnTo>
                  <a:pt x="3018" y="1071"/>
                </a:lnTo>
                <a:lnTo>
                  <a:pt x="3115" y="1046"/>
                </a:lnTo>
                <a:lnTo>
                  <a:pt x="3432" y="900"/>
                </a:lnTo>
                <a:lnTo>
                  <a:pt x="3845" y="754"/>
                </a:lnTo>
                <a:lnTo>
                  <a:pt x="4283" y="633"/>
                </a:lnTo>
                <a:lnTo>
                  <a:pt x="4721" y="584"/>
                </a:lnTo>
                <a:lnTo>
                  <a:pt x="5159" y="511"/>
                </a:lnTo>
                <a:lnTo>
                  <a:pt x="6084" y="511"/>
                </a:lnTo>
                <a:lnTo>
                  <a:pt x="6546" y="584"/>
                </a:lnTo>
                <a:lnTo>
                  <a:pt x="6984" y="681"/>
                </a:lnTo>
                <a:lnTo>
                  <a:pt x="7447" y="803"/>
                </a:lnTo>
                <a:lnTo>
                  <a:pt x="7885" y="949"/>
                </a:lnTo>
                <a:lnTo>
                  <a:pt x="8761" y="1265"/>
                </a:lnTo>
                <a:lnTo>
                  <a:pt x="9539" y="1533"/>
                </a:lnTo>
                <a:lnTo>
                  <a:pt x="10318" y="1776"/>
                </a:lnTo>
                <a:lnTo>
                  <a:pt x="10731" y="1874"/>
                </a:lnTo>
                <a:lnTo>
                  <a:pt x="11121" y="1947"/>
                </a:lnTo>
                <a:lnTo>
                  <a:pt x="11534" y="2020"/>
                </a:lnTo>
                <a:lnTo>
                  <a:pt x="11948" y="2044"/>
                </a:lnTo>
                <a:lnTo>
                  <a:pt x="12337" y="2044"/>
                </a:lnTo>
                <a:lnTo>
                  <a:pt x="12727" y="2020"/>
                </a:lnTo>
                <a:lnTo>
                  <a:pt x="13116" y="1971"/>
                </a:lnTo>
                <a:lnTo>
                  <a:pt x="13481" y="1898"/>
                </a:lnTo>
                <a:lnTo>
                  <a:pt x="13749" y="1825"/>
                </a:lnTo>
                <a:lnTo>
                  <a:pt x="13992" y="1703"/>
                </a:lnTo>
                <a:lnTo>
                  <a:pt x="14454" y="1460"/>
                </a:lnTo>
                <a:lnTo>
                  <a:pt x="14357" y="1703"/>
                </a:lnTo>
                <a:lnTo>
                  <a:pt x="14065" y="2214"/>
                </a:lnTo>
                <a:lnTo>
                  <a:pt x="13943" y="2458"/>
                </a:lnTo>
                <a:lnTo>
                  <a:pt x="13797" y="2725"/>
                </a:lnTo>
                <a:lnTo>
                  <a:pt x="13238" y="4112"/>
                </a:lnTo>
                <a:lnTo>
                  <a:pt x="12921" y="4794"/>
                </a:lnTo>
                <a:lnTo>
                  <a:pt x="12605" y="5451"/>
                </a:lnTo>
                <a:lnTo>
                  <a:pt x="12581" y="5548"/>
                </a:lnTo>
                <a:lnTo>
                  <a:pt x="12581" y="5621"/>
                </a:lnTo>
                <a:lnTo>
                  <a:pt x="12605" y="5670"/>
                </a:lnTo>
                <a:lnTo>
                  <a:pt x="12654" y="5718"/>
                </a:lnTo>
                <a:lnTo>
                  <a:pt x="12629" y="5816"/>
                </a:lnTo>
                <a:lnTo>
                  <a:pt x="12654" y="5913"/>
                </a:lnTo>
                <a:lnTo>
                  <a:pt x="12946" y="6326"/>
                </a:lnTo>
                <a:lnTo>
                  <a:pt x="13238" y="6764"/>
                </a:lnTo>
                <a:lnTo>
                  <a:pt x="13554" y="7178"/>
                </a:lnTo>
                <a:lnTo>
                  <a:pt x="13895" y="7543"/>
                </a:lnTo>
                <a:lnTo>
                  <a:pt x="14527" y="8176"/>
                </a:lnTo>
                <a:lnTo>
                  <a:pt x="14625" y="8297"/>
                </a:lnTo>
                <a:lnTo>
                  <a:pt x="14260" y="8516"/>
                </a:lnTo>
                <a:lnTo>
                  <a:pt x="13870" y="8687"/>
                </a:lnTo>
                <a:lnTo>
                  <a:pt x="13505" y="8833"/>
                </a:lnTo>
                <a:lnTo>
                  <a:pt x="13116" y="8930"/>
                </a:lnTo>
                <a:lnTo>
                  <a:pt x="12727" y="9003"/>
                </a:lnTo>
                <a:lnTo>
                  <a:pt x="12313" y="9027"/>
                </a:lnTo>
                <a:lnTo>
                  <a:pt x="11875" y="9052"/>
                </a:lnTo>
                <a:lnTo>
                  <a:pt x="11461" y="9027"/>
                </a:lnTo>
                <a:lnTo>
                  <a:pt x="11023" y="9003"/>
                </a:lnTo>
                <a:lnTo>
                  <a:pt x="10610" y="8954"/>
                </a:lnTo>
                <a:lnTo>
                  <a:pt x="10196" y="8881"/>
                </a:lnTo>
                <a:lnTo>
                  <a:pt x="9783" y="8784"/>
                </a:lnTo>
                <a:lnTo>
                  <a:pt x="8955" y="8565"/>
                </a:lnTo>
                <a:lnTo>
                  <a:pt x="8177" y="8297"/>
                </a:lnTo>
                <a:lnTo>
                  <a:pt x="7544" y="8103"/>
                </a:lnTo>
                <a:lnTo>
                  <a:pt x="6838" y="7884"/>
                </a:lnTo>
                <a:lnTo>
                  <a:pt x="6449" y="7786"/>
                </a:lnTo>
                <a:lnTo>
                  <a:pt x="6084" y="7713"/>
                </a:lnTo>
                <a:lnTo>
                  <a:pt x="5695" y="7640"/>
                </a:lnTo>
                <a:lnTo>
                  <a:pt x="5305" y="7592"/>
                </a:lnTo>
                <a:lnTo>
                  <a:pt x="4940" y="7567"/>
                </a:lnTo>
                <a:lnTo>
                  <a:pt x="4575" y="7567"/>
                </a:lnTo>
                <a:lnTo>
                  <a:pt x="4210" y="7616"/>
                </a:lnTo>
                <a:lnTo>
                  <a:pt x="3845" y="7689"/>
                </a:lnTo>
                <a:lnTo>
                  <a:pt x="3529" y="7811"/>
                </a:lnTo>
                <a:lnTo>
                  <a:pt x="3213" y="7957"/>
                </a:lnTo>
                <a:lnTo>
                  <a:pt x="2921" y="8176"/>
                </a:lnTo>
                <a:lnTo>
                  <a:pt x="2799" y="8297"/>
                </a:lnTo>
                <a:lnTo>
                  <a:pt x="2677" y="8443"/>
                </a:lnTo>
                <a:lnTo>
                  <a:pt x="2653" y="8492"/>
                </a:lnTo>
                <a:lnTo>
                  <a:pt x="2629" y="8541"/>
                </a:lnTo>
                <a:lnTo>
                  <a:pt x="2653" y="8589"/>
                </a:lnTo>
                <a:lnTo>
                  <a:pt x="2677" y="8638"/>
                </a:lnTo>
                <a:lnTo>
                  <a:pt x="2702" y="8662"/>
                </a:lnTo>
                <a:lnTo>
                  <a:pt x="2750" y="8687"/>
                </a:lnTo>
                <a:lnTo>
                  <a:pt x="2799" y="8687"/>
                </a:lnTo>
                <a:lnTo>
                  <a:pt x="2848" y="8662"/>
                </a:lnTo>
                <a:lnTo>
                  <a:pt x="3213" y="8443"/>
                </a:lnTo>
                <a:lnTo>
                  <a:pt x="3553" y="8273"/>
                </a:lnTo>
                <a:lnTo>
                  <a:pt x="3918" y="8176"/>
                </a:lnTo>
                <a:lnTo>
                  <a:pt x="4283" y="8078"/>
                </a:lnTo>
                <a:lnTo>
                  <a:pt x="4648" y="8054"/>
                </a:lnTo>
                <a:lnTo>
                  <a:pt x="5038" y="8054"/>
                </a:lnTo>
                <a:lnTo>
                  <a:pt x="5403" y="8078"/>
                </a:lnTo>
                <a:lnTo>
                  <a:pt x="5768" y="8127"/>
                </a:lnTo>
                <a:lnTo>
                  <a:pt x="6157" y="8200"/>
                </a:lnTo>
                <a:lnTo>
                  <a:pt x="6522" y="8297"/>
                </a:lnTo>
                <a:lnTo>
                  <a:pt x="7276" y="8516"/>
                </a:lnTo>
                <a:lnTo>
                  <a:pt x="8031" y="8760"/>
                </a:lnTo>
                <a:lnTo>
                  <a:pt x="8761" y="8979"/>
                </a:lnTo>
                <a:lnTo>
                  <a:pt x="9564" y="9198"/>
                </a:lnTo>
                <a:lnTo>
                  <a:pt x="10391" y="9368"/>
                </a:lnTo>
                <a:lnTo>
                  <a:pt x="10804" y="9441"/>
                </a:lnTo>
                <a:lnTo>
                  <a:pt x="11218" y="9490"/>
                </a:lnTo>
                <a:lnTo>
                  <a:pt x="11632" y="9514"/>
                </a:lnTo>
                <a:lnTo>
                  <a:pt x="12459" y="9514"/>
                </a:lnTo>
                <a:lnTo>
                  <a:pt x="12848" y="9465"/>
                </a:lnTo>
                <a:lnTo>
                  <a:pt x="13238" y="9392"/>
                </a:lnTo>
                <a:lnTo>
                  <a:pt x="13603" y="9295"/>
                </a:lnTo>
                <a:lnTo>
                  <a:pt x="13968" y="9173"/>
                </a:lnTo>
                <a:lnTo>
                  <a:pt x="14308" y="9003"/>
                </a:lnTo>
                <a:lnTo>
                  <a:pt x="14649" y="8833"/>
                </a:lnTo>
                <a:lnTo>
                  <a:pt x="14990" y="8614"/>
                </a:lnTo>
                <a:lnTo>
                  <a:pt x="15063" y="8614"/>
                </a:lnTo>
                <a:lnTo>
                  <a:pt x="15111" y="8589"/>
                </a:lnTo>
                <a:lnTo>
                  <a:pt x="15160" y="8565"/>
                </a:lnTo>
                <a:lnTo>
                  <a:pt x="15209" y="8516"/>
                </a:lnTo>
                <a:lnTo>
                  <a:pt x="15233" y="8443"/>
                </a:lnTo>
                <a:lnTo>
                  <a:pt x="15233" y="8370"/>
                </a:lnTo>
                <a:lnTo>
                  <a:pt x="15209" y="8273"/>
                </a:lnTo>
                <a:lnTo>
                  <a:pt x="15184" y="8200"/>
                </a:lnTo>
                <a:lnTo>
                  <a:pt x="15087" y="8054"/>
                </a:lnTo>
                <a:lnTo>
                  <a:pt x="14941" y="7884"/>
                </a:lnTo>
                <a:lnTo>
                  <a:pt x="14625" y="7592"/>
                </a:lnTo>
                <a:lnTo>
                  <a:pt x="14381" y="7373"/>
                </a:lnTo>
                <a:lnTo>
                  <a:pt x="14187" y="7178"/>
                </a:lnTo>
                <a:lnTo>
                  <a:pt x="14016" y="6959"/>
                </a:lnTo>
                <a:lnTo>
                  <a:pt x="13700" y="6545"/>
                </a:lnTo>
                <a:lnTo>
                  <a:pt x="13359" y="6108"/>
                </a:lnTo>
                <a:lnTo>
                  <a:pt x="13165" y="5913"/>
                </a:lnTo>
                <a:lnTo>
                  <a:pt x="12970" y="5743"/>
                </a:lnTo>
                <a:lnTo>
                  <a:pt x="12970" y="5718"/>
                </a:lnTo>
                <a:lnTo>
                  <a:pt x="12994" y="5694"/>
                </a:lnTo>
                <a:lnTo>
                  <a:pt x="13359" y="4940"/>
                </a:lnTo>
                <a:lnTo>
                  <a:pt x="13676" y="4161"/>
                </a:lnTo>
                <a:lnTo>
                  <a:pt x="14333" y="2628"/>
                </a:lnTo>
                <a:lnTo>
                  <a:pt x="14479" y="2336"/>
                </a:lnTo>
                <a:lnTo>
                  <a:pt x="14698" y="1971"/>
                </a:lnTo>
                <a:lnTo>
                  <a:pt x="14795" y="1776"/>
                </a:lnTo>
                <a:lnTo>
                  <a:pt x="14868" y="1557"/>
                </a:lnTo>
                <a:lnTo>
                  <a:pt x="14917" y="1363"/>
                </a:lnTo>
                <a:lnTo>
                  <a:pt x="14917" y="1192"/>
                </a:lnTo>
                <a:lnTo>
                  <a:pt x="14965" y="1144"/>
                </a:lnTo>
                <a:lnTo>
                  <a:pt x="14965" y="1071"/>
                </a:lnTo>
                <a:lnTo>
                  <a:pt x="14965" y="998"/>
                </a:lnTo>
                <a:lnTo>
                  <a:pt x="14917" y="925"/>
                </a:lnTo>
                <a:lnTo>
                  <a:pt x="14868" y="876"/>
                </a:lnTo>
                <a:lnTo>
                  <a:pt x="14795" y="827"/>
                </a:lnTo>
                <a:lnTo>
                  <a:pt x="14722" y="827"/>
                </a:lnTo>
                <a:lnTo>
                  <a:pt x="14625" y="852"/>
                </a:lnTo>
                <a:lnTo>
                  <a:pt x="14284" y="1022"/>
                </a:lnTo>
                <a:lnTo>
                  <a:pt x="13943" y="1217"/>
                </a:lnTo>
                <a:lnTo>
                  <a:pt x="13578" y="1387"/>
                </a:lnTo>
                <a:lnTo>
                  <a:pt x="13408" y="1460"/>
                </a:lnTo>
                <a:lnTo>
                  <a:pt x="13213" y="1509"/>
                </a:lnTo>
                <a:lnTo>
                  <a:pt x="12751" y="1582"/>
                </a:lnTo>
                <a:lnTo>
                  <a:pt x="12289" y="1606"/>
                </a:lnTo>
                <a:lnTo>
                  <a:pt x="11826" y="1582"/>
                </a:lnTo>
                <a:lnTo>
                  <a:pt x="11364" y="1557"/>
                </a:lnTo>
                <a:lnTo>
                  <a:pt x="10926" y="1484"/>
                </a:lnTo>
                <a:lnTo>
                  <a:pt x="10512" y="1387"/>
                </a:lnTo>
                <a:lnTo>
                  <a:pt x="10123" y="1265"/>
                </a:lnTo>
                <a:lnTo>
                  <a:pt x="9710" y="1144"/>
                </a:lnTo>
                <a:lnTo>
                  <a:pt x="8907" y="876"/>
                </a:lnTo>
                <a:lnTo>
                  <a:pt x="8104" y="584"/>
                </a:lnTo>
                <a:lnTo>
                  <a:pt x="7714" y="462"/>
                </a:lnTo>
                <a:lnTo>
                  <a:pt x="7325" y="341"/>
                </a:lnTo>
                <a:lnTo>
                  <a:pt x="6936" y="268"/>
                </a:lnTo>
                <a:lnTo>
                  <a:pt x="6522" y="195"/>
                </a:lnTo>
                <a:lnTo>
                  <a:pt x="6133" y="146"/>
                </a:lnTo>
                <a:lnTo>
                  <a:pt x="5743" y="122"/>
                </a:lnTo>
                <a:close/>
                <a:moveTo>
                  <a:pt x="1388" y="438"/>
                </a:moveTo>
                <a:lnTo>
                  <a:pt x="1461" y="487"/>
                </a:lnTo>
                <a:lnTo>
                  <a:pt x="1558" y="535"/>
                </a:lnTo>
                <a:lnTo>
                  <a:pt x="1704" y="657"/>
                </a:lnTo>
                <a:lnTo>
                  <a:pt x="1510" y="803"/>
                </a:lnTo>
                <a:lnTo>
                  <a:pt x="1218" y="1022"/>
                </a:lnTo>
                <a:lnTo>
                  <a:pt x="1120" y="1095"/>
                </a:lnTo>
                <a:lnTo>
                  <a:pt x="1072" y="1119"/>
                </a:lnTo>
                <a:lnTo>
                  <a:pt x="1047" y="1144"/>
                </a:lnTo>
                <a:lnTo>
                  <a:pt x="1023" y="1168"/>
                </a:lnTo>
                <a:lnTo>
                  <a:pt x="1047" y="1217"/>
                </a:lnTo>
                <a:lnTo>
                  <a:pt x="1072" y="1290"/>
                </a:lnTo>
                <a:lnTo>
                  <a:pt x="1120" y="1338"/>
                </a:lnTo>
                <a:lnTo>
                  <a:pt x="1266" y="1338"/>
                </a:lnTo>
                <a:lnTo>
                  <a:pt x="1364" y="1314"/>
                </a:lnTo>
                <a:lnTo>
                  <a:pt x="1437" y="1265"/>
                </a:lnTo>
                <a:lnTo>
                  <a:pt x="1656" y="1144"/>
                </a:lnTo>
                <a:lnTo>
                  <a:pt x="1826" y="998"/>
                </a:lnTo>
                <a:lnTo>
                  <a:pt x="1899" y="973"/>
                </a:lnTo>
                <a:lnTo>
                  <a:pt x="1923" y="1046"/>
                </a:lnTo>
                <a:lnTo>
                  <a:pt x="1972" y="1217"/>
                </a:lnTo>
                <a:lnTo>
                  <a:pt x="1826" y="1265"/>
                </a:lnTo>
                <a:lnTo>
                  <a:pt x="1680" y="1387"/>
                </a:lnTo>
                <a:lnTo>
                  <a:pt x="1388" y="1630"/>
                </a:lnTo>
                <a:lnTo>
                  <a:pt x="1145" y="1898"/>
                </a:lnTo>
                <a:lnTo>
                  <a:pt x="1023" y="2093"/>
                </a:lnTo>
                <a:lnTo>
                  <a:pt x="1023" y="2117"/>
                </a:lnTo>
                <a:lnTo>
                  <a:pt x="1023" y="2141"/>
                </a:lnTo>
                <a:lnTo>
                  <a:pt x="1047" y="2166"/>
                </a:lnTo>
                <a:lnTo>
                  <a:pt x="1096" y="2166"/>
                </a:lnTo>
                <a:lnTo>
                  <a:pt x="1193" y="2141"/>
                </a:lnTo>
                <a:lnTo>
                  <a:pt x="1291" y="2093"/>
                </a:lnTo>
                <a:lnTo>
                  <a:pt x="1461" y="1995"/>
                </a:lnTo>
                <a:lnTo>
                  <a:pt x="1826" y="1728"/>
                </a:lnTo>
                <a:lnTo>
                  <a:pt x="1996" y="1630"/>
                </a:lnTo>
                <a:lnTo>
                  <a:pt x="1996" y="1655"/>
                </a:lnTo>
                <a:lnTo>
                  <a:pt x="1923" y="2044"/>
                </a:lnTo>
                <a:lnTo>
                  <a:pt x="1777" y="2117"/>
                </a:lnTo>
                <a:lnTo>
                  <a:pt x="1656" y="2214"/>
                </a:lnTo>
                <a:lnTo>
                  <a:pt x="1315" y="2458"/>
                </a:lnTo>
                <a:lnTo>
                  <a:pt x="1193" y="2579"/>
                </a:lnTo>
                <a:lnTo>
                  <a:pt x="1120" y="2652"/>
                </a:lnTo>
                <a:lnTo>
                  <a:pt x="1096" y="2725"/>
                </a:lnTo>
                <a:lnTo>
                  <a:pt x="1096" y="2774"/>
                </a:lnTo>
                <a:lnTo>
                  <a:pt x="1120" y="2823"/>
                </a:lnTo>
                <a:lnTo>
                  <a:pt x="1193" y="2847"/>
                </a:lnTo>
                <a:lnTo>
                  <a:pt x="1291" y="2847"/>
                </a:lnTo>
                <a:lnTo>
                  <a:pt x="1461" y="2774"/>
                </a:lnTo>
                <a:lnTo>
                  <a:pt x="1631" y="2677"/>
                </a:lnTo>
                <a:lnTo>
                  <a:pt x="1777" y="2604"/>
                </a:lnTo>
                <a:lnTo>
                  <a:pt x="1874" y="2531"/>
                </a:lnTo>
                <a:lnTo>
                  <a:pt x="1874" y="2823"/>
                </a:lnTo>
                <a:lnTo>
                  <a:pt x="1874" y="2920"/>
                </a:lnTo>
                <a:lnTo>
                  <a:pt x="1364" y="3285"/>
                </a:lnTo>
                <a:lnTo>
                  <a:pt x="1169" y="3455"/>
                </a:lnTo>
                <a:lnTo>
                  <a:pt x="1072" y="3553"/>
                </a:lnTo>
                <a:lnTo>
                  <a:pt x="1023" y="3650"/>
                </a:lnTo>
                <a:lnTo>
                  <a:pt x="999" y="3699"/>
                </a:lnTo>
                <a:lnTo>
                  <a:pt x="1023" y="3723"/>
                </a:lnTo>
                <a:lnTo>
                  <a:pt x="1072" y="3747"/>
                </a:lnTo>
                <a:lnTo>
                  <a:pt x="1193" y="3723"/>
                </a:lnTo>
                <a:lnTo>
                  <a:pt x="1339" y="3674"/>
                </a:lnTo>
                <a:lnTo>
                  <a:pt x="1583" y="3528"/>
                </a:lnTo>
                <a:lnTo>
                  <a:pt x="1874" y="3334"/>
                </a:lnTo>
                <a:lnTo>
                  <a:pt x="1874" y="3772"/>
                </a:lnTo>
                <a:lnTo>
                  <a:pt x="1704" y="3869"/>
                </a:lnTo>
                <a:lnTo>
                  <a:pt x="1534" y="3966"/>
                </a:lnTo>
                <a:lnTo>
                  <a:pt x="1266" y="4137"/>
                </a:lnTo>
                <a:lnTo>
                  <a:pt x="1145" y="4258"/>
                </a:lnTo>
                <a:lnTo>
                  <a:pt x="1096" y="4307"/>
                </a:lnTo>
                <a:lnTo>
                  <a:pt x="1047" y="4380"/>
                </a:lnTo>
                <a:lnTo>
                  <a:pt x="1047" y="4429"/>
                </a:lnTo>
                <a:lnTo>
                  <a:pt x="1096" y="4477"/>
                </a:lnTo>
                <a:lnTo>
                  <a:pt x="1242" y="4477"/>
                </a:lnTo>
                <a:lnTo>
                  <a:pt x="1388" y="4453"/>
                </a:lnTo>
                <a:lnTo>
                  <a:pt x="1680" y="4331"/>
                </a:lnTo>
                <a:lnTo>
                  <a:pt x="1874" y="4258"/>
                </a:lnTo>
                <a:lnTo>
                  <a:pt x="1874" y="4623"/>
                </a:lnTo>
                <a:lnTo>
                  <a:pt x="1680" y="4721"/>
                </a:lnTo>
                <a:lnTo>
                  <a:pt x="1485" y="4818"/>
                </a:lnTo>
                <a:lnTo>
                  <a:pt x="1218" y="4988"/>
                </a:lnTo>
                <a:lnTo>
                  <a:pt x="1096" y="5086"/>
                </a:lnTo>
                <a:lnTo>
                  <a:pt x="999" y="5183"/>
                </a:lnTo>
                <a:lnTo>
                  <a:pt x="999" y="5232"/>
                </a:lnTo>
                <a:lnTo>
                  <a:pt x="974" y="5256"/>
                </a:lnTo>
                <a:lnTo>
                  <a:pt x="1023" y="5329"/>
                </a:lnTo>
                <a:lnTo>
                  <a:pt x="1072" y="5378"/>
                </a:lnTo>
                <a:lnTo>
                  <a:pt x="1145" y="5378"/>
                </a:lnTo>
                <a:lnTo>
                  <a:pt x="1388" y="5280"/>
                </a:lnTo>
                <a:lnTo>
                  <a:pt x="1607" y="5159"/>
                </a:lnTo>
                <a:lnTo>
                  <a:pt x="1874" y="5037"/>
                </a:lnTo>
                <a:lnTo>
                  <a:pt x="1874" y="5451"/>
                </a:lnTo>
                <a:lnTo>
                  <a:pt x="1656" y="5524"/>
                </a:lnTo>
                <a:lnTo>
                  <a:pt x="1510" y="5597"/>
                </a:lnTo>
                <a:lnTo>
                  <a:pt x="1339" y="5694"/>
                </a:lnTo>
                <a:lnTo>
                  <a:pt x="1193" y="5791"/>
                </a:lnTo>
                <a:lnTo>
                  <a:pt x="1145" y="5864"/>
                </a:lnTo>
                <a:lnTo>
                  <a:pt x="1120" y="5937"/>
                </a:lnTo>
                <a:lnTo>
                  <a:pt x="1120" y="5986"/>
                </a:lnTo>
                <a:lnTo>
                  <a:pt x="1145" y="6035"/>
                </a:lnTo>
                <a:lnTo>
                  <a:pt x="1169" y="6059"/>
                </a:lnTo>
                <a:lnTo>
                  <a:pt x="1218" y="6059"/>
                </a:lnTo>
                <a:lnTo>
                  <a:pt x="1388" y="6035"/>
                </a:lnTo>
                <a:lnTo>
                  <a:pt x="1558" y="5962"/>
                </a:lnTo>
                <a:lnTo>
                  <a:pt x="1704" y="5889"/>
                </a:lnTo>
                <a:lnTo>
                  <a:pt x="1874" y="5816"/>
                </a:lnTo>
                <a:lnTo>
                  <a:pt x="1874" y="6059"/>
                </a:lnTo>
                <a:lnTo>
                  <a:pt x="1680" y="6156"/>
                </a:lnTo>
                <a:lnTo>
                  <a:pt x="1485" y="6254"/>
                </a:lnTo>
                <a:lnTo>
                  <a:pt x="1291" y="6375"/>
                </a:lnTo>
                <a:lnTo>
                  <a:pt x="1096" y="6521"/>
                </a:lnTo>
                <a:lnTo>
                  <a:pt x="1072" y="6545"/>
                </a:lnTo>
                <a:lnTo>
                  <a:pt x="1072" y="6570"/>
                </a:lnTo>
                <a:lnTo>
                  <a:pt x="1096" y="6594"/>
                </a:lnTo>
                <a:lnTo>
                  <a:pt x="1242" y="6594"/>
                </a:lnTo>
                <a:lnTo>
                  <a:pt x="1364" y="6570"/>
                </a:lnTo>
                <a:lnTo>
                  <a:pt x="1583" y="6497"/>
                </a:lnTo>
                <a:lnTo>
                  <a:pt x="1874" y="6375"/>
                </a:lnTo>
                <a:lnTo>
                  <a:pt x="1874" y="6764"/>
                </a:lnTo>
                <a:lnTo>
                  <a:pt x="1704" y="6886"/>
                </a:lnTo>
                <a:lnTo>
                  <a:pt x="1534" y="7008"/>
                </a:lnTo>
                <a:lnTo>
                  <a:pt x="1364" y="7129"/>
                </a:lnTo>
                <a:lnTo>
                  <a:pt x="1218" y="7275"/>
                </a:lnTo>
                <a:lnTo>
                  <a:pt x="1096" y="7470"/>
                </a:lnTo>
                <a:lnTo>
                  <a:pt x="1096" y="7494"/>
                </a:lnTo>
                <a:lnTo>
                  <a:pt x="1120" y="7494"/>
                </a:lnTo>
                <a:lnTo>
                  <a:pt x="1315" y="7446"/>
                </a:lnTo>
                <a:lnTo>
                  <a:pt x="1461" y="7373"/>
                </a:lnTo>
                <a:lnTo>
                  <a:pt x="1802" y="7202"/>
                </a:lnTo>
                <a:lnTo>
                  <a:pt x="1899" y="7154"/>
                </a:lnTo>
                <a:lnTo>
                  <a:pt x="1899" y="7446"/>
                </a:lnTo>
                <a:lnTo>
                  <a:pt x="1656" y="7567"/>
                </a:lnTo>
                <a:lnTo>
                  <a:pt x="1437" y="7738"/>
                </a:lnTo>
                <a:lnTo>
                  <a:pt x="1339" y="7811"/>
                </a:lnTo>
                <a:lnTo>
                  <a:pt x="1266" y="7908"/>
                </a:lnTo>
                <a:lnTo>
                  <a:pt x="1145" y="8078"/>
                </a:lnTo>
                <a:lnTo>
                  <a:pt x="1145" y="8127"/>
                </a:lnTo>
                <a:lnTo>
                  <a:pt x="1169" y="8127"/>
                </a:lnTo>
                <a:lnTo>
                  <a:pt x="1291" y="8103"/>
                </a:lnTo>
                <a:lnTo>
                  <a:pt x="1388" y="8078"/>
                </a:lnTo>
                <a:lnTo>
                  <a:pt x="1485" y="8054"/>
                </a:lnTo>
                <a:lnTo>
                  <a:pt x="1583" y="8005"/>
                </a:lnTo>
                <a:lnTo>
                  <a:pt x="1899" y="7835"/>
                </a:lnTo>
                <a:lnTo>
                  <a:pt x="1923" y="8346"/>
                </a:lnTo>
                <a:lnTo>
                  <a:pt x="1899" y="8370"/>
                </a:lnTo>
                <a:lnTo>
                  <a:pt x="1461" y="8638"/>
                </a:lnTo>
                <a:lnTo>
                  <a:pt x="1242" y="8760"/>
                </a:lnTo>
                <a:lnTo>
                  <a:pt x="1145" y="8857"/>
                </a:lnTo>
                <a:lnTo>
                  <a:pt x="1047" y="8930"/>
                </a:lnTo>
                <a:lnTo>
                  <a:pt x="1047" y="9003"/>
                </a:lnTo>
                <a:lnTo>
                  <a:pt x="1072" y="9052"/>
                </a:lnTo>
                <a:lnTo>
                  <a:pt x="1169" y="9076"/>
                </a:lnTo>
                <a:lnTo>
                  <a:pt x="1388" y="9076"/>
                </a:lnTo>
                <a:lnTo>
                  <a:pt x="1510" y="9027"/>
                </a:lnTo>
                <a:lnTo>
                  <a:pt x="1729" y="8930"/>
                </a:lnTo>
                <a:lnTo>
                  <a:pt x="1923" y="8784"/>
                </a:lnTo>
                <a:lnTo>
                  <a:pt x="1947" y="9149"/>
                </a:lnTo>
                <a:lnTo>
                  <a:pt x="1874" y="9173"/>
                </a:lnTo>
                <a:lnTo>
                  <a:pt x="1656" y="9344"/>
                </a:lnTo>
                <a:lnTo>
                  <a:pt x="1461" y="9514"/>
                </a:lnTo>
                <a:lnTo>
                  <a:pt x="1096" y="9879"/>
                </a:lnTo>
                <a:lnTo>
                  <a:pt x="1096" y="9928"/>
                </a:lnTo>
                <a:lnTo>
                  <a:pt x="1120" y="9928"/>
                </a:lnTo>
                <a:lnTo>
                  <a:pt x="1339" y="9830"/>
                </a:lnTo>
                <a:lnTo>
                  <a:pt x="1558" y="9733"/>
                </a:lnTo>
                <a:lnTo>
                  <a:pt x="1947" y="9465"/>
                </a:lnTo>
                <a:lnTo>
                  <a:pt x="1972" y="10049"/>
                </a:lnTo>
                <a:lnTo>
                  <a:pt x="1874" y="10098"/>
                </a:lnTo>
                <a:lnTo>
                  <a:pt x="1680" y="10171"/>
                </a:lnTo>
                <a:lnTo>
                  <a:pt x="1510" y="10293"/>
                </a:lnTo>
                <a:lnTo>
                  <a:pt x="1364" y="10366"/>
                </a:lnTo>
                <a:lnTo>
                  <a:pt x="1242" y="10512"/>
                </a:lnTo>
                <a:lnTo>
                  <a:pt x="1193" y="10560"/>
                </a:lnTo>
                <a:lnTo>
                  <a:pt x="1169" y="10658"/>
                </a:lnTo>
                <a:lnTo>
                  <a:pt x="1169" y="10731"/>
                </a:lnTo>
                <a:lnTo>
                  <a:pt x="1169" y="10804"/>
                </a:lnTo>
                <a:lnTo>
                  <a:pt x="1218" y="10852"/>
                </a:lnTo>
                <a:lnTo>
                  <a:pt x="1242" y="10877"/>
                </a:lnTo>
                <a:lnTo>
                  <a:pt x="1291" y="10877"/>
                </a:lnTo>
                <a:lnTo>
                  <a:pt x="1412" y="10804"/>
                </a:lnTo>
                <a:lnTo>
                  <a:pt x="1510" y="10731"/>
                </a:lnTo>
                <a:lnTo>
                  <a:pt x="1607" y="10633"/>
                </a:lnTo>
                <a:lnTo>
                  <a:pt x="1729" y="10560"/>
                </a:lnTo>
                <a:lnTo>
                  <a:pt x="1850" y="10487"/>
                </a:lnTo>
                <a:lnTo>
                  <a:pt x="1996" y="10439"/>
                </a:lnTo>
                <a:lnTo>
                  <a:pt x="1996" y="10682"/>
                </a:lnTo>
                <a:lnTo>
                  <a:pt x="1850" y="10755"/>
                </a:lnTo>
                <a:lnTo>
                  <a:pt x="1729" y="10828"/>
                </a:lnTo>
                <a:lnTo>
                  <a:pt x="1485" y="11023"/>
                </a:lnTo>
                <a:lnTo>
                  <a:pt x="1266" y="11217"/>
                </a:lnTo>
                <a:lnTo>
                  <a:pt x="1072" y="11436"/>
                </a:lnTo>
                <a:lnTo>
                  <a:pt x="1072" y="11461"/>
                </a:lnTo>
                <a:lnTo>
                  <a:pt x="1096" y="11485"/>
                </a:lnTo>
                <a:lnTo>
                  <a:pt x="1120" y="11509"/>
                </a:lnTo>
                <a:lnTo>
                  <a:pt x="1388" y="11436"/>
                </a:lnTo>
                <a:lnTo>
                  <a:pt x="1656" y="11315"/>
                </a:lnTo>
                <a:lnTo>
                  <a:pt x="2020" y="11096"/>
                </a:lnTo>
                <a:lnTo>
                  <a:pt x="2020" y="11680"/>
                </a:lnTo>
                <a:lnTo>
                  <a:pt x="1802" y="11801"/>
                </a:lnTo>
                <a:lnTo>
                  <a:pt x="1607" y="11947"/>
                </a:lnTo>
                <a:lnTo>
                  <a:pt x="1364" y="12166"/>
                </a:lnTo>
                <a:lnTo>
                  <a:pt x="1242" y="12264"/>
                </a:lnTo>
                <a:lnTo>
                  <a:pt x="1096" y="12361"/>
                </a:lnTo>
                <a:lnTo>
                  <a:pt x="1096" y="12385"/>
                </a:lnTo>
                <a:lnTo>
                  <a:pt x="1096" y="12410"/>
                </a:lnTo>
                <a:lnTo>
                  <a:pt x="1120" y="12410"/>
                </a:lnTo>
                <a:lnTo>
                  <a:pt x="1388" y="12385"/>
                </a:lnTo>
                <a:lnTo>
                  <a:pt x="1534" y="12337"/>
                </a:lnTo>
                <a:lnTo>
                  <a:pt x="1656" y="12288"/>
                </a:lnTo>
                <a:lnTo>
                  <a:pt x="2045" y="12069"/>
                </a:lnTo>
                <a:lnTo>
                  <a:pt x="2045" y="12483"/>
                </a:lnTo>
                <a:lnTo>
                  <a:pt x="1874" y="12556"/>
                </a:lnTo>
                <a:lnTo>
                  <a:pt x="1729" y="12629"/>
                </a:lnTo>
                <a:lnTo>
                  <a:pt x="1558" y="12702"/>
                </a:lnTo>
                <a:lnTo>
                  <a:pt x="1388" y="12799"/>
                </a:lnTo>
                <a:lnTo>
                  <a:pt x="1242" y="12921"/>
                </a:lnTo>
                <a:lnTo>
                  <a:pt x="1169" y="12994"/>
                </a:lnTo>
                <a:lnTo>
                  <a:pt x="1120" y="13067"/>
                </a:lnTo>
                <a:lnTo>
                  <a:pt x="1120" y="13115"/>
                </a:lnTo>
                <a:lnTo>
                  <a:pt x="1120" y="13164"/>
                </a:lnTo>
                <a:lnTo>
                  <a:pt x="1169" y="13213"/>
                </a:lnTo>
                <a:lnTo>
                  <a:pt x="1218" y="13213"/>
                </a:lnTo>
                <a:lnTo>
                  <a:pt x="1388" y="13188"/>
                </a:lnTo>
                <a:lnTo>
                  <a:pt x="1558" y="13140"/>
                </a:lnTo>
                <a:lnTo>
                  <a:pt x="1874" y="12994"/>
                </a:lnTo>
                <a:lnTo>
                  <a:pt x="2069" y="12921"/>
                </a:lnTo>
                <a:lnTo>
                  <a:pt x="2069" y="13067"/>
                </a:lnTo>
                <a:lnTo>
                  <a:pt x="1923" y="13091"/>
                </a:lnTo>
                <a:lnTo>
                  <a:pt x="1777" y="13140"/>
                </a:lnTo>
                <a:lnTo>
                  <a:pt x="1631" y="13213"/>
                </a:lnTo>
                <a:lnTo>
                  <a:pt x="1485" y="13286"/>
                </a:lnTo>
                <a:lnTo>
                  <a:pt x="1339" y="13407"/>
                </a:lnTo>
                <a:lnTo>
                  <a:pt x="1242" y="13505"/>
                </a:lnTo>
                <a:lnTo>
                  <a:pt x="1145" y="13626"/>
                </a:lnTo>
                <a:lnTo>
                  <a:pt x="1072" y="13772"/>
                </a:lnTo>
                <a:lnTo>
                  <a:pt x="1047" y="13797"/>
                </a:lnTo>
                <a:lnTo>
                  <a:pt x="1072" y="13821"/>
                </a:lnTo>
                <a:lnTo>
                  <a:pt x="1096" y="13845"/>
                </a:lnTo>
                <a:lnTo>
                  <a:pt x="1120" y="13870"/>
                </a:lnTo>
                <a:lnTo>
                  <a:pt x="1242" y="13845"/>
                </a:lnTo>
                <a:lnTo>
                  <a:pt x="1364" y="13821"/>
                </a:lnTo>
                <a:lnTo>
                  <a:pt x="1583" y="13699"/>
                </a:lnTo>
                <a:lnTo>
                  <a:pt x="1826" y="13578"/>
                </a:lnTo>
                <a:lnTo>
                  <a:pt x="2069" y="13432"/>
                </a:lnTo>
                <a:lnTo>
                  <a:pt x="2069" y="13772"/>
                </a:lnTo>
                <a:lnTo>
                  <a:pt x="1972" y="13797"/>
                </a:lnTo>
                <a:lnTo>
                  <a:pt x="1850" y="13870"/>
                </a:lnTo>
                <a:lnTo>
                  <a:pt x="1680" y="13967"/>
                </a:lnTo>
                <a:lnTo>
                  <a:pt x="1461" y="14113"/>
                </a:lnTo>
                <a:lnTo>
                  <a:pt x="1242" y="14283"/>
                </a:lnTo>
                <a:lnTo>
                  <a:pt x="1145" y="14380"/>
                </a:lnTo>
                <a:lnTo>
                  <a:pt x="1072" y="14478"/>
                </a:lnTo>
                <a:lnTo>
                  <a:pt x="1047" y="14551"/>
                </a:lnTo>
                <a:lnTo>
                  <a:pt x="1023" y="14648"/>
                </a:lnTo>
                <a:lnTo>
                  <a:pt x="999" y="14672"/>
                </a:lnTo>
                <a:lnTo>
                  <a:pt x="1023" y="14721"/>
                </a:lnTo>
                <a:lnTo>
                  <a:pt x="1047" y="14745"/>
                </a:lnTo>
                <a:lnTo>
                  <a:pt x="1096" y="14745"/>
                </a:lnTo>
                <a:lnTo>
                  <a:pt x="1218" y="14721"/>
                </a:lnTo>
                <a:lnTo>
                  <a:pt x="1266" y="14697"/>
                </a:lnTo>
                <a:lnTo>
                  <a:pt x="1339" y="14672"/>
                </a:lnTo>
                <a:lnTo>
                  <a:pt x="1753" y="14429"/>
                </a:lnTo>
                <a:lnTo>
                  <a:pt x="2069" y="14259"/>
                </a:lnTo>
                <a:lnTo>
                  <a:pt x="2069" y="14770"/>
                </a:lnTo>
                <a:lnTo>
                  <a:pt x="1947" y="14794"/>
                </a:lnTo>
                <a:lnTo>
                  <a:pt x="1826" y="14867"/>
                </a:lnTo>
                <a:lnTo>
                  <a:pt x="1607" y="14989"/>
                </a:lnTo>
                <a:lnTo>
                  <a:pt x="1461" y="15110"/>
                </a:lnTo>
                <a:lnTo>
                  <a:pt x="1315" y="15232"/>
                </a:lnTo>
                <a:lnTo>
                  <a:pt x="1193" y="15378"/>
                </a:lnTo>
                <a:lnTo>
                  <a:pt x="1145" y="15475"/>
                </a:lnTo>
                <a:lnTo>
                  <a:pt x="1145" y="15548"/>
                </a:lnTo>
                <a:lnTo>
                  <a:pt x="1169" y="15597"/>
                </a:lnTo>
                <a:lnTo>
                  <a:pt x="1218" y="15621"/>
                </a:lnTo>
                <a:lnTo>
                  <a:pt x="1291" y="15621"/>
                </a:lnTo>
                <a:lnTo>
                  <a:pt x="1388" y="15597"/>
                </a:lnTo>
                <a:lnTo>
                  <a:pt x="1510" y="15500"/>
                </a:lnTo>
                <a:lnTo>
                  <a:pt x="1899" y="15256"/>
                </a:lnTo>
                <a:lnTo>
                  <a:pt x="2069" y="15159"/>
                </a:lnTo>
                <a:lnTo>
                  <a:pt x="2069" y="15402"/>
                </a:lnTo>
                <a:lnTo>
                  <a:pt x="1947" y="15451"/>
                </a:lnTo>
                <a:lnTo>
                  <a:pt x="1802" y="15524"/>
                </a:lnTo>
                <a:lnTo>
                  <a:pt x="1583" y="15743"/>
                </a:lnTo>
                <a:lnTo>
                  <a:pt x="1339" y="15913"/>
                </a:lnTo>
                <a:lnTo>
                  <a:pt x="1218" y="16035"/>
                </a:lnTo>
                <a:lnTo>
                  <a:pt x="1145" y="16157"/>
                </a:lnTo>
                <a:lnTo>
                  <a:pt x="1145" y="16230"/>
                </a:lnTo>
                <a:lnTo>
                  <a:pt x="1193" y="16254"/>
                </a:lnTo>
                <a:lnTo>
                  <a:pt x="1339" y="16254"/>
                </a:lnTo>
                <a:lnTo>
                  <a:pt x="1485" y="16205"/>
                </a:lnTo>
                <a:lnTo>
                  <a:pt x="1631" y="16132"/>
                </a:lnTo>
                <a:lnTo>
                  <a:pt x="1753" y="16035"/>
                </a:lnTo>
                <a:lnTo>
                  <a:pt x="2069" y="15840"/>
                </a:lnTo>
                <a:lnTo>
                  <a:pt x="2069" y="16205"/>
                </a:lnTo>
                <a:lnTo>
                  <a:pt x="1826" y="16278"/>
                </a:lnTo>
                <a:lnTo>
                  <a:pt x="1534" y="16400"/>
                </a:lnTo>
                <a:lnTo>
                  <a:pt x="1412" y="16473"/>
                </a:lnTo>
                <a:lnTo>
                  <a:pt x="1315" y="16570"/>
                </a:lnTo>
                <a:lnTo>
                  <a:pt x="1242" y="16668"/>
                </a:lnTo>
                <a:lnTo>
                  <a:pt x="1193" y="16789"/>
                </a:lnTo>
                <a:lnTo>
                  <a:pt x="1193" y="16838"/>
                </a:lnTo>
                <a:lnTo>
                  <a:pt x="1193" y="16862"/>
                </a:lnTo>
                <a:lnTo>
                  <a:pt x="1218" y="16887"/>
                </a:lnTo>
                <a:lnTo>
                  <a:pt x="1412" y="16887"/>
                </a:lnTo>
                <a:lnTo>
                  <a:pt x="1558" y="16814"/>
                </a:lnTo>
                <a:lnTo>
                  <a:pt x="1996" y="16643"/>
                </a:lnTo>
                <a:lnTo>
                  <a:pt x="2045" y="16643"/>
                </a:lnTo>
                <a:lnTo>
                  <a:pt x="2020" y="17154"/>
                </a:lnTo>
                <a:lnTo>
                  <a:pt x="1826" y="17276"/>
                </a:lnTo>
                <a:lnTo>
                  <a:pt x="1631" y="17398"/>
                </a:lnTo>
                <a:lnTo>
                  <a:pt x="1534" y="17471"/>
                </a:lnTo>
                <a:lnTo>
                  <a:pt x="1437" y="17544"/>
                </a:lnTo>
                <a:lnTo>
                  <a:pt x="1364" y="17665"/>
                </a:lnTo>
                <a:lnTo>
                  <a:pt x="1339" y="17787"/>
                </a:lnTo>
                <a:lnTo>
                  <a:pt x="1339" y="17811"/>
                </a:lnTo>
                <a:lnTo>
                  <a:pt x="1485" y="17811"/>
                </a:lnTo>
                <a:lnTo>
                  <a:pt x="1607" y="17787"/>
                </a:lnTo>
                <a:lnTo>
                  <a:pt x="1826" y="17714"/>
                </a:lnTo>
                <a:lnTo>
                  <a:pt x="1996" y="17617"/>
                </a:lnTo>
                <a:lnTo>
                  <a:pt x="1996" y="17811"/>
                </a:lnTo>
                <a:lnTo>
                  <a:pt x="1947" y="17811"/>
                </a:lnTo>
                <a:lnTo>
                  <a:pt x="1729" y="17909"/>
                </a:lnTo>
                <a:lnTo>
                  <a:pt x="1485" y="18030"/>
                </a:lnTo>
                <a:lnTo>
                  <a:pt x="1388" y="18103"/>
                </a:lnTo>
                <a:lnTo>
                  <a:pt x="1291" y="18176"/>
                </a:lnTo>
                <a:lnTo>
                  <a:pt x="1193" y="18274"/>
                </a:lnTo>
                <a:lnTo>
                  <a:pt x="1145" y="18371"/>
                </a:lnTo>
                <a:lnTo>
                  <a:pt x="1120" y="18420"/>
                </a:lnTo>
                <a:lnTo>
                  <a:pt x="1145" y="18468"/>
                </a:lnTo>
                <a:lnTo>
                  <a:pt x="1193" y="18493"/>
                </a:lnTo>
                <a:lnTo>
                  <a:pt x="1242" y="18517"/>
                </a:lnTo>
                <a:lnTo>
                  <a:pt x="1437" y="18468"/>
                </a:lnTo>
                <a:lnTo>
                  <a:pt x="1631" y="18395"/>
                </a:lnTo>
                <a:lnTo>
                  <a:pt x="1996" y="18225"/>
                </a:lnTo>
                <a:lnTo>
                  <a:pt x="1972" y="18687"/>
                </a:lnTo>
                <a:lnTo>
                  <a:pt x="1753" y="18809"/>
                </a:lnTo>
                <a:lnTo>
                  <a:pt x="1558" y="18931"/>
                </a:lnTo>
                <a:lnTo>
                  <a:pt x="1315" y="19101"/>
                </a:lnTo>
                <a:lnTo>
                  <a:pt x="1242" y="19198"/>
                </a:lnTo>
                <a:lnTo>
                  <a:pt x="1169" y="19296"/>
                </a:lnTo>
                <a:lnTo>
                  <a:pt x="1169" y="19344"/>
                </a:lnTo>
                <a:lnTo>
                  <a:pt x="1169" y="19369"/>
                </a:lnTo>
                <a:lnTo>
                  <a:pt x="1193" y="19393"/>
                </a:lnTo>
                <a:lnTo>
                  <a:pt x="1242" y="19393"/>
                </a:lnTo>
                <a:lnTo>
                  <a:pt x="1339" y="19369"/>
                </a:lnTo>
                <a:lnTo>
                  <a:pt x="1437" y="19344"/>
                </a:lnTo>
                <a:lnTo>
                  <a:pt x="1729" y="19223"/>
                </a:lnTo>
                <a:lnTo>
                  <a:pt x="1996" y="19101"/>
                </a:lnTo>
                <a:lnTo>
                  <a:pt x="1996" y="19393"/>
                </a:lnTo>
                <a:lnTo>
                  <a:pt x="1899" y="19417"/>
                </a:lnTo>
                <a:lnTo>
                  <a:pt x="1802" y="19466"/>
                </a:lnTo>
                <a:lnTo>
                  <a:pt x="1631" y="19588"/>
                </a:lnTo>
                <a:lnTo>
                  <a:pt x="1412" y="19758"/>
                </a:lnTo>
                <a:lnTo>
                  <a:pt x="1193" y="19928"/>
                </a:lnTo>
                <a:lnTo>
                  <a:pt x="1169" y="20001"/>
                </a:lnTo>
                <a:lnTo>
                  <a:pt x="1169" y="20050"/>
                </a:lnTo>
                <a:lnTo>
                  <a:pt x="1169" y="20123"/>
                </a:lnTo>
                <a:lnTo>
                  <a:pt x="1218" y="20172"/>
                </a:lnTo>
                <a:lnTo>
                  <a:pt x="901" y="20172"/>
                </a:lnTo>
                <a:lnTo>
                  <a:pt x="561" y="20196"/>
                </a:lnTo>
                <a:lnTo>
                  <a:pt x="512" y="19052"/>
                </a:lnTo>
                <a:lnTo>
                  <a:pt x="488" y="17909"/>
                </a:lnTo>
                <a:lnTo>
                  <a:pt x="488" y="16765"/>
                </a:lnTo>
                <a:lnTo>
                  <a:pt x="488" y="15646"/>
                </a:lnTo>
                <a:lnTo>
                  <a:pt x="536" y="13359"/>
                </a:lnTo>
                <a:lnTo>
                  <a:pt x="561" y="11096"/>
                </a:lnTo>
                <a:lnTo>
                  <a:pt x="585" y="8735"/>
                </a:lnTo>
                <a:lnTo>
                  <a:pt x="609" y="6375"/>
                </a:lnTo>
                <a:lnTo>
                  <a:pt x="634" y="4039"/>
                </a:lnTo>
                <a:lnTo>
                  <a:pt x="609" y="1679"/>
                </a:lnTo>
                <a:lnTo>
                  <a:pt x="658" y="1606"/>
                </a:lnTo>
                <a:lnTo>
                  <a:pt x="682" y="1533"/>
                </a:lnTo>
                <a:lnTo>
                  <a:pt x="707" y="1265"/>
                </a:lnTo>
                <a:lnTo>
                  <a:pt x="780" y="1022"/>
                </a:lnTo>
                <a:lnTo>
                  <a:pt x="877" y="803"/>
                </a:lnTo>
                <a:lnTo>
                  <a:pt x="1023" y="584"/>
                </a:lnTo>
                <a:lnTo>
                  <a:pt x="1120" y="511"/>
                </a:lnTo>
                <a:lnTo>
                  <a:pt x="1193" y="462"/>
                </a:lnTo>
                <a:lnTo>
                  <a:pt x="1291" y="438"/>
                </a:lnTo>
                <a:close/>
                <a:moveTo>
                  <a:pt x="2045" y="19855"/>
                </a:moveTo>
                <a:lnTo>
                  <a:pt x="2069" y="20196"/>
                </a:lnTo>
                <a:lnTo>
                  <a:pt x="1461" y="20172"/>
                </a:lnTo>
                <a:lnTo>
                  <a:pt x="1631" y="20099"/>
                </a:lnTo>
                <a:lnTo>
                  <a:pt x="1802" y="20001"/>
                </a:lnTo>
                <a:lnTo>
                  <a:pt x="2045" y="19855"/>
                </a:lnTo>
                <a:close/>
                <a:moveTo>
                  <a:pt x="1291" y="0"/>
                </a:moveTo>
                <a:lnTo>
                  <a:pt x="1145" y="24"/>
                </a:lnTo>
                <a:lnTo>
                  <a:pt x="1023" y="73"/>
                </a:lnTo>
                <a:lnTo>
                  <a:pt x="901" y="122"/>
                </a:lnTo>
                <a:lnTo>
                  <a:pt x="780" y="219"/>
                </a:lnTo>
                <a:lnTo>
                  <a:pt x="682" y="316"/>
                </a:lnTo>
                <a:lnTo>
                  <a:pt x="585" y="438"/>
                </a:lnTo>
                <a:lnTo>
                  <a:pt x="488" y="560"/>
                </a:lnTo>
                <a:lnTo>
                  <a:pt x="415" y="706"/>
                </a:lnTo>
                <a:lnTo>
                  <a:pt x="366" y="852"/>
                </a:lnTo>
                <a:lnTo>
                  <a:pt x="317" y="1022"/>
                </a:lnTo>
                <a:lnTo>
                  <a:pt x="293" y="1168"/>
                </a:lnTo>
                <a:lnTo>
                  <a:pt x="293" y="1338"/>
                </a:lnTo>
                <a:lnTo>
                  <a:pt x="269" y="1387"/>
                </a:lnTo>
                <a:lnTo>
                  <a:pt x="171" y="6156"/>
                </a:lnTo>
                <a:lnTo>
                  <a:pt x="123" y="10901"/>
                </a:lnTo>
                <a:lnTo>
                  <a:pt x="74" y="13286"/>
                </a:lnTo>
                <a:lnTo>
                  <a:pt x="1" y="15694"/>
                </a:lnTo>
                <a:lnTo>
                  <a:pt x="1" y="16887"/>
                </a:lnTo>
                <a:lnTo>
                  <a:pt x="1" y="18079"/>
                </a:lnTo>
                <a:lnTo>
                  <a:pt x="25" y="19271"/>
                </a:lnTo>
                <a:lnTo>
                  <a:pt x="98" y="20464"/>
                </a:lnTo>
                <a:lnTo>
                  <a:pt x="123" y="20561"/>
                </a:lnTo>
                <a:lnTo>
                  <a:pt x="171" y="20634"/>
                </a:lnTo>
                <a:lnTo>
                  <a:pt x="244" y="20658"/>
                </a:lnTo>
                <a:lnTo>
                  <a:pt x="317" y="20683"/>
                </a:lnTo>
                <a:lnTo>
                  <a:pt x="390" y="20707"/>
                </a:lnTo>
                <a:lnTo>
                  <a:pt x="463" y="20683"/>
                </a:lnTo>
                <a:lnTo>
                  <a:pt x="536" y="20634"/>
                </a:lnTo>
                <a:lnTo>
                  <a:pt x="561" y="20585"/>
                </a:lnTo>
                <a:lnTo>
                  <a:pt x="926" y="20634"/>
                </a:lnTo>
                <a:lnTo>
                  <a:pt x="1315" y="20658"/>
                </a:lnTo>
                <a:lnTo>
                  <a:pt x="2069" y="20634"/>
                </a:lnTo>
                <a:lnTo>
                  <a:pt x="2118" y="20634"/>
                </a:lnTo>
                <a:lnTo>
                  <a:pt x="2166" y="20610"/>
                </a:lnTo>
                <a:lnTo>
                  <a:pt x="2215" y="20658"/>
                </a:lnTo>
                <a:lnTo>
                  <a:pt x="2288" y="20683"/>
                </a:lnTo>
                <a:lnTo>
                  <a:pt x="2361" y="20683"/>
                </a:lnTo>
                <a:lnTo>
                  <a:pt x="2410" y="20658"/>
                </a:lnTo>
                <a:lnTo>
                  <a:pt x="2483" y="20610"/>
                </a:lnTo>
                <a:lnTo>
                  <a:pt x="2507" y="20561"/>
                </a:lnTo>
                <a:lnTo>
                  <a:pt x="2556" y="20488"/>
                </a:lnTo>
                <a:lnTo>
                  <a:pt x="2556" y="20415"/>
                </a:lnTo>
                <a:lnTo>
                  <a:pt x="2458" y="19807"/>
                </a:lnTo>
                <a:lnTo>
                  <a:pt x="2434" y="19223"/>
                </a:lnTo>
                <a:lnTo>
                  <a:pt x="2410" y="18614"/>
                </a:lnTo>
                <a:lnTo>
                  <a:pt x="2410" y="18006"/>
                </a:lnTo>
                <a:lnTo>
                  <a:pt x="2483" y="16814"/>
                </a:lnTo>
                <a:lnTo>
                  <a:pt x="2531" y="15621"/>
                </a:lnTo>
                <a:lnTo>
                  <a:pt x="2531" y="14308"/>
                </a:lnTo>
                <a:lnTo>
                  <a:pt x="2507" y="13018"/>
                </a:lnTo>
                <a:lnTo>
                  <a:pt x="2434" y="10390"/>
                </a:lnTo>
                <a:lnTo>
                  <a:pt x="2361" y="8638"/>
                </a:lnTo>
                <a:lnTo>
                  <a:pt x="2312" y="6886"/>
                </a:lnTo>
                <a:lnTo>
                  <a:pt x="2361" y="6837"/>
                </a:lnTo>
                <a:lnTo>
                  <a:pt x="2385" y="6764"/>
                </a:lnTo>
                <a:lnTo>
                  <a:pt x="2385" y="6691"/>
                </a:lnTo>
                <a:lnTo>
                  <a:pt x="2361" y="6667"/>
                </a:lnTo>
                <a:lnTo>
                  <a:pt x="2337" y="6643"/>
                </a:lnTo>
                <a:lnTo>
                  <a:pt x="2312" y="6643"/>
                </a:lnTo>
                <a:lnTo>
                  <a:pt x="2312" y="5280"/>
                </a:lnTo>
                <a:lnTo>
                  <a:pt x="2312" y="4283"/>
                </a:lnTo>
                <a:lnTo>
                  <a:pt x="2288" y="3285"/>
                </a:lnTo>
                <a:lnTo>
                  <a:pt x="2312" y="2823"/>
                </a:lnTo>
                <a:lnTo>
                  <a:pt x="2361" y="2701"/>
                </a:lnTo>
                <a:lnTo>
                  <a:pt x="2385" y="2531"/>
                </a:lnTo>
                <a:lnTo>
                  <a:pt x="2434" y="2214"/>
                </a:lnTo>
                <a:lnTo>
                  <a:pt x="2458" y="1582"/>
                </a:lnTo>
                <a:lnTo>
                  <a:pt x="2458" y="1387"/>
                </a:lnTo>
                <a:lnTo>
                  <a:pt x="2434" y="1192"/>
                </a:lnTo>
                <a:lnTo>
                  <a:pt x="2410" y="998"/>
                </a:lnTo>
                <a:lnTo>
                  <a:pt x="2337" y="827"/>
                </a:lnTo>
                <a:lnTo>
                  <a:pt x="2264" y="657"/>
                </a:lnTo>
                <a:lnTo>
                  <a:pt x="2166" y="487"/>
                </a:lnTo>
                <a:lnTo>
                  <a:pt x="2045" y="341"/>
                </a:lnTo>
                <a:lnTo>
                  <a:pt x="1899" y="219"/>
                </a:lnTo>
                <a:lnTo>
                  <a:pt x="1753" y="122"/>
                </a:lnTo>
                <a:lnTo>
                  <a:pt x="1583" y="49"/>
                </a:lnTo>
                <a:lnTo>
                  <a:pt x="143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26;p38"/>
          <p:cNvSpPr/>
          <p:nvPr/>
        </p:nvSpPr>
        <p:spPr>
          <a:xfrm>
            <a:off x="4058594" y="3443654"/>
            <a:ext cx="152607" cy="207446"/>
          </a:xfrm>
          <a:custGeom>
            <a:avLst/>
            <a:gdLst/>
            <a:ahLst/>
            <a:cxnLst/>
            <a:rect l="l" t="t" r="r" b="b"/>
            <a:pathLst>
              <a:path w="15233" h="20707" extrusionOk="0">
                <a:moveTo>
                  <a:pt x="5330" y="122"/>
                </a:moveTo>
                <a:lnTo>
                  <a:pt x="4916" y="170"/>
                </a:lnTo>
                <a:lnTo>
                  <a:pt x="4551" y="219"/>
                </a:lnTo>
                <a:lnTo>
                  <a:pt x="4162" y="292"/>
                </a:lnTo>
                <a:lnTo>
                  <a:pt x="3797" y="389"/>
                </a:lnTo>
                <a:lnTo>
                  <a:pt x="3432" y="511"/>
                </a:lnTo>
                <a:lnTo>
                  <a:pt x="3042" y="657"/>
                </a:lnTo>
                <a:lnTo>
                  <a:pt x="2872" y="754"/>
                </a:lnTo>
                <a:lnTo>
                  <a:pt x="2775" y="827"/>
                </a:lnTo>
                <a:lnTo>
                  <a:pt x="2726" y="900"/>
                </a:lnTo>
                <a:lnTo>
                  <a:pt x="2702" y="925"/>
                </a:lnTo>
                <a:lnTo>
                  <a:pt x="2702" y="973"/>
                </a:lnTo>
                <a:lnTo>
                  <a:pt x="2726" y="1022"/>
                </a:lnTo>
                <a:lnTo>
                  <a:pt x="2750" y="1046"/>
                </a:lnTo>
                <a:lnTo>
                  <a:pt x="2848" y="1071"/>
                </a:lnTo>
                <a:lnTo>
                  <a:pt x="3018" y="1071"/>
                </a:lnTo>
                <a:lnTo>
                  <a:pt x="3115" y="1046"/>
                </a:lnTo>
                <a:lnTo>
                  <a:pt x="3432" y="900"/>
                </a:lnTo>
                <a:lnTo>
                  <a:pt x="3845" y="754"/>
                </a:lnTo>
                <a:lnTo>
                  <a:pt x="4283" y="633"/>
                </a:lnTo>
                <a:lnTo>
                  <a:pt x="4721" y="584"/>
                </a:lnTo>
                <a:lnTo>
                  <a:pt x="5159" y="511"/>
                </a:lnTo>
                <a:lnTo>
                  <a:pt x="6084" y="511"/>
                </a:lnTo>
                <a:lnTo>
                  <a:pt x="6546" y="584"/>
                </a:lnTo>
                <a:lnTo>
                  <a:pt x="6984" y="681"/>
                </a:lnTo>
                <a:lnTo>
                  <a:pt x="7447" y="803"/>
                </a:lnTo>
                <a:lnTo>
                  <a:pt x="7885" y="949"/>
                </a:lnTo>
                <a:lnTo>
                  <a:pt x="8761" y="1265"/>
                </a:lnTo>
                <a:lnTo>
                  <a:pt x="9539" y="1533"/>
                </a:lnTo>
                <a:lnTo>
                  <a:pt x="10318" y="1776"/>
                </a:lnTo>
                <a:lnTo>
                  <a:pt x="10731" y="1874"/>
                </a:lnTo>
                <a:lnTo>
                  <a:pt x="11121" y="1947"/>
                </a:lnTo>
                <a:lnTo>
                  <a:pt x="11534" y="2020"/>
                </a:lnTo>
                <a:lnTo>
                  <a:pt x="11948" y="2044"/>
                </a:lnTo>
                <a:lnTo>
                  <a:pt x="12337" y="2044"/>
                </a:lnTo>
                <a:lnTo>
                  <a:pt x="12727" y="2020"/>
                </a:lnTo>
                <a:lnTo>
                  <a:pt x="13116" y="1971"/>
                </a:lnTo>
                <a:lnTo>
                  <a:pt x="13481" y="1898"/>
                </a:lnTo>
                <a:lnTo>
                  <a:pt x="13749" y="1825"/>
                </a:lnTo>
                <a:lnTo>
                  <a:pt x="13992" y="1703"/>
                </a:lnTo>
                <a:lnTo>
                  <a:pt x="14454" y="1460"/>
                </a:lnTo>
                <a:lnTo>
                  <a:pt x="14357" y="1703"/>
                </a:lnTo>
                <a:lnTo>
                  <a:pt x="14065" y="2214"/>
                </a:lnTo>
                <a:lnTo>
                  <a:pt x="13943" y="2458"/>
                </a:lnTo>
                <a:lnTo>
                  <a:pt x="13797" y="2725"/>
                </a:lnTo>
                <a:lnTo>
                  <a:pt x="13238" y="4112"/>
                </a:lnTo>
                <a:lnTo>
                  <a:pt x="12921" y="4794"/>
                </a:lnTo>
                <a:lnTo>
                  <a:pt x="12605" y="5451"/>
                </a:lnTo>
                <a:lnTo>
                  <a:pt x="12581" y="5548"/>
                </a:lnTo>
                <a:lnTo>
                  <a:pt x="12581" y="5621"/>
                </a:lnTo>
                <a:lnTo>
                  <a:pt x="12605" y="5670"/>
                </a:lnTo>
                <a:lnTo>
                  <a:pt x="12654" y="5718"/>
                </a:lnTo>
                <a:lnTo>
                  <a:pt x="12629" y="5816"/>
                </a:lnTo>
                <a:lnTo>
                  <a:pt x="12654" y="5913"/>
                </a:lnTo>
                <a:lnTo>
                  <a:pt x="12946" y="6326"/>
                </a:lnTo>
                <a:lnTo>
                  <a:pt x="13238" y="6764"/>
                </a:lnTo>
                <a:lnTo>
                  <a:pt x="13554" y="7178"/>
                </a:lnTo>
                <a:lnTo>
                  <a:pt x="13895" y="7543"/>
                </a:lnTo>
                <a:lnTo>
                  <a:pt x="14527" y="8176"/>
                </a:lnTo>
                <a:lnTo>
                  <a:pt x="14625" y="8297"/>
                </a:lnTo>
                <a:lnTo>
                  <a:pt x="14260" y="8516"/>
                </a:lnTo>
                <a:lnTo>
                  <a:pt x="13870" y="8687"/>
                </a:lnTo>
                <a:lnTo>
                  <a:pt x="13505" y="8833"/>
                </a:lnTo>
                <a:lnTo>
                  <a:pt x="13116" y="8930"/>
                </a:lnTo>
                <a:lnTo>
                  <a:pt x="12727" y="9003"/>
                </a:lnTo>
                <a:lnTo>
                  <a:pt x="12313" y="9027"/>
                </a:lnTo>
                <a:lnTo>
                  <a:pt x="11875" y="9052"/>
                </a:lnTo>
                <a:lnTo>
                  <a:pt x="11461" y="9027"/>
                </a:lnTo>
                <a:lnTo>
                  <a:pt x="11023" y="9003"/>
                </a:lnTo>
                <a:lnTo>
                  <a:pt x="10610" y="8954"/>
                </a:lnTo>
                <a:lnTo>
                  <a:pt x="10196" y="8881"/>
                </a:lnTo>
                <a:lnTo>
                  <a:pt x="9783" y="8784"/>
                </a:lnTo>
                <a:lnTo>
                  <a:pt x="8955" y="8565"/>
                </a:lnTo>
                <a:lnTo>
                  <a:pt x="8177" y="8297"/>
                </a:lnTo>
                <a:lnTo>
                  <a:pt x="7544" y="8103"/>
                </a:lnTo>
                <a:lnTo>
                  <a:pt x="6838" y="7884"/>
                </a:lnTo>
                <a:lnTo>
                  <a:pt x="6449" y="7786"/>
                </a:lnTo>
                <a:lnTo>
                  <a:pt x="6084" y="7713"/>
                </a:lnTo>
                <a:lnTo>
                  <a:pt x="5695" y="7640"/>
                </a:lnTo>
                <a:lnTo>
                  <a:pt x="5305" y="7592"/>
                </a:lnTo>
                <a:lnTo>
                  <a:pt x="4940" y="7567"/>
                </a:lnTo>
                <a:lnTo>
                  <a:pt x="4575" y="7567"/>
                </a:lnTo>
                <a:lnTo>
                  <a:pt x="4210" y="7616"/>
                </a:lnTo>
                <a:lnTo>
                  <a:pt x="3845" y="7689"/>
                </a:lnTo>
                <a:lnTo>
                  <a:pt x="3529" y="7811"/>
                </a:lnTo>
                <a:lnTo>
                  <a:pt x="3213" y="7957"/>
                </a:lnTo>
                <a:lnTo>
                  <a:pt x="2921" y="8176"/>
                </a:lnTo>
                <a:lnTo>
                  <a:pt x="2799" y="8297"/>
                </a:lnTo>
                <a:lnTo>
                  <a:pt x="2677" y="8443"/>
                </a:lnTo>
                <a:lnTo>
                  <a:pt x="2653" y="8492"/>
                </a:lnTo>
                <a:lnTo>
                  <a:pt x="2629" y="8541"/>
                </a:lnTo>
                <a:lnTo>
                  <a:pt x="2653" y="8589"/>
                </a:lnTo>
                <a:lnTo>
                  <a:pt x="2677" y="8638"/>
                </a:lnTo>
                <a:lnTo>
                  <a:pt x="2702" y="8662"/>
                </a:lnTo>
                <a:lnTo>
                  <a:pt x="2750" y="8687"/>
                </a:lnTo>
                <a:lnTo>
                  <a:pt x="2799" y="8687"/>
                </a:lnTo>
                <a:lnTo>
                  <a:pt x="2848" y="8662"/>
                </a:lnTo>
                <a:lnTo>
                  <a:pt x="3213" y="8443"/>
                </a:lnTo>
                <a:lnTo>
                  <a:pt x="3553" y="8273"/>
                </a:lnTo>
                <a:lnTo>
                  <a:pt x="3918" y="8176"/>
                </a:lnTo>
                <a:lnTo>
                  <a:pt x="4283" y="8078"/>
                </a:lnTo>
                <a:lnTo>
                  <a:pt x="4648" y="8054"/>
                </a:lnTo>
                <a:lnTo>
                  <a:pt x="5038" y="8054"/>
                </a:lnTo>
                <a:lnTo>
                  <a:pt x="5403" y="8078"/>
                </a:lnTo>
                <a:lnTo>
                  <a:pt x="5768" y="8127"/>
                </a:lnTo>
                <a:lnTo>
                  <a:pt x="6157" y="8200"/>
                </a:lnTo>
                <a:lnTo>
                  <a:pt x="6522" y="8297"/>
                </a:lnTo>
                <a:lnTo>
                  <a:pt x="7276" y="8516"/>
                </a:lnTo>
                <a:lnTo>
                  <a:pt x="8031" y="8760"/>
                </a:lnTo>
                <a:lnTo>
                  <a:pt x="8761" y="8979"/>
                </a:lnTo>
                <a:lnTo>
                  <a:pt x="9564" y="9198"/>
                </a:lnTo>
                <a:lnTo>
                  <a:pt x="10391" y="9368"/>
                </a:lnTo>
                <a:lnTo>
                  <a:pt x="10804" y="9441"/>
                </a:lnTo>
                <a:lnTo>
                  <a:pt x="11218" y="9490"/>
                </a:lnTo>
                <a:lnTo>
                  <a:pt x="11632" y="9514"/>
                </a:lnTo>
                <a:lnTo>
                  <a:pt x="12459" y="9514"/>
                </a:lnTo>
                <a:lnTo>
                  <a:pt x="12848" y="9465"/>
                </a:lnTo>
                <a:lnTo>
                  <a:pt x="13238" y="9392"/>
                </a:lnTo>
                <a:lnTo>
                  <a:pt x="13603" y="9295"/>
                </a:lnTo>
                <a:lnTo>
                  <a:pt x="13968" y="9173"/>
                </a:lnTo>
                <a:lnTo>
                  <a:pt x="14308" y="9003"/>
                </a:lnTo>
                <a:lnTo>
                  <a:pt x="14649" y="8833"/>
                </a:lnTo>
                <a:lnTo>
                  <a:pt x="14990" y="8614"/>
                </a:lnTo>
                <a:lnTo>
                  <a:pt x="15063" y="8614"/>
                </a:lnTo>
                <a:lnTo>
                  <a:pt x="15111" y="8589"/>
                </a:lnTo>
                <a:lnTo>
                  <a:pt x="15160" y="8565"/>
                </a:lnTo>
                <a:lnTo>
                  <a:pt x="15209" y="8516"/>
                </a:lnTo>
                <a:lnTo>
                  <a:pt x="15233" y="8443"/>
                </a:lnTo>
                <a:lnTo>
                  <a:pt x="15233" y="8370"/>
                </a:lnTo>
                <a:lnTo>
                  <a:pt x="15209" y="8273"/>
                </a:lnTo>
                <a:lnTo>
                  <a:pt x="15184" y="8200"/>
                </a:lnTo>
                <a:lnTo>
                  <a:pt x="15087" y="8054"/>
                </a:lnTo>
                <a:lnTo>
                  <a:pt x="14941" y="7884"/>
                </a:lnTo>
                <a:lnTo>
                  <a:pt x="14625" y="7592"/>
                </a:lnTo>
                <a:lnTo>
                  <a:pt x="14381" y="7373"/>
                </a:lnTo>
                <a:lnTo>
                  <a:pt x="14187" y="7178"/>
                </a:lnTo>
                <a:lnTo>
                  <a:pt x="14016" y="6959"/>
                </a:lnTo>
                <a:lnTo>
                  <a:pt x="13700" y="6545"/>
                </a:lnTo>
                <a:lnTo>
                  <a:pt x="13359" y="6108"/>
                </a:lnTo>
                <a:lnTo>
                  <a:pt x="13165" y="5913"/>
                </a:lnTo>
                <a:lnTo>
                  <a:pt x="12970" y="5743"/>
                </a:lnTo>
                <a:lnTo>
                  <a:pt x="12970" y="5718"/>
                </a:lnTo>
                <a:lnTo>
                  <a:pt x="12994" y="5694"/>
                </a:lnTo>
                <a:lnTo>
                  <a:pt x="13359" y="4940"/>
                </a:lnTo>
                <a:lnTo>
                  <a:pt x="13676" y="4161"/>
                </a:lnTo>
                <a:lnTo>
                  <a:pt x="14333" y="2628"/>
                </a:lnTo>
                <a:lnTo>
                  <a:pt x="14479" y="2336"/>
                </a:lnTo>
                <a:lnTo>
                  <a:pt x="14698" y="1971"/>
                </a:lnTo>
                <a:lnTo>
                  <a:pt x="14795" y="1776"/>
                </a:lnTo>
                <a:lnTo>
                  <a:pt x="14868" y="1557"/>
                </a:lnTo>
                <a:lnTo>
                  <a:pt x="14917" y="1363"/>
                </a:lnTo>
                <a:lnTo>
                  <a:pt x="14917" y="1192"/>
                </a:lnTo>
                <a:lnTo>
                  <a:pt x="14965" y="1144"/>
                </a:lnTo>
                <a:lnTo>
                  <a:pt x="14965" y="1071"/>
                </a:lnTo>
                <a:lnTo>
                  <a:pt x="14965" y="998"/>
                </a:lnTo>
                <a:lnTo>
                  <a:pt x="14917" y="925"/>
                </a:lnTo>
                <a:lnTo>
                  <a:pt x="14868" y="876"/>
                </a:lnTo>
                <a:lnTo>
                  <a:pt x="14795" y="827"/>
                </a:lnTo>
                <a:lnTo>
                  <a:pt x="14722" y="827"/>
                </a:lnTo>
                <a:lnTo>
                  <a:pt x="14625" y="852"/>
                </a:lnTo>
                <a:lnTo>
                  <a:pt x="14284" y="1022"/>
                </a:lnTo>
                <a:lnTo>
                  <a:pt x="13943" y="1217"/>
                </a:lnTo>
                <a:lnTo>
                  <a:pt x="13578" y="1387"/>
                </a:lnTo>
                <a:lnTo>
                  <a:pt x="13408" y="1460"/>
                </a:lnTo>
                <a:lnTo>
                  <a:pt x="13213" y="1509"/>
                </a:lnTo>
                <a:lnTo>
                  <a:pt x="12751" y="1582"/>
                </a:lnTo>
                <a:lnTo>
                  <a:pt x="12289" y="1606"/>
                </a:lnTo>
                <a:lnTo>
                  <a:pt x="11826" y="1582"/>
                </a:lnTo>
                <a:lnTo>
                  <a:pt x="11364" y="1557"/>
                </a:lnTo>
                <a:lnTo>
                  <a:pt x="10926" y="1484"/>
                </a:lnTo>
                <a:lnTo>
                  <a:pt x="10512" y="1387"/>
                </a:lnTo>
                <a:lnTo>
                  <a:pt x="10123" y="1265"/>
                </a:lnTo>
                <a:lnTo>
                  <a:pt x="9710" y="1144"/>
                </a:lnTo>
                <a:lnTo>
                  <a:pt x="8907" y="876"/>
                </a:lnTo>
                <a:lnTo>
                  <a:pt x="8104" y="584"/>
                </a:lnTo>
                <a:lnTo>
                  <a:pt x="7714" y="462"/>
                </a:lnTo>
                <a:lnTo>
                  <a:pt x="7325" y="341"/>
                </a:lnTo>
                <a:lnTo>
                  <a:pt x="6936" y="268"/>
                </a:lnTo>
                <a:lnTo>
                  <a:pt x="6522" y="195"/>
                </a:lnTo>
                <a:lnTo>
                  <a:pt x="6133" y="146"/>
                </a:lnTo>
                <a:lnTo>
                  <a:pt x="5743" y="122"/>
                </a:lnTo>
                <a:close/>
                <a:moveTo>
                  <a:pt x="1388" y="438"/>
                </a:moveTo>
                <a:lnTo>
                  <a:pt x="1461" y="487"/>
                </a:lnTo>
                <a:lnTo>
                  <a:pt x="1558" y="535"/>
                </a:lnTo>
                <a:lnTo>
                  <a:pt x="1704" y="657"/>
                </a:lnTo>
                <a:lnTo>
                  <a:pt x="1510" y="803"/>
                </a:lnTo>
                <a:lnTo>
                  <a:pt x="1218" y="1022"/>
                </a:lnTo>
                <a:lnTo>
                  <a:pt x="1120" y="1095"/>
                </a:lnTo>
                <a:lnTo>
                  <a:pt x="1072" y="1119"/>
                </a:lnTo>
                <a:lnTo>
                  <a:pt x="1047" y="1144"/>
                </a:lnTo>
                <a:lnTo>
                  <a:pt x="1023" y="1168"/>
                </a:lnTo>
                <a:lnTo>
                  <a:pt x="1047" y="1217"/>
                </a:lnTo>
                <a:lnTo>
                  <a:pt x="1072" y="1290"/>
                </a:lnTo>
                <a:lnTo>
                  <a:pt x="1120" y="1338"/>
                </a:lnTo>
                <a:lnTo>
                  <a:pt x="1266" y="1338"/>
                </a:lnTo>
                <a:lnTo>
                  <a:pt x="1364" y="1314"/>
                </a:lnTo>
                <a:lnTo>
                  <a:pt x="1437" y="1265"/>
                </a:lnTo>
                <a:lnTo>
                  <a:pt x="1656" y="1144"/>
                </a:lnTo>
                <a:lnTo>
                  <a:pt x="1826" y="998"/>
                </a:lnTo>
                <a:lnTo>
                  <a:pt x="1899" y="973"/>
                </a:lnTo>
                <a:lnTo>
                  <a:pt x="1923" y="1046"/>
                </a:lnTo>
                <a:lnTo>
                  <a:pt x="1972" y="1217"/>
                </a:lnTo>
                <a:lnTo>
                  <a:pt x="1826" y="1265"/>
                </a:lnTo>
                <a:lnTo>
                  <a:pt x="1680" y="1387"/>
                </a:lnTo>
                <a:lnTo>
                  <a:pt x="1388" y="1630"/>
                </a:lnTo>
                <a:lnTo>
                  <a:pt x="1145" y="1898"/>
                </a:lnTo>
                <a:lnTo>
                  <a:pt x="1023" y="2093"/>
                </a:lnTo>
                <a:lnTo>
                  <a:pt x="1023" y="2117"/>
                </a:lnTo>
                <a:lnTo>
                  <a:pt x="1023" y="2141"/>
                </a:lnTo>
                <a:lnTo>
                  <a:pt x="1047" y="2166"/>
                </a:lnTo>
                <a:lnTo>
                  <a:pt x="1096" y="2166"/>
                </a:lnTo>
                <a:lnTo>
                  <a:pt x="1193" y="2141"/>
                </a:lnTo>
                <a:lnTo>
                  <a:pt x="1291" y="2093"/>
                </a:lnTo>
                <a:lnTo>
                  <a:pt x="1461" y="1995"/>
                </a:lnTo>
                <a:lnTo>
                  <a:pt x="1826" y="1728"/>
                </a:lnTo>
                <a:lnTo>
                  <a:pt x="1996" y="1630"/>
                </a:lnTo>
                <a:lnTo>
                  <a:pt x="1996" y="1655"/>
                </a:lnTo>
                <a:lnTo>
                  <a:pt x="1923" y="2044"/>
                </a:lnTo>
                <a:lnTo>
                  <a:pt x="1777" y="2117"/>
                </a:lnTo>
                <a:lnTo>
                  <a:pt x="1656" y="2214"/>
                </a:lnTo>
                <a:lnTo>
                  <a:pt x="1315" y="2458"/>
                </a:lnTo>
                <a:lnTo>
                  <a:pt x="1193" y="2579"/>
                </a:lnTo>
                <a:lnTo>
                  <a:pt x="1120" y="2652"/>
                </a:lnTo>
                <a:lnTo>
                  <a:pt x="1096" y="2725"/>
                </a:lnTo>
                <a:lnTo>
                  <a:pt x="1096" y="2774"/>
                </a:lnTo>
                <a:lnTo>
                  <a:pt x="1120" y="2823"/>
                </a:lnTo>
                <a:lnTo>
                  <a:pt x="1193" y="2847"/>
                </a:lnTo>
                <a:lnTo>
                  <a:pt x="1291" y="2847"/>
                </a:lnTo>
                <a:lnTo>
                  <a:pt x="1461" y="2774"/>
                </a:lnTo>
                <a:lnTo>
                  <a:pt x="1631" y="2677"/>
                </a:lnTo>
                <a:lnTo>
                  <a:pt x="1777" y="2604"/>
                </a:lnTo>
                <a:lnTo>
                  <a:pt x="1874" y="2531"/>
                </a:lnTo>
                <a:lnTo>
                  <a:pt x="1874" y="2823"/>
                </a:lnTo>
                <a:lnTo>
                  <a:pt x="1874" y="2920"/>
                </a:lnTo>
                <a:lnTo>
                  <a:pt x="1364" y="3285"/>
                </a:lnTo>
                <a:lnTo>
                  <a:pt x="1169" y="3455"/>
                </a:lnTo>
                <a:lnTo>
                  <a:pt x="1072" y="3553"/>
                </a:lnTo>
                <a:lnTo>
                  <a:pt x="1023" y="3650"/>
                </a:lnTo>
                <a:lnTo>
                  <a:pt x="999" y="3699"/>
                </a:lnTo>
                <a:lnTo>
                  <a:pt x="1023" y="3723"/>
                </a:lnTo>
                <a:lnTo>
                  <a:pt x="1072" y="3747"/>
                </a:lnTo>
                <a:lnTo>
                  <a:pt x="1193" y="3723"/>
                </a:lnTo>
                <a:lnTo>
                  <a:pt x="1339" y="3674"/>
                </a:lnTo>
                <a:lnTo>
                  <a:pt x="1583" y="3528"/>
                </a:lnTo>
                <a:lnTo>
                  <a:pt x="1874" y="3334"/>
                </a:lnTo>
                <a:lnTo>
                  <a:pt x="1874" y="3772"/>
                </a:lnTo>
                <a:lnTo>
                  <a:pt x="1704" y="3869"/>
                </a:lnTo>
                <a:lnTo>
                  <a:pt x="1534" y="3966"/>
                </a:lnTo>
                <a:lnTo>
                  <a:pt x="1266" y="4137"/>
                </a:lnTo>
                <a:lnTo>
                  <a:pt x="1145" y="4258"/>
                </a:lnTo>
                <a:lnTo>
                  <a:pt x="1096" y="4307"/>
                </a:lnTo>
                <a:lnTo>
                  <a:pt x="1047" y="4380"/>
                </a:lnTo>
                <a:lnTo>
                  <a:pt x="1047" y="4429"/>
                </a:lnTo>
                <a:lnTo>
                  <a:pt x="1096" y="4477"/>
                </a:lnTo>
                <a:lnTo>
                  <a:pt x="1242" y="4477"/>
                </a:lnTo>
                <a:lnTo>
                  <a:pt x="1388" y="4453"/>
                </a:lnTo>
                <a:lnTo>
                  <a:pt x="1680" y="4331"/>
                </a:lnTo>
                <a:lnTo>
                  <a:pt x="1874" y="4258"/>
                </a:lnTo>
                <a:lnTo>
                  <a:pt x="1874" y="4623"/>
                </a:lnTo>
                <a:lnTo>
                  <a:pt x="1680" y="4721"/>
                </a:lnTo>
                <a:lnTo>
                  <a:pt x="1485" y="4818"/>
                </a:lnTo>
                <a:lnTo>
                  <a:pt x="1218" y="4988"/>
                </a:lnTo>
                <a:lnTo>
                  <a:pt x="1096" y="5086"/>
                </a:lnTo>
                <a:lnTo>
                  <a:pt x="999" y="5183"/>
                </a:lnTo>
                <a:lnTo>
                  <a:pt x="999" y="5232"/>
                </a:lnTo>
                <a:lnTo>
                  <a:pt x="974" y="5256"/>
                </a:lnTo>
                <a:lnTo>
                  <a:pt x="1023" y="5329"/>
                </a:lnTo>
                <a:lnTo>
                  <a:pt x="1072" y="5378"/>
                </a:lnTo>
                <a:lnTo>
                  <a:pt x="1145" y="5378"/>
                </a:lnTo>
                <a:lnTo>
                  <a:pt x="1388" y="5280"/>
                </a:lnTo>
                <a:lnTo>
                  <a:pt x="1607" y="5159"/>
                </a:lnTo>
                <a:lnTo>
                  <a:pt x="1874" y="5037"/>
                </a:lnTo>
                <a:lnTo>
                  <a:pt x="1874" y="5451"/>
                </a:lnTo>
                <a:lnTo>
                  <a:pt x="1656" y="5524"/>
                </a:lnTo>
                <a:lnTo>
                  <a:pt x="1510" y="5597"/>
                </a:lnTo>
                <a:lnTo>
                  <a:pt x="1339" y="5694"/>
                </a:lnTo>
                <a:lnTo>
                  <a:pt x="1193" y="5791"/>
                </a:lnTo>
                <a:lnTo>
                  <a:pt x="1145" y="5864"/>
                </a:lnTo>
                <a:lnTo>
                  <a:pt x="1120" y="5937"/>
                </a:lnTo>
                <a:lnTo>
                  <a:pt x="1120" y="5986"/>
                </a:lnTo>
                <a:lnTo>
                  <a:pt x="1145" y="6035"/>
                </a:lnTo>
                <a:lnTo>
                  <a:pt x="1169" y="6059"/>
                </a:lnTo>
                <a:lnTo>
                  <a:pt x="1218" y="6059"/>
                </a:lnTo>
                <a:lnTo>
                  <a:pt x="1388" y="6035"/>
                </a:lnTo>
                <a:lnTo>
                  <a:pt x="1558" y="5962"/>
                </a:lnTo>
                <a:lnTo>
                  <a:pt x="1704" y="5889"/>
                </a:lnTo>
                <a:lnTo>
                  <a:pt x="1874" y="5816"/>
                </a:lnTo>
                <a:lnTo>
                  <a:pt x="1874" y="6059"/>
                </a:lnTo>
                <a:lnTo>
                  <a:pt x="1680" y="6156"/>
                </a:lnTo>
                <a:lnTo>
                  <a:pt x="1485" y="6254"/>
                </a:lnTo>
                <a:lnTo>
                  <a:pt x="1291" y="6375"/>
                </a:lnTo>
                <a:lnTo>
                  <a:pt x="1096" y="6521"/>
                </a:lnTo>
                <a:lnTo>
                  <a:pt x="1072" y="6545"/>
                </a:lnTo>
                <a:lnTo>
                  <a:pt x="1072" y="6570"/>
                </a:lnTo>
                <a:lnTo>
                  <a:pt x="1096" y="6594"/>
                </a:lnTo>
                <a:lnTo>
                  <a:pt x="1242" y="6594"/>
                </a:lnTo>
                <a:lnTo>
                  <a:pt x="1364" y="6570"/>
                </a:lnTo>
                <a:lnTo>
                  <a:pt x="1583" y="6497"/>
                </a:lnTo>
                <a:lnTo>
                  <a:pt x="1874" y="6375"/>
                </a:lnTo>
                <a:lnTo>
                  <a:pt x="1874" y="6764"/>
                </a:lnTo>
                <a:lnTo>
                  <a:pt x="1704" y="6886"/>
                </a:lnTo>
                <a:lnTo>
                  <a:pt x="1534" y="7008"/>
                </a:lnTo>
                <a:lnTo>
                  <a:pt x="1364" y="7129"/>
                </a:lnTo>
                <a:lnTo>
                  <a:pt x="1218" y="7275"/>
                </a:lnTo>
                <a:lnTo>
                  <a:pt x="1096" y="7470"/>
                </a:lnTo>
                <a:lnTo>
                  <a:pt x="1096" y="7494"/>
                </a:lnTo>
                <a:lnTo>
                  <a:pt x="1120" y="7494"/>
                </a:lnTo>
                <a:lnTo>
                  <a:pt x="1315" y="7446"/>
                </a:lnTo>
                <a:lnTo>
                  <a:pt x="1461" y="7373"/>
                </a:lnTo>
                <a:lnTo>
                  <a:pt x="1802" y="7202"/>
                </a:lnTo>
                <a:lnTo>
                  <a:pt x="1899" y="7154"/>
                </a:lnTo>
                <a:lnTo>
                  <a:pt x="1899" y="7446"/>
                </a:lnTo>
                <a:lnTo>
                  <a:pt x="1656" y="7567"/>
                </a:lnTo>
                <a:lnTo>
                  <a:pt x="1437" y="7738"/>
                </a:lnTo>
                <a:lnTo>
                  <a:pt x="1339" y="7811"/>
                </a:lnTo>
                <a:lnTo>
                  <a:pt x="1266" y="7908"/>
                </a:lnTo>
                <a:lnTo>
                  <a:pt x="1145" y="8078"/>
                </a:lnTo>
                <a:lnTo>
                  <a:pt x="1145" y="8127"/>
                </a:lnTo>
                <a:lnTo>
                  <a:pt x="1169" y="8127"/>
                </a:lnTo>
                <a:lnTo>
                  <a:pt x="1291" y="8103"/>
                </a:lnTo>
                <a:lnTo>
                  <a:pt x="1388" y="8078"/>
                </a:lnTo>
                <a:lnTo>
                  <a:pt x="1485" y="8054"/>
                </a:lnTo>
                <a:lnTo>
                  <a:pt x="1583" y="8005"/>
                </a:lnTo>
                <a:lnTo>
                  <a:pt x="1899" y="7835"/>
                </a:lnTo>
                <a:lnTo>
                  <a:pt x="1923" y="8346"/>
                </a:lnTo>
                <a:lnTo>
                  <a:pt x="1899" y="8370"/>
                </a:lnTo>
                <a:lnTo>
                  <a:pt x="1461" y="8638"/>
                </a:lnTo>
                <a:lnTo>
                  <a:pt x="1242" y="8760"/>
                </a:lnTo>
                <a:lnTo>
                  <a:pt x="1145" y="8857"/>
                </a:lnTo>
                <a:lnTo>
                  <a:pt x="1047" y="8930"/>
                </a:lnTo>
                <a:lnTo>
                  <a:pt x="1047" y="9003"/>
                </a:lnTo>
                <a:lnTo>
                  <a:pt x="1072" y="9052"/>
                </a:lnTo>
                <a:lnTo>
                  <a:pt x="1169" y="9076"/>
                </a:lnTo>
                <a:lnTo>
                  <a:pt x="1388" y="9076"/>
                </a:lnTo>
                <a:lnTo>
                  <a:pt x="1510" y="9027"/>
                </a:lnTo>
                <a:lnTo>
                  <a:pt x="1729" y="8930"/>
                </a:lnTo>
                <a:lnTo>
                  <a:pt x="1923" y="8784"/>
                </a:lnTo>
                <a:lnTo>
                  <a:pt x="1947" y="9149"/>
                </a:lnTo>
                <a:lnTo>
                  <a:pt x="1874" y="9173"/>
                </a:lnTo>
                <a:lnTo>
                  <a:pt x="1656" y="9344"/>
                </a:lnTo>
                <a:lnTo>
                  <a:pt x="1461" y="9514"/>
                </a:lnTo>
                <a:lnTo>
                  <a:pt x="1096" y="9879"/>
                </a:lnTo>
                <a:lnTo>
                  <a:pt x="1096" y="9928"/>
                </a:lnTo>
                <a:lnTo>
                  <a:pt x="1120" y="9928"/>
                </a:lnTo>
                <a:lnTo>
                  <a:pt x="1339" y="9830"/>
                </a:lnTo>
                <a:lnTo>
                  <a:pt x="1558" y="9733"/>
                </a:lnTo>
                <a:lnTo>
                  <a:pt x="1947" y="9465"/>
                </a:lnTo>
                <a:lnTo>
                  <a:pt x="1972" y="10049"/>
                </a:lnTo>
                <a:lnTo>
                  <a:pt x="1874" y="10098"/>
                </a:lnTo>
                <a:lnTo>
                  <a:pt x="1680" y="10171"/>
                </a:lnTo>
                <a:lnTo>
                  <a:pt x="1510" y="10293"/>
                </a:lnTo>
                <a:lnTo>
                  <a:pt x="1364" y="10366"/>
                </a:lnTo>
                <a:lnTo>
                  <a:pt x="1242" y="10512"/>
                </a:lnTo>
                <a:lnTo>
                  <a:pt x="1193" y="10560"/>
                </a:lnTo>
                <a:lnTo>
                  <a:pt x="1169" y="10658"/>
                </a:lnTo>
                <a:lnTo>
                  <a:pt x="1169" y="10731"/>
                </a:lnTo>
                <a:lnTo>
                  <a:pt x="1169" y="10804"/>
                </a:lnTo>
                <a:lnTo>
                  <a:pt x="1218" y="10852"/>
                </a:lnTo>
                <a:lnTo>
                  <a:pt x="1242" y="10877"/>
                </a:lnTo>
                <a:lnTo>
                  <a:pt x="1291" y="10877"/>
                </a:lnTo>
                <a:lnTo>
                  <a:pt x="1412" y="10804"/>
                </a:lnTo>
                <a:lnTo>
                  <a:pt x="1510" y="10731"/>
                </a:lnTo>
                <a:lnTo>
                  <a:pt x="1607" y="10633"/>
                </a:lnTo>
                <a:lnTo>
                  <a:pt x="1729" y="10560"/>
                </a:lnTo>
                <a:lnTo>
                  <a:pt x="1850" y="10487"/>
                </a:lnTo>
                <a:lnTo>
                  <a:pt x="1996" y="10439"/>
                </a:lnTo>
                <a:lnTo>
                  <a:pt x="1996" y="10682"/>
                </a:lnTo>
                <a:lnTo>
                  <a:pt x="1850" y="10755"/>
                </a:lnTo>
                <a:lnTo>
                  <a:pt x="1729" y="10828"/>
                </a:lnTo>
                <a:lnTo>
                  <a:pt x="1485" y="11023"/>
                </a:lnTo>
                <a:lnTo>
                  <a:pt x="1266" y="11217"/>
                </a:lnTo>
                <a:lnTo>
                  <a:pt x="1072" y="11436"/>
                </a:lnTo>
                <a:lnTo>
                  <a:pt x="1072" y="11461"/>
                </a:lnTo>
                <a:lnTo>
                  <a:pt x="1096" y="11485"/>
                </a:lnTo>
                <a:lnTo>
                  <a:pt x="1120" y="11509"/>
                </a:lnTo>
                <a:lnTo>
                  <a:pt x="1388" y="11436"/>
                </a:lnTo>
                <a:lnTo>
                  <a:pt x="1656" y="11315"/>
                </a:lnTo>
                <a:lnTo>
                  <a:pt x="2020" y="11096"/>
                </a:lnTo>
                <a:lnTo>
                  <a:pt x="2020" y="11680"/>
                </a:lnTo>
                <a:lnTo>
                  <a:pt x="1802" y="11801"/>
                </a:lnTo>
                <a:lnTo>
                  <a:pt x="1607" y="11947"/>
                </a:lnTo>
                <a:lnTo>
                  <a:pt x="1364" y="12166"/>
                </a:lnTo>
                <a:lnTo>
                  <a:pt x="1242" y="12264"/>
                </a:lnTo>
                <a:lnTo>
                  <a:pt x="1096" y="12361"/>
                </a:lnTo>
                <a:lnTo>
                  <a:pt x="1096" y="12385"/>
                </a:lnTo>
                <a:lnTo>
                  <a:pt x="1096" y="12410"/>
                </a:lnTo>
                <a:lnTo>
                  <a:pt x="1120" y="12410"/>
                </a:lnTo>
                <a:lnTo>
                  <a:pt x="1388" y="12385"/>
                </a:lnTo>
                <a:lnTo>
                  <a:pt x="1534" y="12337"/>
                </a:lnTo>
                <a:lnTo>
                  <a:pt x="1656" y="12288"/>
                </a:lnTo>
                <a:lnTo>
                  <a:pt x="2045" y="12069"/>
                </a:lnTo>
                <a:lnTo>
                  <a:pt x="2045" y="12483"/>
                </a:lnTo>
                <a:lnTo>
                  <a:pt x="1874" y="12556"/>
                </a:lnTo>
                <a:lnTo>
                  <a:pt x="1729" y="12629"/>
                </a:lnTo>
                <a:lnTo>
                  <a:pt x="1558" y="12702"/>
                </a:lnTo>
                <a:lnTo>
                  <a:pt x="1388" y="12799"/>
                </a:lnTo>
                <a:lnTo>
                  <a:pt x="1242" y="12921"/>
                </a:lnTo>
                <a:lnTo>
                  <a:pt x="1169" y="12994"/>
                </a:lnTo>
                <a:lnTo>
                  <a:pt x="1120" y="13067"/>
                </a:lnTo>
                <a:lnTo>
                  <a:pt x="1120" y="13115"/>
                </a:lnTo>
                <a:lnTo>
                  <a:pt x="1120" y="13164"/>
                </a:lnTo>
                <a:lnTo>
                  <a:pt x="1169" y="13213"/>
                </a:lnTo>
                <a:lnTo>
                  <a:pt x="1218" y="13213"/>
                </a:lnTo>
                <a:lnTo>
                  <a:pt x="1388" y="13188"/>
                </a:lnTo>
                <a:lnTo>
                  <a:pt x="1558" y="13140"/>
                </a:lnTo>
                <a:lnTo>
                  <a:pt x="1874" y="12994"/>
                </a:lnTo>
                <a:lnTo>
                  <a:pt x="2069" y="12921"/>
                </a:lnTo>
                <a:lnTo>
                  <a:pt x="2069" y="13067"/>
                </a:lnTo>
                <a:lnTo>
                  <a:pt x="1923" y="13091"/>
                </a:lnTo>
                <a:lnTo>
                  <a:pt x="1777" y="13140"/>
                </a:lnTo>
                <a:lnTo>
                  <a:pt x="1631" y="13213"/>
                </a:lnTo>
                <a:lnTo>
                  <a:pt x="1485" y="13286"/>
                </a:lnTo>
                <a:lnTo>
                  <a:pt x="1339" y="13407"/>
                </a:lnTo>
                <a:lnTo>
                  <a:pt x="1242" y="13505"/>
                </a:lnTo>
                <a:lnTo>
                  <a:pt x="1145" y="13626"/>
                </a:lnTo>
                <a:lnTo>
                  <a:pt x="1072" y="13772"/>
                </a:lnTo>
                <a:lnTo>
                  <a:pt x="1047" y="13797"/>
                </a:lnTo>
                <a:lnTo>
                  <a:pt x="1072" y="13821"/>
                </a:lnTo>
                <a:lnTo>
                  <a:pt x="1096" y="13845"/>
                </a:lnTo>
                <a:lnTo>
                  <a:pt x="1120" y="13870"/>
                </a:lnTo>
                <a:lnTo>
                  <a:pt x="1242" y="13845"/>
                </a:lnTo>
                <a:lnTo>
                  <a:pt x="1364" y="13821"/>
                </a:lnTo>
                <a:lnTo>
                  <a:pt x="1583" y="13699"/>
                </a:lnTo>
                <a:lnTo>
                  <a:pt x="1826" y="13578"/>
                </a:lnTo>
                <a:lnTo>
                  <a:pt x="2069" y="13432"/>
                </a:lnTo>
                <a:lnTo>
                  <a:pt x="2069" y="13772"/>
                </a:lnTo>
                <a:lnTo>
                  <a:pt x="1972" y="13797"/>
                </a:lnTo>
                <a:lnTo>
                  <a:pt x="1850" y="13870"/>
                </a:lnTo>
                <a:lnTo>
                  <a:pt x="1680" y="13967"/>
                </a:lnTo>
                <a:lnTo>
                  <a:pt x="1461" y="14113"/>
                </a:lnTo>
                <a:lnTo>
                  <a:pt x="1242" y="14283"/>
                </a:lnTo>
                <a:lnTo>
                  <a:pt x="1145" y="14380"/>
                </a:lnTo>
                <a:lnTo>
                  <a:pt x="1072" y="14478"/>
                </a:lnTo>
                <a:lnTo>
                  <a:pt x="1047" y="14551"/>
                </a:lnTo>
                <a:lnTo>
                  <a:pt x="1023" y="14648"/>
                </a:lnTo>
                <a:lnTo>
                  <a:pt x="999" y="14672"/>
                </a:lnTo>
                <a:lnTo>
                  <a:pt x="1023" y="14721"/>
                </a:lnTo>
                <a:lnTo>
                  <a:pt x="1047" y="14745"/>
                </a:lnTo>
                <a:lnTo>
                  <a:pt x="1096" y="14745"/>
                </a:lnTo>
                <a:lnTo>
                  <a:pt x="1218" y="14721"/>
                </a:lnTo>
                <a:lnTo>
                  <a:pt x="1266" y="14697"/>
                </a:lnTo>
                <a:lnTo>
                  <a:pt x="1339" y="14672"/>
                </a:lnTo>
                <a:lnTo>
                  <a:pt x="1753" y="14429"/>
                </a:lnTo>
                <a:lnTo>
                  <a:pt x="2069" y="14259"/>
                </a:lnTo>
                <a:lnTo>
                  <a:pt x="2069" y="14770"/>
                </a:lnTo>
                <a:lnTo>
                  <a:pt x="1947" y="14794"/>
                </a:lnTo>
                <a:lnTo>
                  <a:pt x="1826" y="14867"/>
                </a:lnTo>
                <a:lnTo>
                  <a:pt x="1607" y="14989"/>
                </a:lnTo>
                <a:lnTo>
                  <a:pt x="1461" y="15110"/>
                </a:lnTo>
                <a:lnTo>
                  <a:pt x="1315" y="15232"/>
                </a:lnTo>
                <a:lnTo>
                  <a:pt x="1193" y="15378"/>
                </a:lnTo>
                <a:lnTo>
                  <a:pt x="1145" y="15475"/>
                </a:lnTo>
                <a:lnTo>
                  <a:pt x="1145" y="15548"/>
                </a:lnTo>
                <a:lnTo>
                  <a:pt x="1169" y="15597"/>
                </a:lnTo>
                <a:lnTo>
                  <a:pt x="1218" y="15621"/>
                </a:lnTo>
                <a:lnTo>
                  <a:pt x="1291" y="15621"/>
                </a:lnTo>
                <a:lnTo>
                  <a:pt x="1388" y="15597"/>
                </a:lnTo>
                <a:lnTo>
                  <a:pt x="1510" y="15500"/>
                </a:lnTo>
                <a:lnTo>
                  <a:pt x="1899" y="15256"/>
                </a:lnTo>
                <a:lnTo>
                  <a:pt x="2069" y="15159"/>
                </a:lnTo>
                <a:lnTo>
                  <a:pt x="2069" y="15402"/>
                </a:lnTo>
                <a:lnTo>
                  <a:pt x="1947" y="15451"/>
                </a:lnTo>
                <a:lnTo>
                  <a:pt x="1802" y="15524"/>
                </a:lnTo>
                <a:lnTo>
                  <a:pt x="1583" y="15743"/>
                </a:lnTo>
                <a:lnTo>
                  <a:pt x="1339" y="15913"/>
                </a:lnTo>
                <a:lnTo>
                  <a:pt x="1218" y="16035"/>
                </a:lnTo>
                <a:lnTo>
                  <a:pt x="1145" y="16157"/>
                </a:lnTo>
                <a:lnTo>
                  <a:pt x="1145" y="16230"/>
                </a:lnTo>
                <a:lnTo>
                  <a:pt x="1193" y="16254"/>
                </a:lnTo>
                <a:lnTo>
                  <a:pt x="1339" y="16254"/>
                </a:lnTo>
                <a:lnTo>
                  <a:pt x="1485" y="16205"/>
                </a:lnTo>
                <a:lnTo>
                  <a:pt x="1631" y="16132"/>
                </a:lnTo>
                <a:lnTo>
                  <a:pt x="1753" y="16035"/>
                </a:lnTo>
                <a:lnTo>
                  <a:pt x="2069" y="15840"/>
                </a:lnTo>
                <a:lnTo>
                  <a:pt x="2069" y="16205"/>
                </a:lnTo>
                <a:lnTo>
                  <a:pt x="1826" y="16278"/>
                </a:lnTo>
                <a:lnTo>
                  <a:pt x="1534" y="16400"/>
                </a:lnTo>
                <a:lnTo>
                  <a:pt x="1412" y="16473"/>
                </a:lnTo>
                <a:lnTo>
                  <a:pt x="1315" y="16570"/>
                </a:lnTo>
                <a:lnTo>
                  <a:pt x="1242" y="16668"/>
                </a:lnTo>
                <a:lnTo>
                  <a:pt x="1193" y="16789"/>
                </a:lnTo>
                <a:lnTo>
                  <a:pt x="1193" y="16838"/>
                </a:lnTo>
                <a:lnTo>
                  <a:pt x="1193" y="16862"/>
                </a:lnTo>
                <a:lnTo>
                  <a:pt x="1218" y="16887"/>
                </a:lnTo>
                <a:lnTo>
                  <a:pt x="1412" y="16887"/>
                </a:lnTo>
                <a:lnTo>
                  <a:pt x="1558" y="16814"/>
                </a:lnTo>
                <a:lnTo>
                  <a:pt x="1996" y="16643"/>
                </a:lnTo>
                <a:lnTo>
                  <a:pt x="2045" y="16643"/>
                </a:lnTo>
                <a:lnTo>
                  <a:pt x="2020" y="17154"/>
                </a:lnTo>
                <a:lnTo>
                  <a:pt x="1826" y="17276"/>
                </a:lnTo>
                <a:lnTo>
                  <a:pt x="1631" y="17398"/>
                </a:lnTo>
                <a:lnTo>
                  <a:pt x="1534" y="17471"/>
                </a:lnTo>
                <a:lnTo>
                  <a:pt x="1437" y="17544"/>
                </a:lnTo>
                <a:lnTo>
                  <a:pt x="1364" y="17665"/>
                </a:lnTo>
                <a:lnTo>
                  <a:pt x="1339" y="17787"/>
                </a:lnTo>
                <a:lnTo>
                  <a:pt x="1339" y="17811"/>
                </a:lnTo>
                <a:lnTo>
                  <a:pt x="1485" y="17811"/>
                </a:lnTo>
                <a:lnTo>
                  <a:pt x="1607" y="17787"/>
                </a:lnTo>
                <a:lnTo>
                  <a:pt x="1826" y="17714"/>
                </a:lnTo>
                <a:lnTo>
                  <a:pt x="1996" y="17617"/>
                </a:lnTo>
                <a:lnTo>
                  <a:pt x="1996" y="17811"/>
                </a:lnTo>
                <a:lnTo>
                  <a:pt x="1947" y="17811"/>
                </a:lnTo>
                <a:lnTo>
                  <a:pt x="1729" y="17909"/>
                </a:lnTo>
                <a:lnTo>
                  <a:pt x="1485" y="18030"/>
                </a:lnTo>
                <a:lnTo>
                  <a:pt x="1388" y="18103"/>
                </a:lnTo>
                <a:lnTo>
                  <a:pt x="1291" y="18176"/>
                </a:lnTo>
                <a:lnTo>
                  <a:pt x="1193" y="18274"/>
                </a:lnTo>
                <a:lnTo>
                  <a:pt x="1145" y="18371"/>
                </a:lnTo>
                <a:lnTo>
                  <a:pt x="1120" y="18420"/>
                </a:lnTo>
                <a:lnTo>
                  <a:pt x="1145" y="18468"/>
                </a:lnTo>
                <a:lnTo>
                  <a:pt x="1193" y="18493"/>
                </a:lnTo>
                <a:lnTo>
                  <a:pt x="1242" y="18517"/>
                </a:lnTo>
                <a:lnTo>
                  <a:pt x="1437" y="18468"/>
                </a:lnTo>
                <a:lnTo>
                  <a:pt x="1631" y="18395"/>
                </a:lnTo>
                <a:lnTo>
                  <a:pt x="1996" y="18225"/>
                </a:lnTo>
                <a:lnTo>
                  <a:pt x="1972" y="18687"/>
                </a:lnTo>
                <a:lnTo>
                  <a:pt x="1753" y="18809"/>
                </a:lnTo>
                <a:lnTo>
                  <a:pt x="1558" y="18931"/>
                </a:lnTo>
                <a:lnTo>
                  <a:pt x="1315" y="19101"/>
                </a:lnTo>
                <a:lnTo>
                  <a:pt x="1242" y="19198"/>
                </a:lnTo>
                <a:lnTo>
                  <a:pt x="1169" y="19296"/>
                </a:lnTo>
                <a:lnTo>
                  <a:pt x="1169" y="19344"/>
                </a:lnTo>
                <a:lnTo>
                  <a:pt x="1169" y="19369"/>
                </a:lnTo>
                <a:lnTo>
                  <a:pt x="1193" y="19393"/>
                </a:lnTo>
                <a:lnTo>
                  <a:pt x="1242" y="19393"/>
                </a:lnTo>
                <a:lnTo>
                  <a:pt x="1339" y="19369"/>
                </a:lnTo>
                <a:lnTo>
                  <a:pt x="1437" y="19344"/>
                </a:lnTo>
                <a:lnTo>
                  <a:pt x="1729" y="19223"/>
                </a:lnTo>
                <a:lnTo>
                  <a:pt x="1996" y="19101"/>
                </a:lnTo>
                <a:lnTo>
                  <a:pt x="1996" y="19393"/>
                </a:lnTo>
                <a:lnTo>
                  <a:pt x="1899" y="19417"/>
                </a:lnTo>
                <a:lnTo>
                  <a:pt x="1802" y="19466"/>
                </a:lnTo>
                <a:lnTo>
                  <a:pt x="1631" y="19588"/>
                </a:lnTo>
                <a:lnTo>
                  <a:pt x="1412" y="19758"/>
                </a:lnTo>
                <a:lnTo>
                  <a:pt x="1193" y="19928"/>
                </a:lnTo>
                <a:lnTo>
                  <a:pt x="1169" y="20001"/>
                </a:lnTo>
                <a:lnTo>
                  <a:pt x="1169" y="20050"/>
                </a:lnTo>
                <a:lnTo>
                  <a:pt x="1169" y="20123"/>
                </a:lnTo>
                <a:lnTo>
                  <a:pt x="1218" y="20172"/>
                </a:lnTo>
                <a:lnTo>
                  <a:pt x="901" y="20172"/>
                </a:lnTo>
                <a:lnTo>
                  <a:pt x="561" y="20196"/>
                </a:lnTo>
                <a:lnTo>
                  <a:pt x="512" y="19052"/>
                </a:lnTo>
                <a:lnTo>
                  <a:pt x="488" y="17909"/>
                </a:lnTo>
                <a:lnTo>
                  <a:pt x="488" y="16765"/>
                </a:lnTo>
                <a:lnTo>
                  <a:pt x="488" y="15646"/>
                </a:lnTo>
                <a:lnTo>
                  <a:pt x="536" y="13359"/>
                </a:lnTo>
                <a:lnTo>
                  <a:pt x="561" y="11096"/>
                </a:lnTo>
                <a:lnTo>
                  <a:pt x="585" y="8735"/>
                </a:lnTo>
                <a:lnTo>
                  <a:pt x="609" y="6375"/>
                </a:lnTo>
                <a:lnTo>
                  <a:pt x="634" y="4039"/>
                </a:lnTo>
                <a:lnTo>
                  <a:pt x="609" y="1679"/>
                </a:lnTo>
                <a:lnTo>
                  <a:pt x="658" y="1606"/>
                </a:lnTo>
                <a:lnTo>
                  <a:pt x="682" y="1533"/>
                </a:lnTo>
                <a:lnTo>
                  <a:pt x="707" y="1265"/>
                </a:lnTo>
                <a:lnTo>
                  <a:pt x="780" y="1022"/>
                </a:lnTo>
                <a:lnTo>
                  <a:pt x="877" y="803"/>
                </a:lnTo>
                <a:lnTo>
                  <a:pt x="1023" y="584"/>
                </a:lnTo>
                <a:lnTo>
                  <a:pt x="1120" y="511"/>
                </a:lnTo>
                <a:lnTo>
                  <a:pt x="1193" y="462"/>
                </a:lnTo>
                <a:lnTo>
                  <a:pt x="1291" y="438"/>
                </a:lnTo>
                <a:close/>
                <a:moveTo>
                  <a:pt x="2045" y="19855"/>
                </a:moveTo>
                <a:lnTo>
                  <a:pt x="2069" y="20196"/>
                </a:lnTo>
                <a:lnTo>
                  <a:pt x="1461" y="20172"/>
                </a:lnTo>
                <a:lnTo>
                  <a:pt x="1631" y="20099"/>
                </a:lnTo>
                <a:lnTo>
                  <a:pt x="1802" y="20001"/>
                </a:lnTo>
                <a:lnTo>
                  <a:pt x="2045" y="19855"/>
                </a:lnTo>
                <a:close/>
                <a:moveTo>
                  <a:pt x="1291" y="0"/>
                </a:moveTo>
                <a:lnTo>
                  <a:pt x="1145" y="24"/>
                </a:lnTo>
                <a:lnTo>
                  <a:pt x="1023" y="73"/>
                </a:lnTo>
                <a:lnTo>
                  <a:pt x="901" y="122"/>
                </a:lnTo>
                <a:lnTo>
                  <a:pt x="780" y="219"/>
                </a:lnTo>
                <a:lnTo>
                  <a:pt x="682" y="316"/>
                </a:lnTo>
                <a:lnTo>
                  <a:pt x="585" y="438"/>
                </a:lnTo>
                <a:lnTo>
                  <a:pt x="488" y="560"/>
                </a:lnTo>
                <a:lnTo>
                  <a:pt x="415" y="706"/>
                </a:lnTo>
                <a:lnTo>
                  <a:pt x="366" y="852"/>
                </a:lnTo>
                <a:lnTo>
                  <a:pt x="317" y="1022"/>
                </a:lnTo>
                <a:lnTo>
                  <a:pt x="293" y="1168"/>
                </a:lnTo>
                <a:lnTo>
                  <a:pt x="293" y="1338"/>
                </a:lnTo>
                <a:lnTo>
                  <a:pt x="269" y="1387"/>
                </a:lnTo>
                <a:lnTo>
                  <a:pt x="171" y="6156"/>
                </a:lnTo>
                <a:lnTo>
                  <a:pt x="123" y="10901"/>
                </a:lnTo>
                <a:lnTo>
                  <a:pt x="74" y="13286"/>
                </a:lnTo>
                <a:lnTo>
                  <a:pt x="1" y="15694"/>
                </a:lnTo>
                <a:lnTo>
                  <a:pt x="1" y="16887"/>
                </a:lnTo>
                <a:lnTo>
                  <a:pt x="1" y="18079"/>
                </a:lnTo>
                <a:lnTo>
                  <a:pt x="25" y="19271"/>
                </a:lnTo>
                <a:lnTo>
                  <a:pt x="98" y="20464"/>
                </a:lnTo>
                <a:lnTo>
                  <a:pt x="123" y="20561"/>
                </a:lnTo>
                <a:lnTo>
                  <a:pt x="171" y="20634"/>
                </a:lnTo>
                <a:lnTo>
                  <a:pt x="244" y="20658"/>
                </a:lnTo>
                <a:lnTo>
                  <a:pt x="317" y="20683"/>
                </a:lnTo>
                <a:lnTo>
                  <a:pt x="390" y="20707"/>
                </a:lnTo>
                <a:lnTo>
                  <a:pt x="463" y="20683"/>
                </a:lnTo>
                <a:lnTo>
                  <a:pt x="536" y="20634"/>
                </a:lnTo>
                <a:lnTo>
                  <a:pt x="561" y="20585"/>
                </a:lnTo>
                <a:lnTo>
                  <a:pt x="926" y="20634"/>
                </a:lnTo>
                <a:lnTo>
                  <a:pt x="1315" y="20658"/>
                </a:lnTo>
                <a:lnTo>
                  <a:pt x="2069" y="20634"/>
                </a:lnTo>
                <a:lnTo>
                  <a:pt x="2118" y="20634"/>
                </a:lnTo>
                <a:lnTo>
                  <a:pt x="2166" y="20610"/>
                </a:lnTo>
                <a:lnTo>
                  <a:pt x="2215" y="20658"/>
                </a:lnTo>
                <a:lnTo>
                  <a:pt x="2288" y="20683"/>
                </a:lnTo>
                <a:lnTo>
                  <a:pt x="2361" y="20683"/>
                </a:lnTo>
                <a:lnTo>
                  <a:pt x="2410" y="20658"/>
                </a:lnTo>
                <a:lnTo>
                  <a:pt x="2483" y="20610"/>
                </a:lnTo>
                <a:lnTo>
                  <a:pt x="2507" y="20561"/>
                </a:lnTo>
                <a:lnTo>
                  <a:pt x="2556" y="20488"/>
                </a:lnTo>
                <a:lnTo>
                  <a:pt x="2556" y="20415"/>
                </a:lnTo>
                <a:lnTo>
                  <a:pt x="2458" y="19807"/>
                </a:lnTo>
                <a:lnTo>
                  <a:pt x="2434" y="19223"/>
                </a:lnTo>
                <a:lnTo>
                  <a:pt x="2410" y="18614"/>
                </a:lnTo>
                <a:lnTo>
                  <a:pt x="2410" y="18006"/>
                </a:lnTo>
                <a:lnTo>
                  <a:pt x="2483" y="16814"/>
                </a:lnTo>
                <a:lnTo>
                  <a:pt x="2531" y="15621"/>
                </a:lnTo>
                <a:lnTo>
                  <a:pt x="2531" y="14308"/>
                </a:lnTo>
                <a:lnTo>
                  <a:pt x="2507" y="13018"/>
                </a:lnTo>
                <a:lnTo>
                  <a:pt x="2434" y="10390"/>
                </a:lnTo>
                <a:lnTo>
                  <a:pt x="2361" y="8638"/>
                </a:lnTo>
                <a:lnTo>
                  <a:pt x="2312" y="6886"/>
                </a:lnTo>
                <a:lnTo>
                  <a:pt x="2361" y="6837"/>
                </a:lnTo>
                <a:lnTo>
                  <a:pt x="2385" y="6764"/>
                </a:lnTo>
                <a:lnTo>
                  <a:pt x="2385" y="6691"/>
                </a:lnTo>
                <a:lnTo>
                  <a:pt x="2361" y="6667"/>
                </a:lnTo>
                <a:lnTo>
                  <a:pt x="2337" y="6643"/>
                </a:lnTo>
                <a:lnTo>
                  <a:pt x="2312" y="6643"/>
                </a:lnTo>
                <a:lnTo>
                  <a:pt x="2312" y="5280"/>
                </a:lnTo>
                <a:lnTo>
                  <a:pt x="2312" y="4283"/>
                </a:lnTo>
                <a:lnTo>
                  <a:pt x="2288" y="3285"/>
                </a:lnTo>
                <a:lnTo>
                  <a:pt x="2312" y="2823"/>
                </a:lnTo>
                <a:lnTo>
                  <a:pt x="2361" y="2701"/>
                </a:lnTo>
                <a:lnTo>
                  <a:pt x="2385" y="2531"/>
                </a:lnTo>
                <a:lnTo>
                  <a:pt x="2434" y="2214"/>
                </a:lnTo>
                <a:lnTo>
                  <a:pt x="2458" y="1582"/>
                </a:lnTo>
                <a:lnTo>
                  <a:pt x="2458" y="1387"/>
                </a:lnTo>
                <a:lnTo>
                  <a:pt x="2434" y="1192"/>
                </a:lnTo>
                <a:lnTo>
                  <a:pt x="2410" y="998"/>
                </a:lnTo>
                <a:lnTo>
                  <a:pt x="2337" y="827"/>
                </a:lnTo>
                <a:lnTo>
                  <a:pt x="2264" y="657"/>
                </a:lnTo>
                <a:lnTo>
                  <a:pt x="2166" y="487"/>
                </a:lnTo>
                <a:lnTo>
                  <a:pt x="2045" y="341"/>
                </a:lnTo>
                <a:lnTo>
                  <a:pt x="1899" y="219"/>
                </a:lnTo>
                <a:lnTo>
                  <a:pt x="1753" y="122"/>
                </a:lnTo>
                <a:lnTo>
                  <a:pt x="1583" y="49"/>
                </a:lnTo>
                <a:lnTo>
                  <a:pt x="143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2038" y="60341"/>
            <a:ext cx="1585439" cy="1070610"/>
          </a:xfrm>
          <a:prstGeom prst="rect">
            <a:avLst/>
          </a:prstGeom>
          <a:effectLst>
            <a:softEdge rad="317500"/>
          </a:effectLst>
        </p:spPr>
      </p:pic>
      <p:sp>
        <p:nvSpPr>
          <p:cNvPr id="14" name="Google Shape;378;p38"/>
          <p:cNvSpPr/>
          <p:nvPr/>
        </p:nvSpPr>
        <p:spPr>
          <a:xfrm>
            <a:off x="2397541" y="3738880"/>
            <a:ext cx="1280379" cy="1209040"/>
          </a:xfrm>
          <a:custGeom>
            <a:avLst/>
            <a:gdLst/>
            <a:ahLst/>
            <a:cxnLst/>
            <a:rect l="l" t="t" r="r" b="b"/>
            <a:pathLst>
              <a:path w="22192" h="21243" extrusionOk="0">
                <a:moveTo>
                  <a:pt x="17812" y="512"/>
                </a:moveTo>
                <a:lnTo>
                  <a:pt x="17909" y="585"/>
                </a:lnTo>
                <a:lnTo>
                  <a:pt x="17958" y="609"/>
                </a:lnTo>
                <a:lnTo>
                  <a:pt x="18031" y="634"/>
                </a:lnTo>
                <a:lnTo>
                  <a:pt x="18201" y="634"/>
                </a:lnTo>
                <a:lnTo>
                  <a:pt x="18396" y="658"/>
                </a:lnTo>
                <a:lnTo>
                  <a:pt x="18566" y="682"/>
                </a:lnTo>
                <a:lnTo>
                  <a:pt x="18712" y="755"/>
                </a:lnTo>
                <a:lnTo>
                  <a:pt x="18858" y="828"/>
                </a:lnTo>
                <a:lnTo>
                  <a:pt x="19004" y="926"/>
                </a:lnTo>
                <a:lnTo>
                  <a:pt x="19126" y="1023"/>
                </a:lnTo>
                <a:lnTo>
                  <a:pt x="19248" y="1145"/>
                </a:lnTo>
                <a:lnTo>
                  <a:pt x="19345" y="1266"/>
                </a:lnTo>
                <a:lnTo>
                  <a:pt x="19442" y="1388"/>
                </a:lnTo>
                <a:lnTo>
                  <a:pt x="19491" y="1558"/>
                </a:lnTo>
                <a:lnTo>
                  <a:pt x="19540" y="1704"/>
                </a:lnTo>
                <a:lnTo>
                  <a:pt x="19564" y="1874"/>
                </a:lnTo>
                <a:lnTo>
                  <a:pt x="19564" y="2045"/>
                </a:lnTo>
                <a:lnTo>
                  <a:pt x="19564" y="2239"/>
                </a:lnTo>
                <a:lnTo>
                  <a:pt x="19515" y="2410"/>
                </a:lnTo>
                <a:lnTo>
                  <a:pt x="19467" y="2580"/>
                </a:lnTo>
                <a:lnTo>
                  <a:pt x="19394" y="2750"/>
                </a:lnTo>
                <a:lnTo>
                  <a:pt x="19296" y="2896"/>
                </a:lnTo>
                <a:lnTo>
                  <a:pt x="19199" y="3018"/>
                </a:lnTo>
                <a:lnTo>
                  <a:pt x="19077" y="3140"/>
                </a:lnTo>
                <a:lnTo>
                  <a:pt x="18956" y="3237"/>
                </a:lnTo>
                <a:lnTo>
                  <a:pt x="18810" y="3334"/>
                </a:lnTo>
                <a:lnTo>
                  <a:pt x="18664" y="3407"/>
                </a:lnTo>
                <a:lnTo>
                  <a:pt x="18347" y="3529"/>
                </a:lnTo>
                <a:lnTo>
                  <a:pt x="18031" y="3602"/>
                </a:lnTo>
                <a:lnTo>
                  <a:pt x="17690" y="3651"/>
                </a:lnTo>
                <a:lnTo>
                  <a:pt x="17350" y="3651"/>
                </a:lnTo>
                <a:lnTo>
                  <a:pt x="17423" y="3553"/>
                </a:lnTo>
                <a:lnTo>
                  <a:pt x="17666" y="3213"/>
                </a:lnTo>
                <a:lnTo>
                  <a:pt x="17885" y="2823"/>
                </a:lnTo>
                <a:lnTo>
                  <a:pt x="17982" y="2629"/>
                </a:lnTo>
                <a:lnTo>
                  <a:pt x="18055" y="2410"/>
                </a:lnTo>
                <a:lnTo>
                  <a:pt x="18128" y="2215"/>
                </a:lnTo>
                <a:lnTo>
                  <a:pt x="18153" y="2020"/>
                </a:lnTo>
                <a:lnTo>
                  <a:pt x="18153" y="1947"/>
                </a:lnTo>
                <a:lnTo>
                  <a:pt x="18104" y="1899"/>
                </a:lnTo>
                <a:lnTo>
                  <a:pt x="18080" y="1850"/>
                </a:lnTo>
                <a:lnTo>
                  <a:pt x="18007" y="1826"/>
                </a:lnTo>
                <a:lnTo>
                  <a:pt x="17958" y="1801"/>
                </a:lnTo>
                <a:lnTo>
                  <a:pt x="17885" y="1801"/>
                </a:lnTo>
                <a:lnTo>
                  <a:pt x="17836" y="1826"/>
                </a:lnTo>
                <a:lnTo>
                  <a:pt x="17788" y="1874"/>
                </a:lnTo>
                <a:lnTo>
                  <a:pt x="17666" y="2020"/>
                </a:lnTo>
                <a:lnTo>
                  <a:pt x="17569" y="2191"/>
                </a:lnTo>
                <a:lnTo>
                  <a:pt x="17374" y="2556"/>
                </a:lnTo>
                <a:lnTo>
                  <a:pt x="17179" y="2896"/>
                </a:lnTo>
                <a:lnTo>
                  <a:pt x="16985" y="3261"/>
                </a:lnTo>
                <a:lnTo>
                  <a:pt x="16912" y="3067"/>
                </a:lnTo>
                <a:lnTo>
                  <a:pt x="16839" y="2848"/>
                </a:lnTo>
                <a:lnTo>
                  <a:pt x="16766" y="2653"/>
                </a:lnTo>
                <a:lnTo>
                  <a:pt x="16741" y="2458"/>
                </a:lnTo>
                <a:lnTo>
                  <a:pt x="16717" y="2239"/>
                </a:lnTo>
                <a:lnTo>
                  <a:pt x="16717" y="2020"/>
                </a:lnTo>
                <a:lnTo>
                  <a:pt x="16741" y="1801"/>
                </a:lnTo>
                <a:lnTo>
                  <a:pt x="16766" y="1582"/>
                </a:lnTo>
                <a:lnTo>
                  <a:pt x="16814" y="1436"/>
                </a:lnTo>
                <a:lnTo>
                  <a:pt x="16887" y="1315"/>
                </a:lnTo>
                <a:lnTo>
                  <a:pt x="16960" y="1169"/>
                </a:lnTo>
                <a:lnTo>
                  <a:pt x="17033" y="1047"/>
                </a:lnTo>
                <a:lnTo>
                  <a:pt x="17252" y="828"/>
                </a:lnTo>
                <a:lnTo>
                  <a:pt x="17496" y="658"/>
                </a:lnTo>
                <a:lnTo>
                  <a:pt x="17642" y="585"/>
                </a:lnTo>
                <a:lnTo>
                  <a:pt x="17812" y="512"/>
                </a:lnTo>
                <a:close/>
                <a:moveTo>
                  <a:pt x="5111" y="1582"/>
                </a:moveTo>
                <a:lnTo>
                  <a:pt x="5159" y="1655"/>
                </a:lnTo>
                <a:lnTo>
                  <a:pt x="5232" y="1704"/>
                </a:lnTo>
                <a:lnTo>
                  <a:pt x="5305" y="1728"/>
                </a:lnTo>
                <a:lnTo>
                  <a:pt x="5403" y="1704"/>
                </a:lnTo>
                <a:lnTo>
                  <a:pt x="5573" y="1655"/>
                </a:lnTo>
                <a:lnTo>
                  <a:pt x="5719" y="1631"/>
                </a:lnTo>
                <a:lnTo>
                  <a:pt x="5987" y="1631"/>
                </a:lnTo>
                <a:lnTo>
                  <a:pt x="6133" y="1680"/>
                </a:lnTo>
                <a:lnTo>
                  <a:pt x="6230" y="1753"/>
                </a:lnTo>
                <a:lnTo>
                  <a:pt x="6352" y="1850"/>
                </a:lnTo>
                <a:lnTo>
                  <a:pt x="6473" y="1996"/>
                </a:lnTo>
                <a:lnTo>
                  <a:pt x="6595" y="2264"/>
                </a:lnTo>
                <a:lnTo>
                  <a:pt x="6717" y="2531"/>
                </a:lnTo>
                <a:lnTo>
                  <a:pt x="6790" y="2799"/>
                </a:lnTo>
                <a:lnTo>
                  <a:pt x="6838" y="3091"/>
                </a:lnTo>
                <a:lnTo>
                  <a:pt x="6887" y="3286"/>
                </a:lnTo>
                <a:lnTo>
                  <a:pt x="6887" y="3456"/>
                </a:lnTo>
                <a:lnTo>
                  <a:pt x="6863" y="3626"/>
                </a:lnTo>
                <a:lnTo>
                  <a:pt x="6814" y="3797"/>
                </a:lnTo>
                <a:lnTo>
                  <a:pt x="6765" y="3943"/>
                </a:lnTo>
                <a:lnTo>
                  <a:pt x="6692" y="4064"/>
                </a:lnTo>
                <a:lnTo>
                  <a:pt x="6595" y="4186"/>
                </a:lnTo>
                <a:lnTo>
                  <a:pt x="6473" y="4308"/>
                </a:lnTo>
                <a:lnTo>
                  <a:pt x="6303" y="4040"/>
                </a:lnTo>
                <a:lnTo>
                  <a:pt x="6133" y="3797"/>
                </a:lnTo>
                <a:lnTo>
                  <a:pt x="5987" y="3529"/>
                </a:lnTo>
                <a:lnTo>
                  <a:pt x="5865" y="3261"/>
                </a:lnTo>
                <a:lnTo>
                  <a:pt x="5816" y="3164"/>
                </a:lnTo>
                <a:lnTo>
                  <a:pt x="5719" y="2994"/>
                </a:lnTo>
                <a:lnTo>
                  <a:pt x="5670" y="2921"/>
                </a:lnTo>
                <a:lnTo>
                  <a:pt x="5597" y="2872"/>
                </a:lnTo>
                <a:lnTo>
                  <a:pt x="5524" y="2848"/>
                </a:lnTo>
                <a:lnTo>
                  <a:pt x="5476" y="2896"/>
                </a:lnTo>
                <a:lnTo>
                  <a:pt x="5403" y="2969"/>
                </a:lnTo>
                <a:lnTo>
                  <a:pt x="5378" y="3067"/>
                </a:lnTo>
                <a:lnTo>
                  <a:pt x="5378" y="3164"/>
                </a:lnTo>
                <a:lnTo>
                  <a:pt x="5378" y="3261"/>
                </a:lnTo>
                <a:lnTo>
                  <a:pt x="5451" y="3456"/>
                </a:lnTo>
                <a:lnTo>
                  <a:pt x="5524" y="3626"/>
                </a:lnTo>
                <a:lnTo>
                  <a:pt x="5768" y="4089"/>
                </a:lnTo>
                <a:lnTo>
                  <a:pt x="6035" y="4551"/>
                </a:lnTo>
                <a:lnTo>
                  <a:pt x="5768" y="4624"/>
                </a:lnTo>
                <a:lnTo>
                  <a:pt x="5451" y="4648"/>
                </a:lnTo>
                <a:lnTo>
                  <a:pt x="5257" y="4648"/>
                </a:lnTo>
                <a:lnTo>
                  <a:pt x="5086" y="4624"/>
                </a:lnTo>
                <a:lnTo>
                  <a:pt x="4940" y="4600"/>
                </a:lnTo>
                <a:lnTo>
                  <a:pt x="4794" y="4551"/>
                </a:lnTo>
                <a:lnTo>
                  <a:pt x="4673" y="4478"/>
                </a:lnTo>
                <a:lnTo>
                  <a:pt x="4551" y="4381"/>
                </a:lnTo>
                <a:lnTo>
                  <a:pt x="4429" y="4308"/>
                </a:lnTo>
                <a:lnTo>
                  <a:pt x="4356" y="4186"/>
                </a:lnTo>
                <a:lnTo>
                  <a:pt x="4259" y="4064"/>
                </a:lnTo>
                <a:lnTo>
                  <a:pt x="4186" y="3943"/>
                </a:lnTo>
                <a:lnTo>
                  <a:pt x="4137" y="3821"/>
                </a:lnTo>
                <a:lnTo>
                  <a:pt x="4089" y="3675"/>
                </a:lnTo>
                <a:lnTo>
                  <a:pt x="4064" y="3505"/>
                </a:lnTo>
                <a:lnTo>
                  <a:pt x="4064" y="3359"/>
                </a:lnTo>
                <a:lnTo>
                  <a:pt x="4064" y="3188"/>
                </a:lnTo>
                <a:lnTo>
                  <a:pt x="4089" y="3018"/>
                </a:lnTo>
                <a:lnTo>
                  <a:pt x="4137" y="2775"/>
                </a:lnTo>
                <a:lnTo>
                  <a:pt x="4210" y="2556"/>
                </a:lnTo>
                <a:lnTo>
                  <a:pt x="4308" y="2337"/>
                </a:lnTo>
                <a:lnTo>
                  <a:pt x="4429" y="2142"/>
                </a:lnTo>
                <a:lnTo>
                  <a:pt x="4551" y="1972"/>
                </a:lnTo>
                <a:lnTo>
                  <a:pt x="4721" y="1801"/>
                </a:lnTo>
                <a:lnTo>
                  <a:pt x="4916" y="1680"/>
                </a:lnTo>
                <a:lnTo>
                  <a:pt x="5111" y="1582"/>
                </a:lnTo>
                <a:close/>
                <a:moveTo>
                  <a:pt x="12532" y="7544"/>
                </a:moveTo>
                <a:lnTo>
                  <a:pt x="12264" y="7568"/>
                </a:lnTo>
                <a:lnTo>
                  <a:pt x="11997" y="7593"/>
                </a:lnTo>
                <a:lnTo>
                  <a:pt x="11753" y="7641"/>
                </a:lnTo>
                <a:lnTo>
                  <a:pt x="11486" y="7690"/>
                </a:lnTo>
                <a:lnTo>
                  <a:pt x="11218" y="7763"/>
                </a:lnTo>
                <a:lnTo>
                  <a:pt x="10975" y="7885"/>
                </a:lnTo>
                <a:lnTo>
                  <a:pt x="10926" y="7933"/>
                </a:lnTo>
                <a:lnTo>
                  <a:pt x="10926" y="8006"/>
                </a:lnTo>
                <a:lnTo>
                  <a:pt x="10975" y="8055"/>
                </a:lnTo>
                <a:lnTo>
                  <a:pt x="11048" y="8079"/>
                </a:lnTo>
                <a:lnTo>
                  <a:pt x="11315" y="8055"/>
                </a:lnTo>
                <a:lnTo>
                  <a:pt x="11583" y="8031"/>
                </a:lnTo>
                <a:lnTo>
                  <a:pt x="11875" y="7982"/>
                </a:lnTo>
                <a:lnTo>
                  <a:pt x="12143" y="7933"/>
                </a:lnTo>
                <a:lnTo>
                  <a:pt x="12386" y="7909"/>
                </a:lnTo>
                <a:lnTo>
                  <a:pt x="12605" y="7909"/>
                </a:lnTo>
                <a:lnTo>
                  <a:pt x="12824" y="7885"/>
                </a:lnTo>
                <a:lnTo>
                  <a:pt x="12946" y="7860"/>
                </a:lnTo>
                <a:lnTo>
                  <a:pt x="13043" y="7787"/>
                </a:lnTo>
                <a:lnTo>
                  <a:pt x="13067" y="7763"/>
                </a:lnTo>
                <a:lnTo>
                  <a:pt x="13092" y="7714"/>
                </a:lnTo>
                <a:lnTo>
                  <a:pt x="13067" y="7690"/>
                </a:lnTo>
                <a:lnTo>
                  <a:pt x="13043" y="7641"/>
                </a:lnTo>
                <a:lnTo>
                  <a:pt x="12921" y="7593"/>
                </a:lnTo>
                <a:lnTo>
                  <a:pt x="12800" y="7544"/>
                </a:lnTo>
                <a:close/>
                <a:moveTo>
                  <a:pt x="20002" y="10026"/>
                </a:moveTo>
                <a:lnTo>
                  <a:pt x="20172" y="10050"/>
                </a:lnTo>
                <a:lnTo>
                  <a:pt x="20367" y="10074"/>
                </a:lnTo>
                <a:lnTo>
                  <a:pt x="20537" y="10099"/>
                </a:lnTo>
                <a:lnTo>
                  <a:pt x="20708" y="10172"/>
                </a:lnTo>
                <a:lnTo>
                  <a:pt x="20854" y="10245"/>
                </a:lnTo>
                <a:lnTo>
                  <a:pt x="21024" y="10342"/>
                </a:lnTo>
                <a:lnTo>
                  <a:pt x="21194" y="10439"/>
                </a:lnTo>
                <a:lnTo>
                  <a:pt x="21316" y="10585"/>
                </a:lnTo>
                <a:lnTo>
                  <a:pt x="21438" y="10707"/>
                </a:lnTo>
                <a:lnTo>
                  <a:pt x="21511" y="10877"/>
                </a:lnTo>
                <a:lnTo>
                  <a:pt x="21584" y="11023"/>
                </a:lnTo>
                <a:lnTo>
                  <a:pt x="21608" y="11194"/>
                </a:lnTo>
                <a:lnTo>
                  <a:pt x="21632" y="11364"/>
                </a:lnTo>
                <a:lnTo>
                  <a:pt x="21632" y="11534"/>
                </a:lnTo>
                <a:lnTo>
                  <a:pt x="21608" y="11705"/>
                </a:lnTo>
                <a:lnTo>
                  <a:pt x="21559" y="11875"/>
                </a:lnTo>
                <a:lnTo>
                  <a:pt x="21511" y="12021"/>
                </a:lnTo>
                <a:lnTo>
                  <a:pt x="21438" y="12191"/>
                </a:lnTo>
                <a:lnTo>
                  <a:pt x="21340" y="12337"/>
                </a:lnTo>
                <a:lnTo>
                  <a:pt x="21219" y="12483"/>
                </a:lnTo>
                <a:lnTo>
                  <a:pt x="21097" y="12605"/>
                </a:lnTo>
                <a:lnTo>
                  <a:pt x="20951" y="12702"/>
                </a:lnTo>
                <a:lnTo>
                  <a:pt x="20805" y="12800"/>
                </a:lnTo>
                <a:lnTo>
                  <a:pt x="20635" y="12873"/>
                </a:lnTo>
                <a:lnTo>
                  <a:pt x="20489" y="12921"/>
                </a:lnTo>
                <a:lnTo>
                  <a:pt x="20343" y="12970"/>
                </a:lnTo>
                <a:lnTo>
                  <a:pt x="20172" y="12994"/>
                </a:lnTo>
                <a:lnTo>
                  <a:pt x="20026" y="12994"/>
                </a:lnTo>
                <a:lnTo>
                  <a:pt x="19856" y="12970"/>
                </a:lnTo>
                <a:lnTo>
                  <a:pt x="19710" y="12946"/>
                </a:lnTo>
                <a:lnTo>
                  <a:pt x="19540" y="12897"/>
                </a:lnTo>
                <a:lnTo>
                  <a:pt x="19394" y="12848"/>
                </a:lnTo>
                <a:lnTo>
                  <a:pt x="19248" y="12775"/>
                </a:lnTo>
                <a:lnTo>
                  <a:pt x="19126" y="12678"/>
                </a:lnTo>
                <a:lnTo>
                  <a:pt x="18980" y="12581"/>
                </a:lnTo>
                <a:lnTo>
                  <a:pt x="18858" y="12459"/>
                </a:lnTo>
                <a:lnTo>
                  <a:pt x="18761" y="12337"/>
                </a:lnTo>
                <a:lnTo>
                  <a:pt x="18664" y="12216"/>
                </a:lnTo>
                <a:lnTo>
                  <a:pt x="18566" y="12070"/>
                </a:lnTo>
                <a:lnTo>
                  <a:pt x="18493" y="11899"/>
                </a:lnTo>
                <a:lnTo>
                  <a:pt x="18445" y="11729"/>
                </a:lnTo>
                <a:lnTo>
                  <a:pt x="18420" y="11583"/>
                </a:lnTo>
                <a:lnTo>
                  <a:pt x="19783" y="11753"/>
                </a:lnTo>
                <a:lnTo>
                  <a:pt x="19880" y="11753"/>
                </a:lnTo>
                <a:lnTo>
                  <a:pt x="19953" y="11705"/>
                </a:lnTo>
                <a:lnTo>
                  <a:pt x="20002" y="11632"/>
                </a:lnTo>
                <a:lnTo>
                  <a:pt x="20026" y="11534"/>
                </a:lnTo>
                <a:lnTo>
                  <a:pt x="20002" y="11437"/>
                </a:lnTo>
                <a:lnTo>
                  <a:pt x="19953" y="11364"/>
                </a:lnTo>
                <a:lnTo>
                  <a:pt x="19880" y="11291"/>
                </a:lnTo>
                <a:lnTo>
                  <a:pt x="19783" y="11267"/>
                </a:lnTo>
                <a:lnTo>
                  <a:pt x="18420" y="11096"/>
                </a:lnTo>
                <a:lnTo>
                  <a:pt x="18493" y="10804"/>
                </a:lnTo>
                <a:lnTo>
                  <a:pt x="18615" y="10512"/>
                </a:lnTo>
                <a:lnTo>
                  <a:pt x="18883" y="10415"/>
                </a:lnTo>
                <a:lnTo>
                  <a:pt x="19126" y="10293"/>
                </a:lnTo>
                <a:lnTo>
                  <a:pt x="19369" y="10172"/>
                </a:lnTo>
                <a:lnTo>
                  <a:pt x="19637" y="10074"/>
                </a:lnTo>
                <a:lnTo>
                  <a:pt x="19832" y="10050"/>
                </a:lnTo>
                <a:lnTo>
                  <a:pt x="20002" y="10026"/>
                </a:lnTo>
                <a:close/>
                <a:moveTo>
                  <a:pt x="11048" y="6838"/>
                </a:moveTo>
                <a:lnTo>
                  <a:pt x="11267" y="6863"/>
                </a:lnTo>
                <a:lnTo>
                  <a:pt x="11510" y="6887"/>
                </a:lnTo>
                <a:lnTo>
                  <a:pt x="11729" y="6936"/>
                </a:lnTo>
                <a:lnTo>
                  <a:pt x="11559" y="6960"/>
                </a:lnTo>
                <a:lnTo>
                  <a:pt x="11364" y="7009"/>
                </a:lnTo>
                <a:lnTo>
                  <a:pt x="11169" y="7057"/>
                </a:lnTo>
                <a:lnTo>
                  <a:pt x="10975" y="7155"/>
                </a:lnTo>
                <a:lnTo>
                  <a:pt x="10902" y="7228"/>
                </a:lnTo>
                <a:lnTo>
                  <a:pt x="10853" y="7301"/>
                </a:lnTo>
                <a:lnTo>
                  <a:pt x="10853" y="7325"/>
                </a:lnTo>
                <a:lnTo>
                  <a:pt x="10950" y="7349"/>
                </a:lnTo>
                <a:lnTo>
                  <a:pt x="11048" y="7374"/>
                </a:lnTo>
                <a:lnTo>
                  <a:pt x="11242" y="7349"/>
                </a:lnTo>
                <a:lnTo>
                  <a:pt x="11632" y="7252"/>
                </a:lnTo>
                <a:lnTo>
                  <a:pt x="11972" y="7203"/>
                </a:lnTo>
                <a:lnTo>
                  <a:pt x="12167" y="7179"/>
                </a:lnTo>
                <a:lnTo>
                  <a:pt x="12313" y="7106"/>
                </a:lnTo>
                <a:lnTo>
                  <a:pt x="12532" y="7203"/>
                </a:lnTo>
                <a:lnTo>
                  <a:pt x="12727" y="7325"/>
                </a:lnTo>
                <a:lnTo>
                  <a:pt x="12921" y="7447"/>
                </a:lnTo>
                <a:lnTo>
                  <a:pt x="13116" y="7568"/>
                </a:lnTo>
                <a:lnTo>
                  <a:pt x="13286" y="7714"/>
                </a:lnTo>
                <a:lnTo>
                  <a:pt x="13457" y="7885"/>
                </a:lnTo>
                <a:lnTo>
                  <a:pt x="13627" y="8055"/>
                </a:lnTo>
                <a:lnTo>
                  <a:pt x="13773" y="8250"/>
                </a:lnTo>
                <a:lnTo>
                  <a:pt x="13530" y="8225"/>
                </a:lnTo>
                <a:lnTo>
                  <a:pt x="13311" y="8225"/>
                </a:lnTo>
                <a:lnTo>
                  <a:pt x="12848" y="8274"/>
                </a:lnTo>
                <a:lnTo>
                  <a:pt x="12459" y="8347"/>
                </a:lnTo>
                <a:lnTo>
                  <a:pt x="12070" y="8420"/>
                </a:lnTo>
                <a:lnTo>
                  <a:pt x="11705" y="8566"/>
                </a:lnTo>
                <a:lnTo>
                  <a:pt x="11534" y="8663"/>
                </a:lnTo>
                <a:lnTo>
                  <a:pt x="11364" y="8761"/>
                </a:lnTo>
                <a:lnTo>
                  <a:pt x="11340" y="8785"/>
                </a:lnTo>
                <a:lnTo>
                  <a:pt x="11340" y="8834"/>
                </a:lnTo>
                <a:lnTo>
                  <a:pt x="11364" y="8858"/>
                </a:lnTo>
                <a:lnTo>
                  <a:pt x="11388" y="8882"/>
                </a:lnTo>
                <a:lnTo>
                  <a:pt x="11753" y="8834"/>
                </a:lnTo>
                <a:lnTo>
                  <a:pt x="12118" y="8761"/>
                </a:lnTo>
                <a:lnTo>
                  <a:pt x="12483" y="8688"/>
                </a:lnTo>
                <a:lnTo>
                  <a:pt x="12848" y="8663"/>
                </a:lnTo>
                <a:lnTo>
                  <a:pt x="13432" y="8663"/>
                </a:lnTo>
                <a:lnTo>
                  <a:pt x="13749" y="8688"/>
                </a:lnTo>
                <a:lnTo>
                  <a:pt x="13895" y="8663"/>
                </a:lnTo>
                <a:lnTo>
                  <a:pt x="14016" y="8663"/>
                </a:lnTo>
                <a:lnTo>
                  <a:pt x="14187" y="9028"/>
                </a:lnTo>
                <a:lnTo>
                  <a:pt x="13773" y="9053"/>
                </a:lnTo>
                <a:lnTo>
                  <a:pt x="13359" y="9101"/>
                </a:lnTo>
                <a:lnTo>
                  <a:pt x="12994" y="9150"/>
                </a:lnTo>
                <a:lnTo>
                  <a:pt x="12605" y="9199"/>
                </a:lnTo>
                <a:lnTo>
                  <a:pt x="12240" y="9296"/>
                </a:lnTo>
                <a:lnTo>
                  <a:pt x="12070" y="9369"/>
                </a:lnTo>
                <a:lnTo>
                  <a:pt x="11899" y="9466"/>
                </a:lnTo>
                <a:lnTo>
                  <a:pt x="11875" y="9490"/>
                </a:lnTo>
                <a:lnTo>
                  <a:pt x="11875" y="9539"/>
                </a:lnTo>
                <a:lnTo>
                  <a:pt x="11899" y="9563"/>
                </a:lnTo>
                <a:lnTo>
                  <a:pt x="11948" y="9588"/>
                </a:lnTo>
                <a:lnTo>
                  <a:pt x="12337" y="9588"/>
                </a:lnTo>
                <a:lnTo>
                  <a:pt x="12751" y="9539"/>
                </a:lnTo>
                <a:lnTo>
                  <a:pt x="13140" y="9466"/>
                </a:lnTo>
                <a:lnTo>
                  <a:pt x="13530" y="9417"/>
                </a:lnTo>
                <a:lnTo>
                  <a:pt x="13919" y="9417"/>
                </a:lnTo>
                <a:lnTo>
                  <a:pt x="14333" y="9393"/>
                </a:lnTo>
                <a:lnTo>
                  <a:pt x="14381" y="9661"/>
                </a:lnTo>
                <a:lnTo>
                  <a:pt x="14406" y="9904"/>
                </a:lnTo>
                <a:lnTo>
                  <a:pt x="14138" y="9831"/>
                </a:lnTo>
                <a:lnTo>
                  <a:pt x="13870" y="9782"/>
                </a:lnTo>
                <a:lnTo>
                  <a:pt x="13578" y="9782"/>
                </a:lnTo>
                <a:lnTo>
                  <a:pt x="13286" y="9807"/>
                </a:lnTo>
                <a:lnTo>
                  <a:pt x="12994" y="9855"/>
                </a:lnTo>
                <a:lnTo>
                  <a:pt x="12727" y="9904"/>
                </a:lnTo>
                <a:lnTo>
                  <a:pt x="12459" y="10001"/>
                </a:lnTo>
                <a:lnTo>
                  <a:pt x="12216" y="10099"/>
                </a:lnTo>
                <a:lnTo>
                  <a:pt x="12191" y="10123"/>
                </a:lnTo>
                <a:lnTo>
                  <a:pt x="12191" y="10172"/>
                </a:lnTo>
                <a:lnTo>
                  <a:pt x="12216" y="10196"/>
                </a:lnTo>
                <a:lnTo>
                  <a:pt x="12240" y="10220"/>
                </a:lnTo>
                <a:lnTo>
                  <a:pt x="12848" y="10196"/>
                </a:lnTo>
                <a:lnTo>
                  <a:pt x="13457" y="10196"/>
                </a:lnTo>
                <a:lnTo>
                  <a:pt x="13943" y="10220"/>
                </a:lnTo>
                <a:lnTo>
                  <a:pt x="14430" y="10220"/>
                </a:lnTo>
                <a:lnTo>
                  <a:pt x="14430" y="10464"/>
                </a:lnTo>
                <a:lnTo>
                  <a:pt x="14406" y="10707"/>
                </a:lnTo>
                <a:lnTo>
                  <a:pt x="14187" y="10634"/>
                </a:lnTo>
                <a:lnTo>
                  <a:pt x="13968" y="10610"/>
                </a:lnTo>
                <a:lnTo>
                  <a:pt x="13505" y="10561"/>
                </a:lnTo>
                <a:lnTo>
                  <a:pt x="13189" y="10512"/>
                </a:lnTo>
                <a:lnTo>
                  <a:pt x="12824" y="10464"/>
                </a:lnTo>
                <a:lnTo>
                  <a:pt x="12654" y="10464"/>
                </a:lnTo>
                <a:lnTo>
                  <a:pt x="12483" y="10488"/>
                </a:lnTo>
                <a:lnTo>
                  <a:pt x="12337" y="10537"/>
                </a:lnTo>
                <a:lnTo>
                  <a:pt x="12191" y="10610"/>
                </a:lnTo>
                <a:lnTo>
                  <a:pt x="12191" y="10634"/>
                </a:lnTo>
                <a:lnTo>
                  <a:pt x="12313" y="10731"/>
                </a:lnTo>
                <a:lnTo>
                  <a:pt x="12459" y="10804"/>
                </a:lnTo>
                <a:lnTo>
                  <a:pt x="12629" y="10853"/>
                </a:lnTo>
                <a:lnTo>
                  <a:pt x="12775" y="10877"/>
                </a:lnTo>
                <a:lnTo>
                  <a:pt x="13140" y="10926"/>
                </a:lnTo>
                <a:lnTo>
                  <a:pt x="13457" y="10950"/>
                </a:lnTo>
                <a:lnTo>
                  <a:pt x="13870" y="11048"/>
                </a:lnTo>
                <a:lnTo>
                  <a:pt x="14114" y="11072"/>
                </a:lnTo>
                <a:lnTo>
                  <a:pt x="14333" y="11072"/>
                </a:lnTo>
                <a:lnTo>
                  <a:pt x="14235" y="11340"/>
                </a:lnTo>
                <a:lnTo>
                  <a:pt x="14138" y="11607"/>
                </a:lnTo>
                <a:lnTo>
                  <a:pt x="14016" y="11851"/>
                </a:lnTo>
                <a:lnTo>
                  <a:pt x="13870" y="12094"/>
                </a:lnTo>
                <a:lnTo>
                  <a:pt x="13846" y="11997"/>
                </a:lnTo>
                <a:lnTo>
                  <a:pt x="13797" y="11899"/>
                </a:lnTo>
                <a:lnTo>
                  <a:pt x="13724" y="11826"/>
                </a:lnTo>
                <a:lnTo>
                  <a:pt x="13627" y="11778"/>
                </a:lnTo>
                <a:lnTo>
                  <a:pt x="13432" y="11680"/>
                </a:lnTo>
                <a:lnTo>
                  <a:pt x="13238" y="11607"/>
                </a:lnTo>
                <a:lnTo>
                  <a:pt x="12946" y="11534"/>
                </a:lnTo>
                <a:lnTo>
                  <a:pt x="12654" y="11486"/>
                </a:lnTo>
                <a:lnTo>
                  <a:pt x="12362" y="11486"/>
                </a:lnTo>
                <a:lnTo>
                  <a:pt x="12070" y="11510"/>
                </a:lnTo>
                <a:lnTo>
                  <a:pt x="12045" y="11534"/>
                </a:lnTo>
                <a:lnTo>
                  <a:pt x="12045" y="11559"/>
                </a:lnTo>
                <a:lnTo>
                  <a:pt x="12045" y="11607"/>
                </a:lnTo>
                <a:lnTo>
                  <a:pt x="12070" y="11632"/>
                </a:lnTo>
                <a:lnTo>
                  <a:pt x="12678" y="11826"/>
                </a:lnTo>
                <a:lnTo>
                  <a:pt x="12970" y="11948"/>
                </a:lnTo>
                <a:lnTo>
                  <a:pt x="13262" y="12070"/>
                </a:lnTo>
                <a:lnTo>
                  <a:pt x="13481" y="12191"/>
                </a:lnTo>
                <a:lnTo>
                  <a:pt x="13627" y="12240"/>
                </a:lnTo>
                <a:lnTo>
                  <a:pt x="13749" y="12240"/>
                </a:lnTo>
                <a:lnTo>
                  <a:pt x="13505" y="12556"/>
                </a:lnTo>
                <a:lnTo>
                  <a:pt x="13189" y="12362"/>
                </a:lnTo>
                <a:lnTo>
                  <a:pt x="12605" y="12021"/>
                </a:lnTo>
                <a:lnTo>
                  <a:pt x="12289" y="11899"/>
                </a:lnTo>
                <a:lnTo>
                  <a:pt x="12143" y="11851"/>
                </a:lnTo>
                <a:lnTo>
                  <a:pt x="11972" y="11802"/>
                </a:lnTo>
                <a:lnTo>
                  <a:pt x="11924" y="11802"/>
                </a:lnTo>
                <a:lnTo>
                  <a:pt x="11899" y="11826"/>
                </a:lnTo>
                <a:lnTo>
                  <a:pt x="11875" y="11875"/>
                </a:lnTo>
                <a:lnTo>
                  <a:pt x="11899" y="11924"/>
                </a:lnTo>
                <a:lnTo>
                  <a:pt x="12070" y="12118"/>
                </a:lnTo>
                <a:lnTo>
                  <a:pt x="12264" y="12289"/>
                </a:lnTo>
                <a:lnTo>
                  <a:pt x="12483" y="12435"/>
                </a:lnTo>
                <a:lnTo>
                  <a:pt x="12727" y="12581"/>
                </a:lnTo>
                <a:lnTo>
                  <a:pt x="13140" y="12873"/>
                </a:lnTo>
                <a:lnTo>
                  <a:pt x="12800" y="13116"/>
                </a:lnTo>
                <a:lnTo>
                  <a:pt x="12629" y="12946"/>
                </a:lnTo>
                <a:lnTo>
                  <a:pt x="12435" y="12800"/>
                </a:lnTo>
                <a:lnTo>
                  <a:pt x="12289" y="12702"/>
                </a:lnTo>
                <a:lnTo>
                  <a:pt x="12143" y="12605"/>
                </a:lnTo>
                <a:lnTo>
                  <a:pt x="12045" y="12581"/>
                </a:lnTo>
                <a:lnTo>
                  <a:pt x="11972" y="12556"/>
                </a:lnTo>
                <a:lnTo>
                  <a:pt x="11875" y="12556"/>
                </a:lnTo>
                <a:lnTo>
                  <a:pt x="11802" y="12581"/>
                </a:lnTo>
                <a:lnTo>
                  <a:pt x="11753" y="12629"/>
                </a:lnTo>
                <a:lnTo>
                  <a:pt x="11753" y="12678"/>
                </a:lnTo>
                <a:lnTo>
                  <a:pt x="11802" y="12824"/>
                </a:lnTo>
                <a:lnTo>
                  <a:pt x="11875" y="12921"/>
                </a:lnTo>
                <a:lnTo>
                  <a:pt x="12118" y="13116"/>
                </a:lnTo>
                <a:lnTo>
                  <a:pt x="12240" y="13238"/>
                </a:lnTo>
                <a:lnTo>
                  <a:pt x="12362" y="13359"/>
                </a:lnTo>
                <a:lnTo>
                  <a:pt x="11997" y="13505"/>
                </a:lnTo>
                <a:lnTo>
                  <a:pt x="11826" y="13554"/>
                </a:lnTo>
                <a:lnTo>
                  <a:pt x="11680" y="13384"/>
                </a:lnTo>
                <a:lnTo>
                  <a:pt x="11510" y="13213"/>
                </a:lnTo>
                <a:lnTo>
                  <a:pt x="11315" y="13067"/>
                </a:lnTo>
                <a:lnTo>
                  <a:pt x="11121" y="12946"/>
                </a:lnTo>
                <a:lnTo>
                  <a:pt x="11072" y="12946"/>
                </a:lnTo>
                <a:lnTo>
                  <a:pt x="11023" y="12970"/>
                </a:lnTo>
                <a:lnTo>
                  <a:pt x="10999" y="12994"/>
                </a:lnTo>
                <a:lnTo>
                  <a:pt x="10999" y="13043"/>
                </a:lnTo>
                <a:lnTo>
                  <a:pt x="11072" y="13213"/>
                </a:lnTo>
                <a:lnTo>
                  <a:pt x="11145" y="13359"/>
                </a:lnTo>
                <a:lnTo>
                  <a:pt x="11364" y="13651"/>
                </a:lnTo>
                <a:lnTo>
                  <a:pt x="11169" y="13651"/>
                </a:lnTo>
                <a:lnTo>
                  <a:pt x="11072" y="13481"/>
                </a:lnTo>
                <a:lnTo>
                  <a:pt x="10999" y="13286"/>
                </a:lnTo>
                <a:lnTo>
                  <a:pt x="10950" y="13213"/>
                </a:lnTo>
                <a:lnTo>
                  <a:pt x="10877" y="13165"/>
                </a:lnTo>
                <a:lnTo>
                  <a:pt x="10780" y="13116"/>
                </a:lnTo>
                <a:lnTo>
                  <a:pt x="10731" y="13116"/>
                </a:lnTo>
                <a:lnTo>
                  <a:pt x="10707" y="13140"/>
                </a:lnTo>
                <a:lnTo>
                  <a:pt x="10658" y="13213"/>
                </a:lnTo>
                <a:lnTo>
                  <a:pt x="10634" y="13311"/>
                </a:lnTo>
                <a:lnTo>
                  <a:pt x="10634" y="13408"/>
                </a:lnTo>
                <a:lnTo>
                  <a:pt x="10658" y="13481"/>
                </a:lnTo>
                <a:lnTo>
                  <a:pt x="10683" y="13627"/>
                </a:lnTo>
                <a:lnTo>
                  <a:pt x="10415" y="13603"/>
                </a:lnTo>
                <a:lnTo>
                  <a:pt x="10172" y="13530"/>
                </a:lnTo>
                <a:lnTo>
                  <a:pt x="9904" y="13457"/>
                </a:lnTo>
                <a:lnTo>
                  <a:pt x="9661" y="13359"/>
                </a:lnTo>
                <a:lnTo>
                  <a:pt x="9442" y="13238"/>
                </a:lnTo>
                <a:lnTo>
                  <a:pt x="9198" y="13092"/>
                </a:lnTo>
                <a:lnTo>
                  <a:pt x="8979" y="12946"/>
                </a:lnTo>
                <a:lnTo>
                  <a:pt x="8785" y="12775"/>
                </a:lnTo>
                <a:lnTo>
                  <a:pt x="8590" y="12581"/>
                </a:lnTo>
                <a:lnTo>
                  <a:pt x="8420" y="12386"/>
                </a:lnTo>
                <a:lnTo>
                  <a:pt x="8249" y="12167"/>
                </a:lnTo>
                <a:lnTo>
                  <a:pt x="8103" y="11948"/>
                </a:lnTo>
                <a:lnTo>
                  <a:pt x="7957" y="11705"/>
                </a:lnTo>
                <a:lnTo>
                  <a:pt x="7836" y="11461"/>
                </a:lnTo>
                <a:lnTo>
                  <a:pt x="7738" y="11218"/>
                </a:lnTo>
                <a:lnTo>
                  <a:pt x="7665" y="10950"/>
                </a:lnTo>
                <a:lnTo>
                  <a:pt x="7592" y="10610"/>
                </a:lnTo>
                <a:lnTo>
                  <a:pt x="7568" y="10245"/>
                </a:lnTo>
                <a:lnTo>
                  <a:pt x="7568" y="9880"/>
                </a:lnTo>
                <a:lnTo>
                  <a:pt x="7617" y="9539"/>
                </a:lnTo>
                <a:lnTo>
                  <a:pt x="7714" y="9174"/>
                </a:lnTo>
                <a:lnTo>
                  <a:pt x="7811" y="8834"/>
                </a:lnTo>
                <a:lnTo>
                  <a:pt x="7957" y="8517"/>
                </a:lnTo>
                <a:lnTo>
                  <a:pt x="8152" y="8201"/>
                </a:lnTo>
                <a:lnTo>
                  <a:pt x="8274" y="8006"/>
                </a:lnTo>
                <a:lnTo>
                  <a:pt x="8444" y="7812"/>
                </a:lnTo>
                <a:lnTo>
                  <a:pt x="8590" y="7641"/>
                </a:lnTo>
                <a:lnTo>
                  <a:pt x="8785" y="7471"/>
                </a:lnTo>
                <a:lnTo>
                  <a:pt x="9150" y="7179"/>
                </a:lnTo>
                <a:lnTo>
                  <a:pt x="9539" y="6936"/>
                </a:lnTo>
                <a:lnTo>
                  <a:pt x="9588" y="6984"/>
                </a:lnTo>
                <a:lnTo>
                  <a:pt x="9661" y="7033"/>
                </a:lnTo>
                <a:lnTo>
                  <a:pt x="9758" y="7057"/>
                </a:lnTo>
                <a:lnTo>
                  <a:pt x="9855" y="7033"/>
                </a:lnTo>
                <a:lnTo>
                  <a:pt x="10074" y="6960"/>
                </a:lnTo>
                <a:lnTo>
                  <a:pt x="10318" y="6911"/>
                </a:lnTo>
                <a:lnTo>
                  <a:pt x="10561" y="6863"/>
                </a:lnTo>
                <a:lnTo>
                  <a:pt x="10804" y="6863"/>
                </a:lnTo>
                <a:lnTo>
                  <a:pt x="11048" y="6838"/>
                </a:lnTo>
                <a:close/>
                <a:moveTo>
                  <a:pt x="2166" y="12410"/>
                </a:moveTo>
                <a:lnTo>
                  <a:pt x="2385" y="12435"/>
                </a:lnTo>
                <a:lnTo>
                  <a:pt x="2556" y="12483"/>
                </a:lnTo>
                <a:lnTo>
                  <a:pt x="2726" y="12605"/>
                </a:lnTo>
                <a:lnTo>
                  <a:pt x="2872" y="12727"/>
                </a:lnTo>
                <a:lnTo>
                  <a:pt x="3018" y="12897"/>
                </a:lnTo>
                <a:lnTo>
                  <a:pt x="3140" y="13092"/>
                </a:lnTo>
                <a:lnTo>
                  <a:pt x="2312" y="13530"/>
                </a:lnTo>
                <a:lnTo>
                  <a:pt x="2166" y="13603"/>
                </a:lnTo>
                <a:lnTo>
                  <a:pt x="1947" y="13773"/>
                </a:lnTo>
                <a:lnTo>
                  <a:pt x="1826" y="13846"/>
                </a:lnTo>
                <a:lnTo>
                  <a:pt x="1753" y="13943"/>
                </a:lnTo>
                <a:lnTo>
                  <a:pt x="1728" y="14041"/>
                </a:lnTo>
                <a:lnTo>
                  <a:pt x="1753" y="14065"/>
                </a:lnTo>
                <a:lnTo>
                  <a:pt x="1777" y="14089"/>
                </a:lnTo>
                <a:lnTo>
                  <a:pt x="1899" y="14162"/>
                </a:lnTo>
                <a:lnTo>
                  <a:pt x="2045" y="14162"/>
                </a:lnTo>
                <a:lnTo>
                  <a:pt x="2191" y="14114"/>
                </a:lnTo>
                <a:lnTo>
                  <a:pt x="2337" y="14065"/>
                </a:lnTo>
                <a:lnTo>
                  <a:pt x="2629" y="13919"/>
                </a:lnTo>
                <a:lnTo>
                  <a:pt x="2872" y="13773"/>
                </a:lnTo>
                <a:lnTo>
                  <a:pt x="3334" y="13530"/>
                </a:lnTo>
                <a:lnTo>
                  <a:pt x="3407" y="13895"/>
                </a:lnTo>
                <a:lnTo>
                  <a:pt x="3432" y="14235"/>
                </a:lnTo>
                <a:lnTo>
                  <a:pt x="3407" y="14381"/>
                </a:lnTo>
                <a:lnTo>
                  <a:pt x="3383" y="14552"/>
                </a:lnTo>
                <a:lnTo>
                  <a:pt x="3334" y="14698"/>
                </a:lnTo>
                <a:lnTo>
                  <a:pt x="3261" y="14819"/>
                </a:lnTo>
                <a:lnTo>
                  <a:pt x="3188" y="14941"/>
                </a:lnTo>
                <a:lnTo>
                  <a:pt x="3067" y="15063"/>
                </a:lnTo>
                <a:lnTo>
                  <a:pt x="2969" y="15160"/>
                </a:lnTo>
                <a:lnTo>
                  <a:pt x="2848" y="15233"/>
                </a:lnTo>
                <a:lnTo>
                  <a:pt x="2702" y="15330"/>
                </a:lnTo>
                <a:lnTo>
                  <a:pt x="2580" y="15379"/>
                </a:lnTo>
                <a:lnTo>
                  <a:pt x="2288" y="15476"/>
                </a:lnTo>
                <a:lnTo>
                  <a:pt x="2118" y="15476"/>
                </a:lnTo>
                <a:lnTo>
                  <a:pt x="1972" y="15501"/>
                </a:lnTo>
                <a:lnTo>
                  <a:pt x="1826" y="15476"/>
                </a:lnTo>
                <a:lnTo>
                  <a:pt x="1655" y="15452"/>
                </a:lnTo>
                <a:lnTo>
                  <a:pt x="1509" y="15403"/>
                </a:lnTo>
                <a:lnTo>
                  <a:pt x="1363" y="15355"/>
                </a:lnTo>
                <a:lnTo>
                  <a:pt x="1242" y="15282"/>
                </a:lnTo>
                <a:lnTo>
                  <a:pt x="1120" y="15184"/>
                </a:lnTo>
                <a:lnTo>
                  <a:pt x="1023" y="15087"/>
                </a:lnTo>
                <a:lnTo>
                  <a:pt x="925" y="14965"/>
                </a:lnTo>
                <a:lnTo>
                  <a:pt x="779" y="14722"/>
                </a:lnTo>
                <a:lnTo>
                  <a:pt x="658" y="14430"/>
                </a:lnTo>
                <a:lnTo>
                  <a:pt x="609" y="14138"/>
                </a:lnTo>
                <a:lnTo>
                  <a:pt x="609" y="13822"/>
                </a:lnTo>
                <a:lnTo>
                  <a:pt x="658" y="13530"/>
                </a:lnTo>
                <a:lnTo>
                  <a:pt x="706" y="13384"/>
                </a:lnTo>
                <a:lnTo>
                  <a:pt x="779" y="13238"/>
                </a:lnTo>
                <a:lnTo>
                  <a:pt x="852" y="13092"/>
                </a:lnTo>
                <a:lnTo>
                  <a:pt x="950" y="12970"/>
                </a:lnTo>
                <a:lnTo>
                  <a:pt x="1193" y="12727"/>
                </a:lnTo>
                <a:lnTo>
                  <a:pt x="1436" y="12532"/>
                </a:lnTo>
                <a:lnTo>
                  <a:pt x="1509" y="12581"/>
                </a:lnTo>
                <a:lnTo>
                  <a:pt x="1582" y="12605"/>
                </a:lnTo>
                <a:lnTo>
                  <a:pt x="1655" y="12605"/>
                </a:lnTo>
                <a:lnTo>
                  <a:pt x="1728" y="12581"/>
                </a:lnTo>
                <a:lnTo>
                  <a:pt x="1972" y="12459"/>
                </a:lnTo>
                <a:lnTo>
                  <a:pt x="2166" y="12410"/>
                </a:lnTo>
                <a:close/>
                <a:moveTo>
                  <a:pt x="10950" y="17496"/>
                </a:moveTo>
                <a:lnTo>
                  <a:pt x="11194" y="17569"/>
                </a:lnTo>
                <a:lnTo>
                  <a:pt x="11413" y="17666"/>
                </a:lnTo>
                <a:lnTo>
                  <a:pt x="11632" y="17812"/>
                </a:lnTo>
                <a:lnTo>
                  <a:pt x="11802" y="17958"/>
                </a:lnTo>
                <a:lnTo>
                  <a:pt x="11948" y="18153"/>
                </a:lnTo>
                <a:lnTo>
                  <a:pt x="12094" y="18372"/>
                </a:lnTo>
                <a:lnTo>
                  <a:pt x="12167" y="18615"/>
                </a:lnTo>
                <a:lnTo>
                  <a:pt x="12240" y="18883"/>
                </a:lnTo>
                <a:lnTo>
                  <a:pt x="12240" y="19077"/>
                </a:lnTo>
                <a:lnTo>
                  <a:pt x="12240" y="19248"/>
                </a:lnTo>
                <a:lnTo>
                  <a:pt x="12216" y="19418"/>
                </a:lnTo>
                <a:lnTo>
                  <a:pt x="12167" y="19588"/>
                </a:lnTo>
                <a:lnTo>
                  <a:pt x="12094" y="19734"/>
                </a:lnTo>
                <a:lnTo>
                  <a:pt x="12021" y="19880"/>
                </a:lnTo>
                <a:lnTo>
                  <a:pt x="11924" y="20002"/>
                </a:lnTo>
                <a:lnTo>
                  <a:pt x="11826" y="20124"/>
                </a:lnTo>
                <a:lnTo>
                  <a:pt x="11705" y="20245"/>
                </a:lnTo>
                <a:lnTo>
                  <a:pt x="11559" y="20343"/>
                </a:lnTo>
                <a:lnTo>
                  <a:pt x="11413" y="20416"/>
                </a:lnTo>
                <a:lnTo>
                  <a:pt x="11267" y="20489"/>
                </a:lnTo>
                <a:lnTo>
                  <a:pt x="11121" y="20562"/>
                </a:lnTo>
                <a:lnTo>
                  <a:pt x="10950" y="20610"/>
                </a:lnTo>
                <a:lnTo>
                  <a:pt x="10780" y="20635"/>
                </a:lnTo>
                <a:lnTo>
                  <a:pt x="10610" y="20659"/>
                </a:lnTo>
                <a:lnTo>
                  <a:pt x="10439" y="20635"/>
                </a:lnTo>
                <a:lnTo>
                  <a:pt x="10293" y="20610"/>
                </a:lnTo>
                <a:lnTo>
                  <a:pt x="10147" y="20586"/>
                </a:lnTo>
                <a:lnTo>
                  <a:pt x="10001" y="20513"/>
                </a:lnTo>
                <a:lnTo>
                  <a:pt x="9855" y="20464"/>
                </a:lnTo>
                <a:lnTo>
                  <a:pt x="9734" y="20367"/>
                </a:lnTo>
                <a:lnTo>
                  <a:pt x="9612" y="20270"/>
                </a:lnTo>
                <a:lnTo>
                  <a:pt x="9515" y="20148"/>
                </a:lnTo>
                <a:lnTo>
                  <a:pt x="9320" y="19905"/>
                </a:lnTo>
                <a:lnTo>
                  <a:pt x="9198" y="19637"/>
                </a:lnTo>
                <a:lnTo>
                  <a:pt x="9101" y="19345"/>
                </a:lnTo>
                <a:lnTo>
                  <a:pt x="9101" y="19175"/>
                </a:lnTo>
                <a:lnTo>
                  <a:pt x="9077" y="19029"/>
                </a:lnTo>
                <a:lnTo>
                  <a:pt x="9101" y="18883"/>
                </a:lnTo>
                <a:lnTo>
                  <a:pt x="9125" y="18712"/>
                </a:lnTo>
                <a:lnTo>
                  <a:pt x="9174" y="18566"/>
                </a:lnTo>
                <a:lnTo>
                  <a:pt x="9247" y="18420"/>
                </a:lnTo>
                <a:lnTo>
                  <a:pt x="9417" y="18177"/>
                </a:lnTo>
                <a:lnTo>
                  <a:pt x="9612" y="17934"/>
                </a:lnTo>
                <a:lnTo>
                  <a:pt x="9782" y="17812"/>
                </a:lnTo>
                <a:lnTo>
                  <a:pt x="9953" y="17690"/>
                </a:lnTo>
                <a:lnTo>
                  <a:pt x="10147" y="17617"/>
                </a:lnTo>
                <a:lnTo>
                  <a:pt x="10342" y="17544"/>
                </a:lnTo>
                <a:lnTo>
                  <a:pt x="10342" y="17544"/>
                </a:lnTo>
                <a:lnTo>
                  <a:pt x="10318" y="18323"/>
                </a:lnTo>
                <a:lnTo>
                  <a:pt x="10342" y="18688"/>
                </a:lnTo>
                <a:lnTo>
                  <a:pt x="10342" y="18883"/>
                </a:lnTo>
                <a:lnTo>
                  <a:pt x="10391" y="19053"/>
                </a:lnTo>
                <a:lnTo>
                  <a:pt x="10439" y="19150"/>
                </a:lnTo>
                <a:lnTo>
                  <a:pt x="10488" y="19199"/>
                </a:lnTo>
                <a:lnTo>
                  <a:pt x="10561" y="19223"/>
                </a:lnTo>
                <a:lnTo>
                  <a:pt x="10707" y="19223"/>
                </a:lnTo>
                <a:lnTo>
                  <a:pt x="10756" y="19199"/>
                </a:lnTo>
                <a:lnTo>
                  <a:pt x="10829" y="19150"/>
                </a:lnTo>
                <a:lnTo>
                  <a:pt x="10853" y="19053"/>
                </a:lnTo>
                <a:lnTo>
                  <a:pt x="10926" y="18688"/>
                </a:lnTo>
                <a:lnTo>
                  <a:pt x="10950" y="18299"/>
                </a:lnTo>
                <a:lnTo>
                  <a:pt x="10950" y="17885"/>
                </a:lnTo>
                <a:lnTo>
                  <a:pt x="10950" y="17496"/>
                </a:lnTo>
                <a:close/>
                <a:moveTo>
                  <a:pt x="17861" y="1"/>
                </a:moveTo>
                <a:lnTo>
                  <a:pt x="17715" y="25"/>
                </a:lnTo>
                <a:lnTo>
                  <a:pt x="17447" y="98"/>
                </a:lnTo>
                <a:lnTo>
                  <a:pt x="17204" y="171"/>
                </a:lnTo>
                <a:lnTo>
                  <a:pt x="17009" y="293"/>
                </a:lnTo>
                <a:lnTo>
                  <a:pt x="16839" y="415"/>
                </a:lnTo>
                <a:lnTo>
                  <a:pt x="16668" y="585"/>
                </a:lnTo>
                <a:lnTo>
                  <a:pt x="16522" y="755"/>
                </a:lnTo>
                <a:lnTo>
                  <a:pt x="16401" y="950"/>
                </a:lnTo>
                <a:lnTo>
                  <a:pt x="16303" y="1145"/>
                </a:lnTo>
                <a:lnTo>
                  <a:pt x="16230" y="1363"/>
                </a:lnTo>
                <a:lnTo>
                  <a:pt x="16157" y="1558"/>
                </a:lnTo>
                <a:lnTo>
                  <a:pt x="16109" y="1801"/>
                </a:lnTo>
                <a:lnTo>
                  <a:pt x="16084" y="2020"/>
                </a:lnTo>
                <a:lnTo>
                  <a:pt x="16084" y="2239"/>
                </a:lnTo>
                <a:lnTo>
                  <a:pt x="16109" y="2483"/>
                </a:lnTo>
                <a:lnTo>
                  <a:pt x="16157" y="2702"/>
                </a:lnTo>
                <a:lnTo>
                  <a:pt x="16206" y="2921"/>
                </a:lnTo>
                <a:lnTo>
                  <a:pt x="16352" y="3334"/>
                </a:lnTo>
                <a:lnTo>
                  <a:pt x="16449" y="3578"/>
                </a:lnTo>
                <a:lnTo>
                  <a:pt x="16571" y="3821"/>
                </a:lnTo>
                <a:lnTo>
                  <a:pt x="16206" y="4259"/>
                </a:lnTo>
                <a:lnTo>
                  <a:pt x="15792" y="4697"/>
                </a:lnTo>
                <a:lnTo>
                  <a:pt x="15062" y="5378"/>
                </a:lnTo>
                <a:lnTo>
                  <a:pt x="14308" y="6060"/>
                </a:lnTo>
                <a:lnTo>
                  <a:pt x="13773" y="6522"/>
                </a:lnTo>
                <a:lnTo>
                  <a:pt x="13651" y="6644"/>
                </a:lnTo>
                <a:lnTo>
                  <a:pt x="13530" y="6765"/>
                </a:lnTo>
                <a:lnTo>
                  <a:pt x="13432" y="6911"/>
                </a:lnTo>
                <a:lnTo>
                  <a:pt x="13384" y="7057"/>
                </a:lnTo>
                <a:lnTo>
                  <a:pt x="13043" y="6838"/>
                </a:lnTo>
                <a:lnTo>
                  <a:pt x="12678" y="6644"/>
                </a:lnTo>
                <a:lnTo>
                  <a:pt x="12289" y="6498"/>
                </a:lnTo>
                <a:lnTo>
                  <a:pt x="11899" y="6400"/>
                </a:lnTo>
                <a:lnTo>
                  <a:pt x="11510" y="6303"/>
                </a:lnTo>
                <a:lnTo>
                  <a:pt x="11096" y="6279"/>
                </a:lnTo>
                <a:lnTo>
                  <a:pt x="10683" y="6279"/>
                </a:lnTo>
                <a:lnTo>
                  <a:pt x="10269" y="6327"/>
                </a:lnTo>
                <a:lnTo>
                  <a:pt x="10245" y="6303"/>
                </a:lnTo>
                <a:lnTo>
                  <a:pt x="9977" y="6303"/>
                </a:lnTo>
                <a:lnTo>
                  <a:pt x="9758" y="6352"/>
                </a:lnTo>
                <a:lnTo>
                  <a:pt x="9563" y="6400"/>
                </a:lnTo>
                <a:lnTo>
                  <a:pt x="9369" y="6473"/>
                </a:lnTo>
                <a:lnTo>
                  <a:pt x="9174" y="6546"/>
                </a:lnTo>
                <a:lnTo>
                  <a:pt x="8979" y="6668"/>
                </a:lnTo>
                <a:lnTo>
                  <a:pt x="8639" y="6911"/>
                </a:lnTo>
                <a:lnTo>
                  <a:pt x="8468" y="6668"/>
                </a:lnTo>
                <a:lnTo>
                  <a:pt x="8274" y="6425"/>
                </a:lnTo>
                <a:lnTo>
                  <a:pt x="7884" y="5987"/>
                </a:lnTo>
                <a:lnTo>
                  <a:pt x="6838" y="4770"/>
                </a:lnTo>
                <a:lnTo>
                  <a:pt x="6984" y="4648"/>
                </a:lnTo>
                <a:lnTo>
                  <a:pt x="7106" y="4502"/>
                </a:lnTo>
                <a:lnTo>
                  <a:pt x="7252" y="4308"/>
                </a:lnTo>
                <a:lnTo>
                  <a:pt x="7349" y="4113"/>
                </a:lnTo>
                <a:lnTo>
                  <a:pt x="7398" y="3894"/>
                </a:lnTo>
                <a:lnTo>
                  <a:pt x="7446" y="3675"/>
                </a:lnTo>
                <a:lnTo>
                  <a:pt x="7446" y="3456"/>
                </a:lnTo>
                <a:lnTo>
                  <a:pt x="7446" y="3213"/>
                </a:lnTo>
                <a:lnTo>
                  <a:pt x="7422" y="2994"/>
                </a:lnTo>
                <a:lnTo>
                  <a:pt x="7373" y="2775"/>
                </a:lnTo>
                <a:lnTo>
                  <a:pt x="7252" y="2312"/>
                </a:lnTo>
                <a:lnTo>
                  <a:pt x="7154" y="2093"/>
                </a:lnTo>
                <a:lnTo>
                  <a:pt x="7057" y="1899"/>
                </a:lnTo>
                <a:lnTo>
                  <a:pt x="6936" y="1704"/>
                </a:lnTo>
                <a:lnTo>
                  <a:pt x="6814" y="1509"/>
                </a:lnTo>
                <a:lnTo>
                  <a:pt x="6644" y="1339"/>
                </a:lnTo>
                <a:lnTo>
                  <a:pt x="6473" y="1193"/>
                </a:lnTo>
                <a:lnTo>
                  <a:pt x="6254" y="1072"/>
                </a:lnTo>
                <a:lnTo>
                  <a:pt x="6035" y="1023"/>
                </a:lnTo>
                <a:lnTo>
                  <a:pt x="5792" y="999"/>
                </a:lnTo>
                <a:lnTo>
                  <a:pt x="5573" y="1047"/>
                </a:lnTo>
                <a:lnTo>
                  <a:pt x="5354" y="999"/>
                </a:lnTo>
                <a:lnTo>
                  <a:pt x="5135" y="999"/>
                </a:lnTo>
                <a:lnTo>
                  <a:pt x="4940" y="1047"/>
                </a:lnTo>
                <a:lnTo>
                  <a:pt x="4770" y="1096"/>
                </a:lnTo>
                <a:lnTo>
                  <a:pt x="4575" y="1193"/>
                </a:lnTo>
                <a:lnTo>
                  <a:pt x="4429" y="1290"/>
                </a:lnTo>
                <a:lnTo>
                  <a:pt x="4259" y="1436"/>
                </a:lnTo>
                <a:lnTo>
                  <a:pt x="4113" y="1582"/>
                </a:lnTo>
                <a:lnTo>
                  <a:pt x="3991" y="1753"/>
                </a:lnTo>
                <a:lnTo>
                  <a:pt x="3870" y="1923"/>
                </a:lnTo>
                <a:lnTo>
                  <a:pt x="3772" y="2118"/>
                </a:lnTo>
                <a:lnTo>
                  <a:pt x="3675" y="2288"/>
                </a:lnTo>
                <a:lnTo>
                  <a:pt x="3602" y="2507"/>
                </a:lnTo>
                <a:lnTo>
                  <a:pt x="3529" y="2702"/>
                </a:lnTo>
                <a:lnTo>
                  <a:pt x="3505" y="2896"/>
                </a:lnTo>
                <a:lnTo>
                  <a:pt x="3480" y="3091"/>
                </a:lnTo>
                <a:lnTo>
                  <a:pt x="3456" y="3334"/>
                </a:lnTo>
                <a:lnTo>
                  <a:pt x="3480" y="3578"/>
                </a:lnTo>
                <a:lnTo>
                  <a:pt x="3529" y="3821"/>
                </a:lnTo>
                <a:lnTo>
                  <a:pt x="3578" y="4016"/>
                </a:lnTo>
                <a:lnTo>
                  <a:pt x="3675" y="4235"/>
                </a:lnTo>
                <a:lnTo>
                  <a:pt x="3772" y="4405"/>
                </a:lnTo>
                <a:lnTo>
                  <a:pt x="3894" y="4575"/>
                </a:lnTo>
                <a:lnTo>
                  <a:pt x="4040" y="4721"/>
                </a:lnTo>
                <a:lnTo>
                  <a:pt x="4210" y="4867"/>
                </a:lnTo>
                <a:lnTo>
                  <a:pt x="4381" y="4965"/>
                </a:lnTo>
                <a:lnTo>
                  <a:pt x="4575" y="5062"/>
                </a:lnTo>
                <a:lnTo>
                  <a:pt x="4770" y="5135"/>
                </a:lnTo>
                <a:lnTo>
                  <a:pt x="4989" y="5208"/>
                </a:lnTo>
                <a:lnTo>
                  <a:pt x="5232" y="5232"/>
                </a:lnTo>
                <a:lnTo>
                  <a:pt x="5719" y="5232"/>
                </a:lnTo>
                <a:lnTo>
                  <a:pt x="5889" y="5184"/>
                </a:lnTo>
                <a:lnTo>
                  <a:pt x="6084" y="5159"/>
                </a:lnTo>
                <a:lnTo>
                  <a:pt x="6400" y="5038"/>
                </a:lnTo>
                <a:lnTo>
                  <a:pt x="6838" y="5573"/>
                </a:lnTo>
                <a:lnTo>
                  <a:pt x="7276" y="6084"/>
                </a:lnTo>
                <a:lnTo>
                  <a:pt x="7738" y="6692"/>
                </a:lnTo>
                <a:lnTo>
                  <a:pt x="7982" y="6984"/>
                </a:lnTo>
                <a:lnTo>
                  <a:pt x="8103" y="7106"/>
                </a:lnTo>
                <a:lnTo>
                  <a:pt x="8249" y="7228"/>
                </a:lnTo>
                <a:lnTo>
                  <a:pt x="7982" y="7520"/>
                </a:lnTo>
                <a:lnTo>
                  <a:pt x="7738" y="7812"/>
                </a:lnTo>
                <a:lnTo>
                  <a:pt x="7519" y="8152"/>
                </a:lnTo>
                <a:lnTo>
                  <a:pt x="7325" y="8517"/>
                </a:lnTo>
                <a:lnTo>
                  <a:pt x="7179" y="8907"/>
                </a:lnTo>
                <a:lnTo>
                  <a:pt x="7081" y="9320"/>
                </a:lnTo>
                <a:lnTo>
                  <a:pt x="7009" y="9734"/>
                </a:lnTo>
                <a:lnTo>
                  <a:pt x="7009" y="10147"/>
                </a:lnTo>
                <a:lnTo>
                  <a:pt x="7009" y="10561"/>
                </a:lnTo>
                <a:lnTo>
                  <a:pt x="7081" y="10975"/>
                </a:lnTo>
                <a:lnTo>
                  <a:pt x="7154" y="11340"/>
                </a:lnTo>
                <a:lnTo>
                  <a:pt x="6984" y="11364"/>
                </a:lnTo>
                <a:lnTo>
                  <a:pt x="6814" y="11413"/>
                </a:lnTo>
                <a:lnTo>
                  <a:pt x="6449" y="11559"/>
                </a:lnTo>
                <a:lnTo>
                  <a:pt x="5792" y="11851"/>
                </a:lnTo>
                <a:lnTo>
                  <a:pt x="4916" y="12216"/>
                </a:lnTo>
                <a:lnTo>
                  <a:pt x="4064" y="12605"/>
                </a:lnTo>
                <a:lnTo>
                  <a:pt x="3602" y="12848"/>
                </a:lnTo>
                <a:lnTo>
                  <a:pt x="3432" y="12629"/>
                </a:lnTo>
                <a:lnTo>
                  <a:pt x="3261" y="12435"/>
                </a:lnTo>
                <a:lnTo>
                  <a:pt x="3091" y="12264"/>
                </a:lnTo>
                <a:lnTo>
                  <a:pt x="2872" y="12118"/>
                </a:lnTo>
                <a:lnTo>
                  <a:pt x="2653" y="12021"/>
                </a:lnTo>
                <a:lnTo>
                  <a:pt x="2434" y="11948"/>
                </a:lnTo>
                <a:lnTo>
                  <a:pt x="2191" y="11924"/>
                </a:lnTo>
                <a:lnTo>
                  <a:pt x="1923" y="11948"/>
                </a:lnTo>
                <a:lnTo>
                  <a:pt x="1777" y="11924"/>
                </a:lnTo>
                <a:lnTo>
                  <a:pt x="1631" y="11948"/>
                </a:lnTo>
                <a:lnTo>
                  <a:pt x="1461" y="11972"/>
                </a:lnTo>
                <a:lnTo>
                  <a:pt x="1315" y="12045"/>
                </a:lnTo>
                <a:lnTo>
                  <a:pt x="1023" y="12191"/>
                </a:lnTo>
                <a:lnTo>
                  <a:pt x="804" y="12386"/>
                </a:lnTo>
                <a:lnTo>
                  <a:pt x="633" y="12532"/>
                </a:lnTo>
                <a:lnTo>
                  <a:pt x="487" y="12678"/>
                </a:lnTo>
                <a:lnTo>
                  <a:pt x="366" y="12848"/>
                </a:lnTo>
                <a:lnTo>
                  <a:pt x="268" y="13043"/>
                </a:lnTo>
                <a:lnTo>
                  <a:pt x="171" y="13238"/>
                </a:lnTo>
                <a:lnTo>
                  <a:pt x="98" y="13432"/>
                </a:lnTo>
                <a:lnTo>
                  <a:pt x="49" y="13651"/>
                </a:lnTo>
                <a:lnTo>
                  <a:pt x="25" y="13846"/>
                </a:lnTo>
                <a:lnTo>
                  <a:pt x="1" y="14089"/>
                </a:lnTo>
                <a:lnTo>
                  <a:pt x="25" y="14308"/>
                </a:lnTo>
                <a:lnTo>
                  <a:pt x="74" y="14503"/>
                </a:lnTo>
                <a:lnTo>
                  <a:pt x="122" y="14722"/>
                </a:lnTo>
                <a:lnTo>
                  <a:pt x="195" y="14917"/>
                </a:lnTo>
                <a:lnTo>
                  <a:pt x="317" y="15087"/>
                </a:lnTo>
                <a:lnTo>
                  <a:pt x="439" y="15257"/>
                </a:lnTo>
                <a:lnTo>
                  <a:pt x="560" y="15428"/>
                </a:lnTo>
                <a:lnTo>
                  <a:pt x="706" y="15574"/>
                </a:lnTo>
                <a:lnTo>
                  <a:pt x="877" y="15695"/>
                </a:lnTo>
                <a:lnTo>
                  <a:pt x="1071" y="15817"/>
                </a:lnTo>
                <a:lnTo>
                  <a:pt x="1242" y="15914"/>
                </a:lnTo>
                <a:lnTo>
                  <a:pt x="1436" y="15987"/>
                </a:lnTo>
                <a:lnTo>
                  <a:pt x="1655" y="16036"/>
                </a:lnTo>
                <a:lnTo>
                  <a:pt x="1850" y="16085"/>
                </a:lnTo>
                <a:lnTo>
                  <a:pt x="2312" y="16085"/>
                </a:lnTo>
                <a:lnTo>
                  <a:pt x="2531" y="16036"/>
                </a:lnTo>
                <a:lnTo>
                  <a:pt x="2726" y="15963"/>
                </a:lnTo>
                <a:lnTo>
                  <a:pt x="2921" y="15890"/>
                </a:lnTo>
                <a:lnTo>
                  <a:pt x="3091" y="15793"/>
                </a:lnTo>
                <a:lnTo>
                  <a:pt x="3237" y="15671"/>
                </a:lnTo>
                <a:lnTo>
                  <a:pt x="3383" y="15525"/>
                </a:lnTo>
                <a:lnTo>
                  <a:pt x="3529" y="15355"/>
                </a:lnTo>
                <a:lnTo>
                  <a:pt x="3626" y="15184"/>
                </a:lnTo>
                <a:lnTo>
                  <a:pt x="3724" y="15014"/>
                </a:lnTo>
                <a:lnTo>
                  <a:pt x="3797" y="14819"/>
                </a:lnTo>
                <a:lnTo>
                  <a:pt x="3870" y="14625"/>
                </a:lnTo>
                <a:lnTo>
                  <a:pt x="3918" y="14406"/>
                </a:lnTo>
                <a:lnTo>
                  <a:pt x="3918" y="14211"/>
                </a:lnTo>
                <a:lnTo>
                  <a:pt x="3943" y="13992"/>
                </a:lnTo>
                <a:lnTo>
                  <a:pt x="3918" y="13773"/>
                </a:lnTo>
                <a:lnTo>
                  <a:pt x="3870" y="13530"/>
                </a:lnTo>
                <a:lnTo>
                  <a:pt x="3797" y="13311"/>
                </a:lnTo>
                <a:lnTo>
                  <a:pt x="4502" y="12970"/>
                </a:lnTo>
                <a:lnTo>
                  <a:pt x="5378" y="12581"/>
                </a:lnTo>
                <a:lnTo>
                  <a:pt x="6254" y="12216"/>
                </a:lnTo>
                <a:lnTo>
                  <a:pt x="6522" y="12118"/>
                </a:lnTo>
                <a:lnTo>
                  <a:pt x="6790" y="12021"/>
                </a:lnTo>
                <a:lnTo>
                  <a:pt x="7081" y="11924"/>
                </a:lnTo>
                <a:lnTo>
                  <a:pt x="7203" y="11851"/>
                </a:lnTo>
                <a:lnTo>
                  <a:pt x="7325" y="11778"/>
                </a:lnTo>
                <a:lnTo>
                  <a:pt x="7422" y="12021"/>
                </a:lnTo>
                <a:lnTo>
                  <a:pt x="7544" y="12240"/>
                </a:lnTo>
                <a:lnTo>
                  <a:pt x="7690" y="12459"/>
                </a:lnTo>
                <a:lnTo>
                  <a:pt x="7836" y="12678"/>
                </a:lnTo>
                <a:lnTo>
                  <a:pt x="8006" y="12873"/>
                </a:lnTo>
                <a:lnTo>
                  <a:pt x="8176" y="13043"/>
                </a:lnTo>
                <a:lnTo>
                  <a:pt x="8371" y="13213"/>
                </a:lnTo>
                <a:lnTo>
                  <a:pt x="8566" y="13384"/>
                </a:lnTo>
                <a:lnTo>
                  <a:pt x="8785" y="13530"/>
                </a:lnTo>
                <a:lnTo>
                  <a:pt x="9004" y="13651"/>
                </a:lnTo>
                <a:lnTo>
                  <a:pt x="9223" y="13773"/>
                </a:lnTo>
                <a:lnTo>
                  <a:pt x="9466" y="13870"/>
                </a:lnTo>
                <a:lnTo>
                  <a:pt x="9685" y="13968"/>
                </a:lnTo>
                <a:lnTo>
                  <a:pt x="9928" y="14041"/>
                </a:lnTo>
                <a:lnTo>
                  <a:pt x="10196" y="14114"/>
                </a:lnTo>
                <a:lnTo>
                  <a:pt x="10439" y="14162"/>
                </a:lnTo>
                <a:lnTo>
                  <a:pt x="10391" y="14308"/>
                </a:lnTo>
                <a:lnTo>
                  <a:pt x="10366" y="14454"/>
                </a:lnTo>
                <a:lnTo>
                  <a:pt x="10342" y="14844"/>
                </a:lnTo>
                <a:lnTo>
                  <a:pt x="10342" y="15209"/>
                </a:lnTo>
                <a:lnTo>
                  <a:pt x="10342" y="15963"/>
                </a:lnTo>
                <a:lnTo>
                  <a:pt x="10342" y="16936"/>
                </a:lnTo>
                <a:lnTo>
                  <a:pt x="10220" y="16961"/>
                </a:lnTo>
                <a:lnTo>
                  <a:pt x="10147" y="16985"/>
                </a:lnTo>
                <a:lnTo>
                  <a:pt x="10099" y="17034"/>
                </a:lnTo>
                <a:lnTo>
                  <a:pt x="10074" y="17082"/>
                </a:lnTo>
                <a:lnTo>
                  <a:pt x="10050" y="17155"/>
                </a:lnTo>
                <a:lnTo>
                  <a:pt x="9758" y="17253"/>
                </a:lnTo>
                <a:lnTo>
                  <a:pt x="9490" y="17399"/>
                </a:lnTo>
                <a:lnTo>
                  <a:pt x="9247" y="17569"/>
                </a:lnTo>
                <a:lnTo>
                  <a:pt x="9028" y="17763"/>
                </a:lnTo>
                <a:lnTo>
                  <a:pt x="8833" y="18007"/>
                </a:lnTo>
                <a:lnTo>
                  <a:pt x="8687" y="18299"/>
                </a:lnTo>
                <a:lnTo>
                  <a:pt x="8590" y="18591"/>
                </a:lnTo>
                <a:lnTo>
                  <a:pt x="8517" y="18907"/>
                </a:lnTo>
                <a:lnTo>
                  <a:pt x="8517" y="19126"/>
                </a:lnTo>
                <a:lnTo>
                  <a:pt x="8517" y="19345"/>
                </a:lnTo>
                <a:lnTo>
                  <a:pt x="8566" y="19564"/>
                </a:lnTo>
                <a:lnTo>
                  <a:pt x="8614" y="19783"/>
                </a:lnTo>
                <a:lnTo>
                  <a:pt x="8712" y="19978"/>
                </a:lnTo>
                <a:lnTo>
                  <a:pt x="8809" y="20172"/>
                </a:lnTo>
                <a:lnTo>
                  <a:pt x="8931" y="20343"/>
                </a:lnTo>
                <a:lnTo>
                  <a:pt x="9052" y="20513"/>
                </a:lnTo>
                <a:lnTo>
                  <a:pt x="9198" y="20659"/>
                </a:lnTo>
                <a:lnTo>
                  <a:pt x="9369" y="20805"/>
                </a:lnTo>
                <a:lnTo>
                  <a:pt x="9563" y="20927"/>
                </a:lnTo>
                <a:lnTo>
                  <a:pt x="9758" y="21024"/>
                </a:lnTo>
                <a:lnTo>
                  <a:pt x="9953" y="21121"/>
                </a:lnTo>
                <a:lnTo>
                  <a:pt x="10147" y="21170"/>
                </a:lnTo>
                <a:lnTo>
                  <a:pt x="10366" y="21219"/>
                </a:lnTo>
                <a:lnTo>
                  <a:pt x="10610" y="21243"/>
                </a:lnTo>
                <a:lnTo>
                  <a:pt x="10853" y="21243"/>
                </a:lnTo>
                <a:lnTo>
                  <a:pt x="11072" y="21194"/>
                </a:lnTo>
                <a:lnTo>
                  <a:pt x="11291" y="21146"/>
                </a:lnTo>
                <a:lnTo>
                  <a:pt x="11486" y="21073"/>
                </a:lnTo>
                <a:lnTo>
                  <a:pt x="11680" y="20975"/>
                </a:lnTo>
                <a:lnTo>
                  <a:pt x="11875" y="20854"/>
                </a:lnTo>
                <a:lnTo>
                  <a:pt x="12045" y="20708"/>
                </a:lnTo>
                <a:lnTo>
                  <a:pt x="12191" y="20537"/>
                </a:lnTo>
                <a:lnTo>
                  <a:pt x="12313" y="20367"/>
                </a:lnTo>
                <a:lnTo>
                  <a:pt x="12435" y="20172"/>
                </a:lnTo>
                <a:lnTo>
                  <a:pt x="12532" y="19978"/>
                </a:lnTo>
                <a:lnTo>
                  <a:pt x="12629" y="19783"/>
                </a:lnTo>
                <a:lnTo>
                  <a:pt x="12678" y="19564"/>
                </a:lnTo>
                <a:lnTo>
                  <a:pt x="12727" y="19345"/>
                </a:lnTo>
                <a:lnTo>
                  <a:pt x="12751" y="19126"/>
                </a:lnTo>
                <a:lnTo>
                  <a:pt x="12751" y="18883"/>
                </a:lnTo>
                <a:lnTo>
                  <a:pt x="12727" y="18712"/>
                </a:lnTo>
                <a:lnTo>
                  <a:pt x="12678" y="18518"/>
                </a:lnTo>
                <a:lnTo>
                  <a:pt x="12629" y="18347"/>
                </a:lnTo>
                <a:lnTo>
                  <a:pt x="12581" y="18177"/>
                </a:lnTo>
                <a:lnTo>
                  <a:pt x="12483" y="18031"/>
                </a:lnTo>
                <a:lnTo>
                  <a:pt x="12386" y="17885"/>
                </a:lnTo>
                <a:lnTo>
                  <a:pt x="12289" y="17739"/>
                </a:lnTo>
                <a:lnTo>
                  <a:pt x="12167" y="17617"/>
                </a:lnTo>
                <a:lnTo>
                  <a:pt x="11899" y="17374"/>
                </a:lnTo>
                <a:lnTo>
                  <a:pt x="11607" y="17180"/>
                </a:lnTo>
                <a:lnTo>
                  <a:pt x="11267" y="17058"/>
                </a:lnTo>
                <a:lnTo>
                  <a:pt x="10926" y="16961"/>
                </a:lnTo>
                <a:lnTo>
                  <a:pt x="10926" y="16717"/>
                </a:lnTo>
                <a:lnTo>
                  <a:pt x="10926" y="15598"/>
                </a:lnTo>
                <a:lnTo>
                  <a:pt x="10926" y="15014"/>
                </a:lnTo>
                <a:lnTo>
                  <a:pt x="10902" y="14649"/>
                </a:lnTo>
                <a:lnTo>
                  <a:pt x="10926" y="14454"/>
                </a:lnTo>
                <a:lnTo>
                  <a:pt x="10926" y="14381"/>
                </a:lnTo>
                <a:lnTo>
                  <a:pt x="10975" y="14308"/>
                </a:lnTo>
                <a:lnTo>
                  <a:pt x="10999" y="14211"/>
                </a:lnTo>
                <a:lnTo>
                  <a:pt x="11413" y="14187"/>
                </a:lnTo>
                <a:lnTo>
                  <a:pt x="11826" y="14114"/>
                </a:lnTo>
                <a:lnTo>
                  <a:pt x="11924" y="14114"/>
                </a:lnTo>
                <a:lnTo>
                  <a:pt x="11997" y="14089"/>
                </a:lnTo>
                <a:lnTo>
                  <a:pt x="12021" y="14065"/>
                </a:lnTo>
                <a:lnTo>
                  <a:pt x="12264" y="13992"/>
                </a:lnTo>
                <a:lnTo>
                  <a:pt x="12483" y="13919"/>
                </a:lnTo>
                <a:lnTo>
                  <a:pt x="12727" y="13822"/>
                </a:lnTo>
                <a:lnTo>
                  <a:pt x="12946" y="13700"/>
                </a:lnTo>
                <a:lnTo>
                  <a:pt x="13140" y="13578"/>
                </a:lnTo>
                <a:lnTo>
                  <a:pt x="13335" y="13432"/>
                </a:lnTo>
                <a:lnTo>
                  <a:pt x="13530" y="13286"/>
                </a:lnTo>
                <a:lnTo>
                  <a:pt x="13700" y="13116"/>
                </a:lnTo>
                <a:lnTo>
                  <a:pt x="13822" y="13140"/>
                </a:lnTo>
                <a:lnTo>
                  <a:pt x="13870" y="13116"/>
                </a:lnTo>
                <a:lnTo>
                  <a:pt x="13919" y="13067"/>
                </a:lnTo>
                <a:lnTo>
                  <a:pt x="13943" y="13043"/>
                </a:lnTo>
                <a:lnTo>
                  <a:pt x="13943" y="12970"/>
                </a:lnTo>
                <a:lnTo>
                  <a:pt x="13919" y="12921"/>
                </a:lnTo>
                <a:lnTo>
                  <a:pt x="14089" y="12727"/>
                </a:lnTo>
                <a:lnTo>
                  <a:pt x="14235" y="12508"/>
                </a:lnTo>
                <a:lnTo>
                  <a:pt x="14381" y="12289"/>
                </a:lnTo>
                <a:lnTo>
                  <a:pt x="14503" y="12045"/>
                </a:lnTo>
                <a:lnTo>
                  <a:pt x="14625" y="11802"/>
                </a:lnTo>
                <a:lnTo>
                  <a:pt x="14722" y="11559"/>
                </a:lnTo>
                <a:lnTo>
                  <a:pt x="14795" y="11315"/>
                </a:lnTo>
                <a:lnTo>
                  <a:pt x="14868" y="11048"/>
                </a:lnTo>
                <a:lnTo>
                  <a:pt x="14989" y="11096"/>
                </a:lnTo>
                <a:lnTo>
                  <a:pt x="15135" y="11145"/>
                </a:lnTo>
                <a:lnTo>
                  <a:pt x="15403" y="11169"/>
                </a:lnTo>
                <a:lnTo>
                  <a:pt x="16912" y="11364"/>
                </a:lnTo>
                <a:lnTo>
                  <a:pt x="17885" y="11510"/>
                </a:lnTo>
                <a:lnTo>
                  <a:pt x="17909" y="11753"/>
                </a:lnTo>
                <a:lnTo>
                  <a:pt x="17982" y="11997"/>
                </a:lnTo>
                <a:lnTo>
                  <a:pt x="18055" y="12264"/>
                </a:lnTo>
                <a:lnTo>
                  <a:pt x="18177" y="12483"/>
                </a:lnTo>
                <a:lnTo>
                  <a:pt x="18299" y="12678"/>
                </a:lnTo>
                <a:lnTo>
                  <a:pt x="18445" y="12848"/>
                </a:lnTo>
                <a:lnTo>
                  <a:pt x="18615" y="13019"/>
                </a:lnTo>
                <a:lnTo>
                  <a:pt x="18785" y="13140"/>
                </a:lnTo>
                <a:lnTo>
                  <a:pt x="18956" y="13262"/>
                </a:lnTo>
                <a:lnTo>
                  <a:pt x="19150" y="13359"/>
                </a:lnTo>
                <a:lnTo>
                  <a:pt x="19345" y="13432"/>
                </a:lnTo>
                <a:lnTo>
                  <a:pt x="19564" y="13481"/>
                </a:lnTo>
                <a:lnTo>
                  <a:pt x="19759" y="13505"/>
                </a:lnTo>
                <a:lnTo>
                  <a:pt x="19978" y="13530"/>
                </a:lnTo>
                <a:lnTo>
                  <a:pt x="20197" y="13530"/>
                </a:lnTo>
                <a:lnTo>
                  <a:pt x="20416" y="13505"/>
                </a:lnTo>
                <a:lnTo>
                  <a:pt x="20610" y="13457"/>
                </a:lnTo>
                <a:lnTo>
                  <a:pt x="20829" y="13384"/>
                </a:lnTo>
                <a:lnTo>
                  <a:pt x="21024" y="13311"/>
                </a:lnTo>
                <a:lnTo>
                  <a:pt x="21219" y="13189"/>
                </a:lnTo>
                <a:lnTo>
                  <a:pt x="21413" y="13067"/>
                </a:lnTo>
                <a:lnTo>
                  <a:pt x="21608" y="12921"/>
                </a:lnTo>
                <a:lnTo>
                  <a:pt x="21754" y="12751"/>
                </a:lnTo>
                <a:lnTo>
                  <a:pt x="21876" y="12581"/>
                </a:lnTo>
                <a:lnTo>
                  <a:pt x="21973" y="12386"/>
                </a:lnTo>
                <a:lnTo>
                  <a:pt x="22070" y="12191"/>
                </a:lnTo>
                <a:lnTo>
                  <a:pt x="22119" y="11997"/>
                </a:lnTo>
                <a:lnTo>
                  <a:pt x="22168" y="11778"/>
                </a:lnTo>
                <a:lnTo>
                  <a:pt x="22192" y="11583"/>
                </a:lnTo>
                <a:lnTo>
                  <a:pt x="22192" y="11364"/>
                </a:lnTo>
                <a:lnTo>
                  <a:pt x="22143" y="11145"/>
                </a:lnTo>
                <a:lnTo>
                  <a:pt x="22095" y="10926"/>
                </a:lnTo>
                <a:lnTo>
                  <a:pt x="22022" y="10731"/>
                </a:lnTo>
                <a:lnTo>
                  <a:pt x="21949" y="10537"/>
                </a:lnTo>
                <a:lnTo>
                  <a:pt x="21827" y="10342"/>
                </a:lnTo>
                <a:lnTo>
                  <a:pt x="21681" y="10172"/>
                </a:lnTo>
                <a:lnTo>
                  <a:pt x="21559" y="10050"/>
                </a:lnTo>
                <a:lnTo>
                  <a:pt x="21413" y="9928"/>
                </a:lnTo>
                <a:lnTo>
                  <a:pt x="21267" y="9831"/>
                </a:lnTo>
                <a:lnTo>
                  <a:pt x="21121" y="9734"/>
                </a:lnTo>
                <a:lnTo>
                  <a:pt x="20951" y="9661"/>
                </a:lnTo>
                <a:lnTo>
                  <a:pt x="20781" y="9612"/>
                </a:lnTo>
                <a:lnTo>
                  <a:pt x="20416" y="9515"/>
                </a:lnTo>
                <a:lnTo>
                  <a:pt x="20026" y="9466"/>
                </a:lnTo>
                <a:lnTo>
                  <a:pt x="19661" y="9490"/>
                </a:lnTo>
                <a:lnTo>
                  <a:pt x="19467" y="9515"/>
                </a:lnTo>
                <a:lnTo>
                  <a:pt x="19296" y="9563"/>
                </a:lnTo>
                <a:lnTo>
                  <a:pt x="19126" y="9636"/>
                </a:lnTo>
                <a:lnTo>
                  <a:pt x="18956" y="9709"/>
                </a:lnTo>
                <a:lnTo>
                  <a:pt x="18931" y="9709"/>
                </a:lnTo>
                <a:lnTo>
                  <a:pt x="18737" y="9807"/>
                </a:lnTo>
                <a:lnTo>
                  <a:pt x="18542" y="9928"/>
                </a:lnTo>
                <a:lnTo>
                  <a:pt x="18372" y="10074"/>
                </a:lnTo>
                <a:lnTo>
                  <a:pt x="18250" y="10245"/>
                </a:lnTo>
                <a:lnTo>
                  <a:pt x="18128" y="10415"/>
                </a:lnTo>
                <a:lnTo>
                  <a:pt x="18031" y="10610"/>
                </a:lnTo>
                <a:lnTo>
                  <a:pt x="17958" y="10804"/>
                </a:lnTo>
                <a:lnTo>
                  <a:pt x="17909" y="11023"/>
                </a:lnTo>
                <a:lnTo>
                  <a:pt x="16595" y="10853"/>
                </a:lnTo>
                <a:lnTo>
                  <a:pt x="15890" y="10756"/>
                </a:lnTo>
                <a:lnTo>
                  <a:pt x="15354" y="10707"/>
                </a:lnTo>
                <a:lnTo>
                  <a:pt x="15111" y="10683"/>
                </a:lnTo>
                <a:lnTo>
                  <a:pt x="14917" y="10707"/>
                </a:lnTo>
                <a:lnTo>
                  <a:pt x="14941" y="10366"/>
                </a:lnTo>
                <a:lnTo>
                  <a:pt x="14941" y="10001"/>
                </a:lnTo>
                <a:lnTo>
                  <a:pt x="14917" y="9636"/>
                </a:lnTo>
                <a:lnTo>
                  <a:pt x="14844" y="9296"/>
                </a:lnTo>
                <a:lnTo>
                  <a:pt x="14892" y="9247"/>
                </a:lnTo>
                <a:lnTo>
                  <a:pt x="14892" y="9223"/>
                </a:lnTo>
                <a:lnTo>
                  <a:pt x="14868" y="9174"/>
                </a:lnTo>
                <a:lnTo>
                  <a:pt x="14844" y="9150"/>
                </a:lnTo>
                <a:lnTo>
                  <a:pt x="14819" y="9126"/>
                </a:lnTo>
                <a:lnTo>
                  <a:pt x="14722" y="8858"/>
                </a:lnTo>
                <a:lnTo>
                  <a:pt x="14625" y="8590"/>
                </a:lnTo>
                <a:lnTo>
                  <a:pt x="14503" y="8323"/>
                </a:lnTo>
                <a:lnTo>
                  <a:pt x="14357" y="8079"/>
                </a:lnTo>
                <a:lnTo>
                  <a:pt x="14187" y="7860"/>
                </a:lnTo>
                <a:lnTo>
                  <a:pt x="14016" y="7641"/>
                </a:lnTo>
                <a:lnTo>
                  <a:pt x="13822" y="7447"/>
                </a:lnTo>
                <a:lnTo>
                  <a:pt x="13627" y="7252"/>
                </a:lnTo>
                <a:lnTo>
                  <a:pt x="13773" y="7179"/>
                </a:lnTo>
                <a:lnTo>
                  <a:pt x="13919" y="7106"/>
                </a:lnTo>
                <a:lnTo>
                  <a:pt x="14187" y="6887"/>
                </a:lnTo>
                <a:lnTo>
                  <a:pt x="14673" y="6425"/>
                </a:lnTo>
                <a:lnTo>
                  <a:pt x="15500" y="5695"/>
                </a:lnTo>
                <a:lnTo>
                  <a:pt x="15890" y="5330"/>
                </a:lnTo>
                <a:lnTo>
                  <a:pt x="16279" y="4940"/>
                </a:lnTo>
                <a:lnTo>
                  <a:pt x="16620" y="4600"/>
                </a:lnTo>
                <a:lnTo>
                  <a:pt x="16912" y="4235"/>
                </a:lnTo>
                <a:lnTo>
                  <a:pt x="17106" y="4283"/>
                </a:lnTo>
                <a:lnTo>
                  <a:pt x="17666" y="4283"/>
                </a:lnTo>
                <a:lnTo>
                  <a:pt x="17909" y="4259"/>
                </a:lnTo>
                <a:lnTo>
                  <a:pt x="18128" y="4235"/>
                </a:lnTo>
                <a:lnTo>
                  <a:pt x="18347" y="4162"/>
                </a:lnTo>
                <a:lnTo>
                  <a:pt x="18566" y="4089"/>
                </a:lnTo>
                <a:lnTo>
                  <a:pt x="18785" y="3991"/>
                </a:lnTo>
                <a:lnTo>
                  <a:pt x="18980" y="3894"/>
                </a:lnTo>
                <a:lnTo>
                  <a:pt x="19150" y="3772"/>
                </a:lnTo>
                <a:lnTo>
                  <a:pt x="19345" y="3626"/>
                </a:lnTo>
                <a:lnTo>
                  <a:pt x="19491" y="3480"/>
                </a:lnTo>
                <a:lnTo>
                  <a:pt x="19637" y="3310"/>
                </a:lnTo>
                <a:lnTo>
                  <a:pt x="19783" y="3140"/>
                </a:lnTo>
                <a:lnTo>
                  <a:pt x="19880" y="2945"/>
                </a:lnTo>
                <a:lnTo>
                  <a:pt x="19978" y="2726"/>
                </a:lnTo>
                <a:lnTo>
                  <a:pt x="20051" y="2531"/>
                </a:lnTo>
                <a:lnTo>
                  <a:pt x="20124" y="2288"/>
                </a:lnTo>
                <a:lnTo>
                  <a:pt x="20148" y="2069"/>
                </a:lnTo>
                <a:lnTo>
                  <a:pt x="20172" y="1874"/>
                </a:lnTo>
                <a:lnTo>
                  <a:pt x="20148" y="1680"/>
                </a:lnTo>
                <a:lnTo>
                  <a:pt x="20099" y="1485"/>
                </a:lnTo>
                <a:lnTo>
                  <a:pt x="20051" y="1290"/>
                </a:lnTo>
                <a:lnTo>
                  <a:pt x="19953" y="1120"/>
                </a:lnTo>
                <a:lnTo>
                  <a:pt x="19856" y="974"/>
                </a:lnTo>
                <a:lnTo>
                  <a:pt x="19759" y="804"/>
                </a:lnTo>
                <a:lnTo>
                  <a:pt x="19613" y="682"/>
                </a:lnTo>
                <a:lnTo>
                  <a:pt x="19467" y="536"/>
                </a:lnTo>
                <a:lnTo>
                  <a:pt x="19321" y="415"/>
                </a:lnTo>
                <a:lnTo>
                  <a:pt x="19150" y="317"/>
                </a:lnTo>
                <a:lnTo>
                  <a:pt x="18980" y="244"/>
                </a:lnTo>
                <a:lnTo>
                  <a:pt x="18810" y="171"/>
                </a:lnTo>
                <a:lnTo>
                  <a:pt x="18615" y="123"/>
                </a:lnTo>
                <a:lnTo>
                  <a:pt x="18420" y="74"/>
                </a:lnTo>
                <a:lnTo>
                  <a:pt x="18226" y="74"/>
                </a:lnTo>
                <a:lnTo>
                  <a:pt x="18104" y="25"/>
                </a:lnTo>
                <a:lnTo>
                  <a:pt x="17982" y="1"/>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8</a:t>
            </a:fld>
            <a:endParaRPr/>
          </a:p>
        </p:txBody>
      </p:sp>
      <p:sp>
        <p:nvSpPr>
          <p:cNvPr id="6" name="Google Shape;104;p19"/>
          <p:cNvSpPr txBox="1">
            <a:spLocks/>
          </p:cNvSpPr>
          <p:nvPr/>
        </p:nvSpPr>
        <p:spPr>
          <a:xfrm>
            <a:off x="1080966" y="1832286"/>
            <a:ext cx="6921703" cy="2806700"/>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L="457200" marR="0" lvl="0" indent="-368300" algn="l" rtl="0">
              <a:lnSpc>
                <a:spcPct val="115000"/>
              </a:lnSpc>
              <a:spcBef>
                <a:spcPts val="600"/>
              </a:spcBef>
              <a:spcAft>
                <a:spcPts val="0"/>
              </a:spcAft>
              <a:buClr>
                <a:srgbClr val="B7B7B7"/>
              </a:buClr>
              <a:buSzPts val="2200"/>
              <a:buFont typeface="Montserrat Light"/>
              <a:buChar char="◦"/>
              <a:defRPr sz="2200" b="0" i="0" u="none" strike="noStrike" cap="none">
                <a:solidFill>
                  <a:srgbClr val="666666"/>
                </a:solidFill>
                <a:latin typeface="Montserrat Light"/>
                <a:ea typeface="Montserrat Light"/>
                <a:cs typeface="Montserrat Light"/>
                <a:sym typeface="Montserrat Light"/>
              </a:defRPr>
            </a:lvl1pPr>
            <a:lvl2pPr marL="914400" marR="0" lvl="1" indent="-368300" algn="l" rtl="0">
              <a:lnSpc>
                <a:spcPct val="115000"/>
              </a:lnSpc>
              <a:spcBef>
                <a:spcPts val="1000"/>
              </a:spcBef>
              <a:spcAft>
                <a:spcPts val="0"/>
              </a:spcAft>
              <a:buClr>
                <a:srgbClr val="B7B7B7"/>
              </a:buClr>
              <a:buSzPts val="2200"/>
              <a:buFont typeface="Montserrat Light"/>
              <a:buChar char="◦"/>
              <a:defRPr sz="2200" b="0" i="0" u="none" strike="noStrike" cap="none">
                <a:solidFill>
                  <a:srgbClr val="666666"/>
                </a:solidFill>
                <a:latin typeface="Montserrat Light"/>
                <a:ea typeface="Montserrat Light"/>
                <a:cs typeface="Montserrat Light"/>
                <a:sym typeface="Montserrat Light"/>
              </a:defRPr>
            </a:lvl2pPr>
            <a:lvl3pPr marL="1371600" marR="0" lvl="2" indent="-368300" algn="l" rtl="0">
              <a:lnSpc>
                <a:spcPct val="115000"/>
              </a:lnSpc>
              <a:spcBef>
                <a:spcPts val="1000"/>
              </a:spcBef>
              <a:spcAft>
                <a:spcPts val="0"/>
              </a:spcAft>
              <a:buClr>
                <a:srgbClr val="B7B7B7"/>
              </a:buClr>
              <a:buSzPts val="2200"/>
              <a:buFont typeface="Montserrat Light"/>
              <a:buChar char="◦"/>
              <a:defRPr sz="2200" b="0" i="0" u="none" strike="noStrike" cap="none">
                <a:solidFill>
                  <a:srgbClr val="666666"/>
                </a:solidFill>
                <a:latin typeface="Montserrat Light"/>
                <a:ea typeface="Montserrat Light"/>
                <a:cs typeface="Montserrat Light"/>
                <a:sym typeface="Montserrat Light"/>
              </a:defRPr>
            </a:lvl3pPr>
            <a:lvl4pPr marL="1828800" marR="0" lvl="3" indent="-368300" algn="l" rtl="0">
              <a:lnSpc>
                <a:spcPct val="115000"/>
              </a:lnSpc>
              <a:spcBef>
                <a:spcPts val="1000"/>
              </a:spcBef>
              <a:spcAft>
                <a:spcPts val="0"/>
              </a:spcAft>
              <a:buClr>
                <a:srgbClr val="B7B7B7"/>
              </a:buClr>
              <a:buSzPts val="2200"/>
              <a:buFont typeface="Montserrat Light"/>
              <a:buChar char="◦"/>
              <a:defRPr sz="2200" b="0" i="0" u="none" strike="noStrike" cap="none">
                <a:solidFill>
                  <a:srgbClr val="666666"/>
                </a:solidFill>
                <a:latin typeface="Montserrat Light"/>
                <a:ea typeface="Montserrat Light"/>
                <a:cs typeface="Montserrat Light"/>
                <a:sym typeface="Montserrat Light"/>
              </a:defRPr>
            </a:lvl4pPr>
            <a:lvl5pPr marL="2286000" marR="0" lvl="4" indent="-368300" algn="l" rtl="0">
              <a:lnSpc>
                <a:spcPct val="115000"/>
              </a:lnSpc>
              <a:spcBef>
                <a:spcPts val="1000"/>
              </a:spcBef>
              <a:spcAft>
                <a:spcPts val="0"/>
              </a:spcAft>
              <a:buClr>
                <a:srgbClr val="B7B7B7"/>
              </a:buClr>
              <a:buSzPts val="2200"/>
              <a:buFont typeface="Montserrat Light"/>
              <a:buChar char="◦"/>
              <a:defRPr sz="2200" b="0" i="0" u="none" strike="noStrike" cap="none">
                <a:solidFill>
                  <a:srgbClr val="666666"/>
                </a:solidFill>
                <a:latin typeface="Montserrat Light"/>
                <a:ea typeface="Montserrat Light"/>
                <a:cs typeface="Montserrat Light"/>
                <a:sym typeface="Montserrat Light"/>
              </a:defRPr>
            </a:lvl5pPr>
            <a:lvl6pPr marL="2743200" marR="0" lvl="5" indent="-368300" algn="l" rtl="0">
              <a:lnSpc>
                <a:spcPct val="115000"/>
              </a:lnSpc>
              <a:spcBef>
                <a:spcPts val="1000"/>
              </a:spcBef>
              <a:spcAft>
                <a:spcPts val="0"/>
              </a:spcAft>
              <a:buClr>
                <a:srgbClr val="B7B7B7"/>
              </a:buClr>
              <a:buSzPts val="2200"/>
              <a:buFont typeface="Montserrat Light"/>
              <a:buChar char="◦"/>
              <a:defRPr sz="2200" b="0" i="0" u="none" strike="noStrike" cap="none">
                <a:solidFill>
                  <a:srgbClr val="666666"/>
                </a:solidFill>
                <a:latin typeface="Montserrat Light"/>
                <a:ea typeface="Montserrat Light"/>
                <a:cs typeface="Montserrat Light"/>
                <a:sym typeface="Montserrat Light"/>
              </a:defRPr>
            </a:lvl6pPr>
            <a:lvl7pPr marL="3200400" marR="0" lvl="6" indent="-368300" algn="l" rtl="0">
              <a:lnSpc>
                <a:spcPct val="115000"/>
              </a:lnSpc>
              <a:spcBef>
                <a:spcPts val="1000"/>
              </a:spcBef>
              <a:spcAft>
                <a:spcPts val="0"/>
              </a:spcAft>
              <a:buClr>
                <a:srgbClr val="B7B7B7"/>
              </a:buClr>
              <a:buSzPts val="2200"/>
              <a:buFont typeface="Montserrat Light"/>
              <a:buChar char="◦"/>
              <a:defRPr sz="2200" b="0" i="0" u="none" strike="noStrike" cap="none">
                <a:solidFill>
                  <a:srgbClr val="666666"/>
                </a:solidFill>
                <a:latin typeface="Montserrat Light"/>
                <a:ea typeface="Montserrat Light"/>
                <a:cs typeface="Montserrat Light"/>
                <a:sym typeface="Montserrat Light"/>
              </a:defRPr>
            </a:lvl7pPr>
            <a:lvl8pPr marL="3657600" marR="0" lvl="7" indent="-368300" algn="l" rtl="0">
              <a:lnSpc>
                <a:spcPct val="115000"/>
              </a:lnSpc>
              <a:spcBef>
                <a:spcPts val="1000"/>
              </a:spcBef>
              <a:spcAft>
                <a:spcPts val="0"/>
              </a:spcAft>
              <a:buClr>
                <a:srgbClr val="B7B7B7"/>
              </a:buClr>
              <a:buSzPts val="2200"/>
              <a:buFont typeface="Montserrat Light"/>
              <a:buChar char="◦"/>
              <a:defRPr sz="2200" b="0" i="0" u="none" strike="noStrike" cap="none">
                <a:solidFill>
                  <a:srgbClr val="666666"/>
                </a:solidFill>
                <a:latin typeface="Montserrat Light"/>
                <a:ea typeface="Montserrat Light"/>
                <a:cs typeface="Montserrat Light"/>
                <a:sym typeface="Montserrat Light"/>
              </a:defRPr>
            </a:lvl8pPr>
            <a:lvl9pPr marL="4114800" marR="0" lvl="8" indent="-368300" algn="l" rtl="0">
              <a:lnSpc>
                <a:spcPct val="115000"/>
              </a:lnSpc>
              <a:spcBef>
                <a:spcPts val="1000"/>
              </a:spcBef>
              <a:spcAft>
                <a:spcPts val="1000"/>
              </a:spcAft>
              <a:buClr>
                <a:srgbClr val="B7B7B7"/>
              </a:buClr>
              <a:buSzPts val="2200"/>
              <a:buFont typeface="Montserrat Light"/>
              <a:buChar char="◦"/>
              <a:defRPr sz="2200" b="0" i="0" u="none" strike="noStrike" cap="none">
                <a:solidFill>
                  <a:srgbClr val="666666"/>
                </a:solidFill>
                <a:latin typeface="Montserrat Light"/>
                <a:ea typeface="Montserrat Light"/>
                <a:cs typeface="Montserrat Light"/>
                <a:sym typeface="Montserrat Light"/>
              </a:defRPr>
            </a:lvl9pPr>
          </a:lstStyle>
          <a:p>
            <a:pPr marL="0" indent="0">
              <a:spcAft>
                <a:spcPts val="1000"/>
              </a:spcAft>
              <a:buFont typeface="Montserrat Light"/>
              <a:buNone/>
            </a:pPr>
            <a:r>
              <a:rPr lang="en-US" sz="1600" b="1" dirty="0">
                <a:solidFill>
                  <a:srgbClr val="0070C0"/>
                </a:solidFill>
                <a:effectLst>
                  <a:outerShdw blurRad="38100" dist="38100" dir="2700000" algn="tl">
                    <a:srgbClr val="000000">
                      <a:alpha val="43137"/>
                    </a:srgbClr>
                  </a:outerShdw>
                </a:effectLst>
              </a:rPr>
              <a:t>Since the first election in 1993, Cambodia and Thailand have enjoyed their bilateral relations by exchanging the official visits in all levels</a:t>
            </a:r>
          </a:p>
          <a:p>
            <a:pPr marL="285750" indent="-285750">
              <a:spcAft>
                <a:spcPts val="1000"/>
              </a:spcAft>
              <a:buFont typeface="Wingdings" panose="05000000000000000000" pitchFamily="2" charset="2"/>
              <a:buChar char="§"/>
            </a:pPr>
            <a:r>
              <a:rPr lang="en-US" sz="1600" b="1" dirty="0">
                <a:solidFill>
                  <a:srgbClr val="0070C0"/>
                </a:solidFill>
                <a:effectLst>
                  <a:outerShdw blurRad="38100" dist="38100" dir="2700000" algn="tl">
                    <a:srgbClr val="000000">
                      <a:alpha val="43137"/>
                    </a:srgbClr>
                  </a:outerShdw>
                </a:effectLst>
              </a:rPr>
              <a:t>Royal Visits</a:t>
            </a:r>
          </a:p>
          <a:p>
            <a:pPr marL="285750" indent="-285750">
              <a:spcAft>
                <a:spcPts val="1000"/>
              </a:spcAft>
              <a:buFont typeface="Wingdings" panose="05000000000000000000" pitchFamily="2" charset="2"/>
              <a:buChar char="§"/>
            </a:pPr>
            <a:r>
              <a:rPr lang="en-US" sz="1600" b="1" dirty="0">
                <a:solidFill>
                  <a:srgbClr val="0070C0"/>
                </a:solidFill>
                <a:effectLst>
                  <a:outerShdw blurRad="38100" dist="38100" dir="2700000" algn="tl">
                    <a:srgbClr val="000000">
                      <a:alpha val="43137"/>
                    </a:srgbClr>
                  </a:outerShdw>
                </a:effectLst>
              </a:rPr>
              <a:t>Top Leaders Visits</a:t>
            </a:r>
          </a:p>
          <a:p>
            <a:pPr marL="285750" indent="-285750">
              <a:spcAft>
                <a:spcPts val="1000"/>
              </a:spcAft>
              <a:buFont typeface="Wingdings" panose="05000000000000000000" pitchFamily="2" charset="2"/>
              <a:buChar char="§"/>
            </a:pPr>
            <a:r>
              <a:rPr lang="en-US" sz="1600" b="1" dirty="0">
                <a:solidFill>
                  <a:srgbClr val="0070C0"/>
                </a:solidFill>
                <a:effectLst>
                  <a:outerShdw blurRad="38100" dist="38100" dir="2700000" algn="tl">
                    <a:srgbClr val="000000">
                      <a:alpha val="43137"/>
                    </a:srgbClr>
                  </a:outerShdw>
                </a:effectLst>
              </a:rPr>
              <a:t>Ministerial Level: Many meetings</a:t>
            </a:r>
          </a:p>
          <a:p>
            <a:pPr marL="285750" indent="-285750">
              <a:spcAft>
                <a:spcPts val="1000"/>
              </a:spcAft>
              <a:buFont typeface="Wingdings" panose="05000000000000000000" pitchFamily="2" charset="2"/>
              <a:buChar char="§"/>
            </a:pPr>
            <a:r>
              <a:rPr lang="en-US" sz="1600" b="1" dirty="0">
                <a:solidFill>
                  <a:srgbClr val="0070C0"/>
                </a:solidFill>
                <a:effectLst>
                  <a:outerShdw blurRad="38100" dist="38100" dir="2700000" algn="tl">
                    <a:srgbClr val="000000">
                      <a:alpha val="43137"/>
                    </a:srgbClr>
                  </a:outerShdw>
                </a:effectLst>
              </a:rPr>
              <a:t>People to People: Along the borders and other mechanisms</a:t>
            </a:r>
          </a:p>
        </p:txBody>
      </p:sp>
      <p:sp>
        <p:nvSpPr>
          <p:cNvPr id="7" name="Google Shape;103;p19"/>
          <p:cNvSpPr txBox="1">
            <a:spLocks/>
          </p:cNvSpPr>
          <p:nvPr/>
        </p:nvSpPr>
        <p:spPr>
          <a:xfrm>
            <a:off x="1339793" y="455256"/>
            <a:ext cx="6204900" cy="1159800"/>
          </a:xfrm>
          <a:prstGeom prst="rect">
            <a:avLst/>
          </a:prstGeom>
          <a:noFill/>
          <a:ln>
            <a:noFill/>
          </a:ln>
          <a:effectLst>
            <a:outerShdw blurRad="42863" dist="9525" dir="5400000" algn="bl" rotWithShape="0">
              <a:srgbClr val="000000">
                <a:alpha val="20000"/>
              </a:srgbClr>
            </a:outerShdw>
          </a:effectLst>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1pPr>
            <a:lvl2pPr marR="0" lvl="1"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2pPr>
            <a:lvl3pPr marR="0" lvl="2"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3pPr>
            <a:lvl4pPr marR="0" lvl="3"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4pPr>
            <a:lvl5pPr marR="0" lvl="4"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5pPr>
            <a:lvl6pPr marR="0" lvl="5"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6pPr>
            <a:lvl7pPr marR="0" lvl="6"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7pPr>
            <a:lvl8pPr marR="0" lvl="7"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8pPr>
            <a:lvl9pPr marR="0" lvl="8"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9pPr>
          </a:lstStyle>
          <a:p>
            <a:pPr algn="ctr"/>
            <a:r>
              <a:rPr lang="en-US" sz="3200" dirty="0">
                <a:solidFill>
                  <a:srgbClr val="FF0000"/>
                </a:solidFill>
                <a:effectLst>
                  <a:outerShdw blurRad="38100" dist="38100" dir="2700000" algn="tl">
                    <a:srgbClr val="000000">
                      <a:alpha val="43137"/>
                    </a:srgbClr>
                  </a:outerShdw>
                </a:effectLst>
              </a:rPr>
              <a:t>Official Visits of Leaders</a:t>
            </a:r>
          </a:p>
        </p:txBody>
      </p:sp>
    </p:spTree>
    <p:extLst>
      <p:ext uri="{BB962C8B-B14F-4D97-AF65-F5344CB8AC3E}">
        <p14:creationId xmlns:p14="http://schemas.microsoft.com/office/powerpoint/2010/main" val="33668628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9</a:t>
            </a:fld>
            <a:endParaRPr/>
          </a:p>
        </p:txBody>
      </p:sp>
      <p:pic>
        <p:nvPicPr>
          <p:cNvPr id="5" name="Picture 2" descr="Image result for Official Visit of PM Hun Sen to Thail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7344" y="760575"/>
            <a:ext cx="5487809" cy="37460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598333">
            <a:off x="802606" y="225269"/>
            <a:ext cx="1585439" cy="1070610"/>
          </a:xfrm>
          <a:prstGeom prst="rect">
            <a:avLst/>
          </a:prstGeom>
          <a:effectLst>
            <a:softEdge rad="317500"/>
          </a:effectLst>
        </p:spPr>
      </p:pic>
    </p:spTree>
    <p:extLst>
      <p:ext uri="{BB962C8B-B14F-4D97-AF65-F5344CB8AC3E}">
        <p14:creationId xmlns:p14="http://schemas.microsoft.com/office/powerpoint/2010/main" val="18362948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10</a:t>
            </a:fld>
            <a:endParaRPr/>
          </a:p>
        </p:txBody>
      </p:sp>
      <p:graphicFrame>
        <p:nvGraphicFramePr>
          <p:cNvPr id="2" name="Table 1"/>
          <p:cNvGraphicFramePr>
            <a:graphicFrameLocks noGrp="1"/>
          </p:cNvGraphicFramePr>
          <p:nvPr>
            <p:extLst/>
          </p:nvPr>
        </p:nvGraphicFramePr>
        <p:xfrm>
          <a:off x="1513840" y="1027430"/>
          <a:ext cx="6096000" cy="2966720"/>
        </p:xfrm>
        <a:graphic>
          <a:graphicData uri="http://schemas.openxmlformats.org/drawingml/2006/table">
            <a:tbl>
              <a:tblPr firstRow="1" bandRow="1">
                <a:tableStyleId>{5EFBD0F5-53F4-4190-B25C-30495F166836}</a:tableStyleId>
              </a:tblPr>
              <a:tblGrid>
                <a:gridCol w="1524000">
                  <a:extLst>
                    <a:ext uri="{9D8B030D-6E8A-4147-A177-3AD203B41FA5}">
                      <a16:colId xmlns:a16="http://schemas.microsoft.com/office/drawing/2014/main" xmlns="" val="902422893"/>
                    </a:ext>
                  </a:extLst>
                </a:gridCol>
                <a:gridCol w="2418080">
                  <a:extLst>
                    <a:ext uri="{9D8B030D-6E8A-4147-A177-3AD203B41FA5}">
                      <a16:colId xmlns:a16="http://schemas.microsoft.com/office/drawing/2014/main" xmlns="" val="2211506698"/>
                    </a:ext>
                  </a:extLst>
                </a:gridCol>
                <a:gridCol w="1036320">
                  <a:extLst>
                    <a:ext uri="{9D8B030D-6E8A-4147-A177-3AD203B41FA5}">
                      <a16:colId xmlns:a16="http://schemas.microsoft.com/office/drawing/2014/main" xmlns="" val="641100609"/>
                    </a:ext>
                  </a:extLst>
                </a:gridCol>
                <a:gridCol w="1117600">
                  <a:extLst>
                    <a:ext uri="{9D8B030D-6E8A-4147-A177-3AD203B41FA5}">
                      <a16:colId xmlns:a16="http://schemas.microsoft.com/office/drawing/2014/main" xmlns="" val="1294969446"/>
                    </a:ext>
                  </a:extLst>
                </a:gridCol>
              </a:tblGrid>
              <a:tr h="370840">
                <a:tc gridSpan="4">
                  <a:txBody>
                    <a:bodyPr/>
                    <a:lstStyle/>
                    <a:p>
                      <a:pPr marL="0" marR="0" algn="ctr">
                        <a:spcBef>
                          <a:spcPts val="0"/>
                        </a:spcBef>
                        <a:spcAft>
                          <a:spcPts val="0"/>
                        </a:spcAft>
                      </a:pPr>
                      <a:r>
                        <a:rPr lang="en-US" sz="1600" b="1" i="0" u="none" strike="noStrike" cap="none" dirty="0">
                          <a:solidFill>
                            <a:srgbClr val="0070C0"/>
                          </a:solidFill>
                          <a:effectLst>
                            <a:outerShdw blurRad="38100" dist="38100" dir="2700000" algn="tl">
                              <a:srgbClr val="000000">
                                <a:alpha val="43137"/>
                              </a:srgbClr>
                            </a:outerShdw>
                          </a:effectLst>
                          <a:latin typeface="Montserrat Light"/>
                          <a:ea typeface="Montserrat Light"/>
                          <a:cs typeface="Montserrat Light"/>
                          <a:sym typeface="Montserrat Light"/>
                        </a:rPr>
                        <a:t>Royal Visits (Since 1992)</a:t>
                      </a: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xmlns="" val="893170693"/>
                  </a:ext>
                </a:extLst>
              </a:tr>
              <a:tr h="370840">
                <a:tc gridSpan="2">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1" i="0" u="none" strike="noStrike" cap="none" dirty="0">
                          <a:solidFill>
                            <a:srgbClr val="666666"/>
                          </a:solidFill>
                          <a:latin typeface="Montserrat Light"/>
                          <a:ea typeface="Montserrat Light"/>
                          <a:cs typeface="Montserrat Light"/>
                          <a:sym typeface="Montserrat Light"/>
                        </a:rPr>
                        <a:t>Visits of HRH </a:t>
                      </a:r>
                      <a:r>
                        <a:rPr lang="en-US" sz="1600" b="1" i="0" u="none" strike="noStrike" cap="none" dirty="0" err="1">
                          <a:solidFill>
                            <a:srgbClr val="666666"/>
                          </a:solidFill>
                          <a:latin typeface="Montserrat Light"/>
                          <a:ea typeface="Montserrat Light"/>
                          <a:cs typeface="Montserrat Light"/>
                          <a:sym typeface="Montserrat Light"/>
                        </a:rPr>
                        <a:t>Sirindhorn</a:t>
                      </a:r>
                      <a:endParaRPr lang="en-US" sz="1600" b="1" i="0" u="none" strike="noStrike" cap="none" dirty="0">
                        <a:solidFill>
                          <a:srgbClr val="666666"/>
                        </a:solidFill>
                        <a:latin typeface="Montserrat Light"/>
                        <a:ea typeface="Montserrat Light"/>
                        <a:cs typeface="Montserrat Light"/>
                        <a:sym typeface="Montserrat Light"/>
                      </a:endParaRPr>
                    </a:p>
                  </a:txBody>
                  <a:tcPr anchor="ctr"/>
                </a:tc>
                <a:tc hMerge="1">
                  <a:txBody>
                    <a:bodyPr/>
                    <a:lstStyle/>
                    <a:p>
                      <a:endParaRPr lang="en-US" dirty="0"/>
                    </a:p>
                  </a:txBody>
                  <a:tcPr/>
                </a:tc>
                <a:tc gridSpan="2">
                  <a:txBody>
                    <a:bodyPr/>
                    <a:lstStyle/>
                    <a:p>
                      <a:r>
                        <a:rPr lang="en-US" sz="1600" b="1" i="0" u="none" strike="noStrike" cap="none" dirty="0">
                          <a:solidFill>
                            <a:srgbClr val="666666"/>
                          </a:solidFill>
                          <a:latin typeface="Montserrat Light"/>
                          <a:ea typeface="Montserrat Light"/>
                          <a:cs typeface="Montserrat Light"/>
                          <a:sym typeface="Montserrat Light"/>
                        </a:rPr>
                        <a:t>13</a:t>
                      </a:r>
                    </a:p>
                  </a:txBody>
                  <a:tcPr anchor="ctr"/>
                </a:tc>
                <a:tc hMerge="1">
                  <a:txBody>
                    <a:bodyPr/>
                    <a:lstStyle/>
                    <a:p>
                      <a:endParaRPr lang="en-US" dirty="0"/>
                    </a:p>
                  </a:txBody>
                  <a:tcPr/>
                </a:tc>
                <a:extLst>
                  <a:ext uri="{0D108BD9-81ED-4DB2-BD59-A6C34878D82A}">
                    <a16:rowId xmlns:a16="http://schemas.microsoft.com/office/drawing/2014/main" xmlns="" val="808171682"/>
                  </a:ext>
                </a:extLst>
              </a:tr>
              <a:tr h="370840">
                <a:tc gridSpan="2">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1" i="0" u="none" strike="noStrike" cap="none" dirty="0">
                          <a:solidFill>
                            <a:srgbClr val="666666"/>
                          </a:solidFill>
                          <a:latin typeface="Montserrat Light"/>
                          <a:ea typeface="Montserrat Light"/>
                          <a:cs typeface="Montserrat Light"/>
                          <a:sym typeface="Montserrat Light"/>
                        </a:rPr>
                        <a:t>Visit of HRH </a:t>
                      </a:r>
                      <a:r>
                        <a:rPr lang="en-US" sz="1600" b="1" i="0" u="none" strike="noStrike" cap="none" dirty="0" err="1">
                          <a:solidFill>
                            <a:srgbClr val="666666"/>
                          </a:solidFill>
                          <a:latin typeface="Montserrat Light"/>
                          <a:ea typeface="Montserrat Light"/>
                          <a:cs typeface="Montserrat Light"/>
                          <a:sym typeface="Montserrat Light"/>
                        </a:rPr>
                        <a:t>Chulabhorn</a:t>
                      </a:r>
                      <a:endParaRPr lang="en-US" sz="1600" b="1" i="0" u="none" strike="noStrike" cap="none" dirty="0">
                        <a:solidFill>
                          <a:srgbClr val="666666"/>
                        </a:solidFill>
                        <a:latin typeface="Montserrat Light"/>
                        <a:ea typeface="Montserrat Light"/>
                        <a:cs typeface="Montserrat Light"/>
                        <a:sym typeface="Montserrat Light"/>
                      </a:endParaRPr>
                    </a:p>
                  </a:txBody>
                  <a:tcPr anchor="ctr"/>
                </a:tc>
                <a:tc hMerge="1">
                  <a:txBody>
                    <a:bodyPr/>
                    <a:lstStyle/>
                    <a:p>
                      <a:endParaRPr lang="en-US" dirty="0"/>
                    </a:p>
                  </a:txBody>
                  <a:tcPr/>
                </a:tc>
                <a:tc gridSpan="2">
                  <a:txBody>
                    <a:bodyPr/>
                    <a:lstStyle/>
                    <a:p>
                      <a:r>
                        <a:rPr lang="en-US" sz="1600" b="1" i="0" u="none" strike="noStrike" cap="none" dirty="0">
                          <a:solidFill>
                            <a:srgbClr val="666666"/>
                          </a:solidFill>
                          <a:latin typeface="Montserrat Light"/>
                          <a:ea typeface="Montserrat Light"/>
                          <a:cs typeface="Montserrat Light"/>
                          <a:sym typeface="Montserrat Light"/>
                        </a:rPr>
                        <a:t>1</a:t>
                      </a:r>
                    </a:p>
                  </a:txBody>
                  <a:tcPr anchor="ctr"/>
                </a:tc>
                <a:tc hMerge="1">
                  <a:txBody>
                    <a:bodyPr/>
                    <a:lstStyle/>
                    <a:p>
                      <a:endParaRPr lang="en-US"/>
                    </a:p>
                  </a:txBody>
                  <a:tcPr/>
                </a:tc>
                <a:extLst>
                  <a:ext uri="{0D108BD9-81ED-4DB2-BD59-A6C34878D82A}">
                    <a16:rowId xmlns:a16="http://schemas.microsoft.com/office/drawing/2014/main" xmlns="" val="967297711"/>
                  </a:ext>
                </a:extLst>
              </a:tr>
              <a:tr h="370840">
                <a:tc gridSpan="4">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b="1" i="0" u="none" strike="noStrike" cap="none" dirty="0">
                          <a:solidFill>
                            <a:srgbClr val="0070C0"/>
                          </a:solidFill>
                          <a:effectLst>
                            <a:outerShdw blurRad="38100" dist="38100" dir="2700000" algn="tl">
                              <a:srgbClr val="000000">
                                <a:alpha val="43137"/>
                              </a:srgbClr>
                            </a:outerShdw>
                          </a:effectLst>
                          <a:latin typeface="Montserrat Light"/>
                          <a:ea typeface="Montserrat Light"/>
                          <a:cs typeface="Montserrat Light"/>
                          <a:sym typeface="Montserrat Light"/>
                        </a:rPr>
                        <a:t>Top Leaders Visits stared since 1994</a:t>
                      </a:r>
                    </a:p>
                  </a:txBody>
                  <a:tcPr anchor="ctr"/>
                </a:tc>
                <a:tc hMerge="1">
                  <a:txBody>
                    <a:bodyPr/>
                    <a:lstStyle/>
                    <a:p>
                      <a:endParaRPr lang="en-US" dirty="0"/>
                    </a:p>
                  </a:txBody>
                  <a:tcP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xmlns="" val="4046546933"/>
                  </a:ext>
                </a:extLst>
              </a:tr>
              <a:tr h="370840">
                <a:tc rowSpan="2">
                  <a:txBody>
                    <a:bodyPr/>
                    <a:lstStyle/>
                    <a:p>
                      <a:r>
                        <a:rPr lang="en-US" sz="1600" b="1" i="0" u="none" strike="noStrike" cap="none" dirty="0">
                          <a:solidFill>
                            <a:srgbClr val="666666"/>
                          </a:solidFill>
                          <a:latin typeface="Montserrat Light"/>
                          <a:ea typeface="Montserrat Light"/>
                          <a:cs typeface="Montserrat Light"/>
                          <a:sym typeface="Montserrat Light"/>
                        </a:rPr>
                        <a:t>Thai</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Prime Ministers</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20</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7 PMs</a:t>
                      </a:r>
                    </a:p>
                  </a:txBody>
                  <a:tcPr anchor="ctr"/>
                </a:tc>
                <a:extLst>
                  <a:ext uri="{0D108BD9-81ED-4DB2-BD59-A6C34878D82A}">
                    <a16:rowId xmlns:a16="http://schemas.microsoft.com/office/drawing/2014/main" xmlns="" val="2891634212"/>
                  </a:ext>
                </a:extLst>
              </a:tr>
              <a:tr h="370840">
                <a:tc vMerge="1">
                  <a:txBody>
                    <a:bodyPr/>
                    <a:lstStyle/>
                    <a:p>
                      <a:endParaRPr lang="en-US" dirty="0"/>
                    </a:p>
                  </a:txBody>
                  <a:tcPr/>
                </a:tc>
                <a:tc>
                  <a:txBody>
                    <a:bodyPr/>
                    <a:lstStyle/>
                    <a:p>
                      <a:r>
                        <a:rPr lang="en-US" sz="1600" b="1" i="0" u="none" strike="noStrike" cap="none" dirty="0">
                          <a:solidFill>
                            <a:srgbClr val="666666"/>
                          </a:solidFill>
                          <a:latin typeface="Montserrat Light"/>
                          <a:ea typeface="Montserrat Light"/>
                          <a:cs typeface="Montserrat Light"/>
                          <a:sym typeface="Montserrat Light"/>
                        </a:rPr>
                        <a:t>Foreign Ministers</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19</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8 FMs</a:t>
                      </a:r>
                    </a:p>
                  </a:txBody>
                  <a:tcPr anchor="ctr"/>
                </a:tc>
                <a:extLst>
                  <a:ext uri="{0D108BD9-81ED-4DB2-BD59-A6C34878D82A}">
                    <a16:rowId xmlns:a16="http://schemas.microsoft.com/office/drawing/2014/main" xmlns="" val="1994451513"/>
                  </a:ext>
                </a:extLst>
              </a:tr>
              <a:tr h="370840">
                <a:tc rowSpan="2">
                  <a:txBody>
                    <a:bodyPr/>
                    <a:lstStyle/>
                    <a:p>
                      <a:r>
                        <a:rPr lang="en-US" sz="1600" b="1" i="0" u="none" strike="noStrike" cap="none" dirty="0">
                          <a:solidFill>
                            <a:srgbClr val="666666"/>
                          </a:solidFill>
                          <a:latin typeface="Montserrat Light"/>
                          <a:ea typeface="Montserrat Light"/>
                          <a:cs typeface="Montserrat Light"/>
                          <a:sym typeface="Montserrat Light"/>
                        </a:rPr>
                        <a:t>Cambodia</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Prime Ministers</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15</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1 PM</a:t>
                      </a:r>
                    </a:p>
                  </a:txBody>
                  <a:tcPr anchor="ctr"/>
                </a:tc>
                <a:extLst>
                  <a:ext uri="{0D108BD9-81ED-4DB2-BD59-A6C34878D82A}">
                    <a16:rowId xmlns:a16="http://schemas.microsoft.com/office/drawing/2014/main" xmlns="" val="2696953134"/>
                  </a:ext>
                </a:extLst>
              </a:tr>
              <a:tr h="370840">
                <a:tc vMerge="1">
                  <a:txBody>
                    <a:bodyPr/>
                    <a:lstStyle/>
                    <a:p>
                      <a:endParaRPr lang="en-US"/>
                    </a:p>
                  </a:txBody>
                  <a:tcPr/>
                </a:tc>
                <a:tc>
                  <a:txBody>
                    <a:bodyPr/>
                    <a:lstStyle/>
                    <a:p>
                      <a:r>
                        <a:rPr lang="en-US" sz="1600" b="1" i="0" u="none" strike="noStrike" cap="none" dirty="0">
                          <a:solidFill>
                            <a:srgbClr val="666666"/>
                          </a:solidFill>
                          <a:latin typeface="Montserrat Light"/>
                          <a:ea typeface="Montserrat Light"/>
                          <a:cs typeface="Montserrat Light"/>
                          <a:sym typeface="Montserrat Light"/>
                        </a:rPr>
                        <a:t>Foreign Ministers</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6</a:t>
                      </a:r>
                    </a:p>
                  </a:txBody>
                  <a:tcPr anchor="ctr"/>
                </a:tc>
                <a:tc>
                  <a:txBody>
                    <a:bodyPr/>
                    <a:lstStyle/>
                    <a:p>
                      <a:r>
                        <a:rPr lang="en-US" sz="1600" b="1" i="0" u="none" strike="noStrike" cap="none" dirty="0">
                          <a:solidFill>
                            <a:srgbClr val="666666"/>
                          </a:solidFill>
                          <a:latin typeface="Montserrat Light"/>
                          <a:ea typeface="Montserrat Light"/>
                          <a:cs typeface="Montserrat Light"/>
                          <a:sym typeface="Montserrat Light"/>
                        </a:rPr>
                        <a:t>3 FMs</a:t>
                      </a:r>
                    </a:p>
                  </a:txBody>
                  <a:tcPr anchor="ctr"/>
                </a:tc>
                <a:extLst>
                  <a:ext uri="{0D108BD9-81ED-4DB2-BD59-A6C34878D82A}">
                    <a16:rowId xmlns:a16="http://schemas.microsoft.com/office/drawing/2014/main" xmlns="" val="3978822661"/>
                  </a:ext>
                </a:extLst>
              </a:tr>
            </a:tbl>
          </a:graphicData>
        </a:graphic>
      </p:graphicFrame>
      <p:sp>
        <p:nvSpPr>
          <p:cNvPr id="4" name="Rectangle: Rounded Corners 3">
            <a:extLst/>
          </p:cNvPr>
          <p:cNvSpPr/>
          <p:nvPr/>
        </p:nvSpPr>
        <p:spPr>
          <a:xfrm>
            <a:off x="1133534" y="320524"/>
            <a:ext cx="6856612" cy="4500772"/>
          </a:xfrm>
          <a:prstGeom prst="roundRect">
            <a:avLst/>
          </a:prstGeom>
          <a:blipFill dpi="0" rotWithShape="1">
            <a:blip r:embed="rId3">
              <a:alphaModFix amt="22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58372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11</a:t>
            </a:fld>
            <a:endParaRPr/>
          </a:p>
        </p:txBody>
      </p:sp>
      <p:pic>
        <p:nvPicPr>
          <p:cNvPr id="4"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6833" y="965023"/>
            <a:ext cx="4047887" cy="269589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 name="Picture 4"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449" y="964720"/>
            <a:ext cx="3792380" cy="2692880"/>
          </a:xfrm>
          <a:prstGeom prst="rect">
            <a:avLst/>
          </a:prstGeom>
          <a:noFill/>
          <a:extLst>
            <a:ext uri="{909E8E84-426E-40DD-AFC4-6F175D3DCCD1}">
              <a14:hiddenFill xmlns:a14="http://schemas.microsoft.com/office/drawing/2010/main">
                <a:solidFill>
                  <a:srgbClr val="FFFFFF"/>
                </a:solidFill>
              </a14:hiddenFill>
            </a:ext>
          </a:extLst>
        </p:spPr>
      </p:pic>
      <p:sp>
        <p:nvSpPr>
          <p:cNvPr id="6" name="Google Shape;209;p29"/>
          <p:cNvSpPr/>
          <p:nvPr/>
        </p:nvSpPr>
        <p:spPr>
          <a:xfrm rot="5400000">
            <a:off x="4598852" y="2082583"/>
            <a:ext cx="550358" cy="3934565"/>
          </a:xfrm>
          <a:prstGeom prst="roundRect">
            <a:avLst>
              <a:gd name="adj" fmla="val 50000"/>
            </a:avLst>
          </a:prstGeom>
          <a:gradFill>
            <a:gsLst>
              <a:gs pos="0">
                <a:srgbClr val="FF8700"/>
              </a:gs>
              <a:gs pos="100000">
                <a:srgbClr val="FFD900"/>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211;p29"/>
          <p:cNvSpPr txBox="1"/>
          <p:nvPr/>
        </p:nvSpPr>
        <p:spPr>
          <a:xfrm>
            <a:off x="3134932" y="3853218"/>
            <a:ext cx="3706382" cy="393293"/>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100" dirty="0">
                <a:solidFill>
                  <a:schemeClr val="bg2">
                    <a:lumMod val="75000"/>
                  </a:schemeClr>
                </a:solidFill>
                <a:latin typeface="Montserrat ExtraBold"/>
                <a:ea typeface="Montserrat ExtraBold"/>
                <a:cs typeface="Montserrat ExtraBold"/>
                <a:sym typeface="Montserrat ExtraBold"/>
              </a:rPr>
              <a:t>Prime Ministers official visit to both Countries</a:t>
            </a:r>
            <a:endParaRPr sz="1100" dirty="0">
              <a:solidFill>
                <a:schemeClr val="bg2">
                  <a:lumMod val="75000"/>
                </a:schemeClr>
              </a:solidFill>
              <a:latin typeface="Montserrat ExtraBold"/>
              <a:ea typeface="Montserrat ExtraBold"/>
              <a:cs typeface="Montserrat ExtraBold"/>
              <a:sym typeface="Montserrat ExtraBold"/>
            </a:endParaRPr>
          </a:p>
        </p:txBody>
      </p:sp>
    </p:spTree>
    <p:extLst>
      <p:ext uri="{BB962C8B-B14F-4D97-AF65-F5344CB8AC3E}">
        <p14:creationId xmlns:p14="http://schemas.microsoft.com/office/powerpoint/2010/main" val="35244010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12</a:t>
            </a:fld>
            <a:endParaRPr/>
          </a:p>
        </p:txBody>
      </p:sp>
      <p:pic>
        <p:nvPicPr>
          <p:cNvPr id="6" name="Picture 2" descr="Image result for PM PRayut Visit Cambo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4684" y="485540"/>
            <a:ext cx="5289163" cy="3517500"/>
          </a:xfrm>
          <a:prstGeom prst="rect">
            <a:avLst/>
          </a:prstGeom>
          <a:noFill/>
          <a:extLst>
            <a:ext uri="{909E8E84-426E-40DD-AFC4-6F175D3DCCD1}">
              <a14:hiddenFill xmlns:a14="http://schemas.microsoft.com/office/drawing/2010/main">
                <a:solidFill>
                  <a:srgbClr val="FFFFFF"/>
                </a:solidFill>
              </a14:hiddenFill>
            </a:ext>
          </a:extLst>
        </p:spPr>
      </p:pic>
      <p:sp>
        <p:nvSpPr>
          <p:cNvPr id="7" name="Google Shape;209;p29"/>
          <p:cNvSpPr/>
          <p:nvPr/>
        </p:nvSpPr>
        <p:spPr>
          <a:xfrm rot="5400000">
            <a:off x="4236545" y="1721380"/>
            <a:ext cx="561726" cy="5379540"/>
          </a:xfrm>
          <a:prstGeom prst="roundRect">
            <a:avLst>
              <a:gd name="adj" fmla="val 50000"/>
            </a:avLst>
          </a:prstGeom>
          <a:gradFill>
            <a:gsLst>
              <a:gs pos="0">
                <a:srgbClr val="FF8700"/>
              </a:gs>
              <a:gs pos="100000">
                <a:srgbClr val="FFD900"/>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211;p29"/>
          <p:cNvSpPr txBox="1"/>
          <p:nvPr/>
        </p:nvSpPr>
        <p:spPr>
          <a:xfrm>
            <a:off x="2225040" y="4212393"/>
            <a:ext cx="4785360" cy="393293"/>
          </a:xfrm>
          <a:prstGeom prst="rect">
            <a:avLst/>
          </a:prstGeom>
          <a:noFill/>
          <a:ln>
            <a:noFill/>
          </a:ln>
        </p:spPr>
        <p:txBody>
          <a:bodyPr spcFirstLastPara="1" wrap="square" lIns="91425" tIns="91425" rIns="91425" bIns="91425" anchor="ctr" anchorCtr="0">
            <a:noAutofit/>
          </a:bodyPr>
          <a:lstStyle/>
          <a:p>
            <a:pPr lvl="0">
              <a:lnSpc>
                <a:spcPct val="115000"/>
              </a:lnSpc>
            </a:pPr>
            <a:r>
              <a:rPr lang="en" sz="1100" dirty="0">
                <a:solidFill>
                  <a:schemeClr val="bg2">
                    <a:lumMod val="75000"/>
                  </a:schemeClr>
                </a:solidFill>
                <a:latin typeface="Montserrat ExtraBold"/>
                <a:ea typeface="Montserrat ExtraBold"/>
                <a:cs typeface="Montserrat ExtraBold"/>
                <a:sym typeface="Montserrat ExtraBold"/>
              </a:rPr>
              <a:t>Prime Minister Prayut Chan-O-Cha and DPM FM </a:t>
            </a:r>
            <a:r>
              <a:rPr lang="en-US" sz="1100" dirty="0" err="1">
                <a:solidFill>
                  <a:schemeClr val="bg2">
                    <a:lumMod val="75000"/>
                  </a:schemeClr>
                </a:solidFill>
                <a:latin typeface="Montserrat ExtraBold"/>
                <a:ea typeface="Montserrat ExtraBold"/>
                <a:cs typeface="Montserrat ExtraBold"/>
                <a:sym typeface="Montserrat ExtraBold"/>
              </a:rPr>
              <a:t>Prak</a:t>
            </a:r>
            <a:r>
              <a:rPr lang="en-US" sz="1100" dirty="0">
                <a:solidFill>
                  <a:schemeClr val="bg2">
                    <a:lumMod val="75000"/>
                  </a:schemeClr>
                </a:solidFill>
                <a:latin typeface="Montserrat ExtraBold"/>
                <a:ea typeface="Montserrat ExtraBold"/>
                <a:cs typeface="Montserrat ExtraBold"/>
                <a:sym typeface="Montserrat ExtraBold"/>
              </a:rPr>
              <a:t> </a:t>
            </a:r>
            <a:r>
              <a:rPr lang="en-US" sz="1100" dirty="0" err="1">
                <a:solidFill>
                  <a:schemeClr val="bg2">
                    <a:lumMod val="75000"/>
                  </a:schemeClr>
                </a:solidFill>
                <a:latin typeface="Montserrat ExtraBold"/>
                <a:ea typeface="Montserrat ExtraBold"/>
                <a:cs typeface="Montserrat ExtraBold"/>
                <a:sym typeface="Montserrat ExtraBold"/>
              </a:rPr>
              <a:t>Sokhonn</a:t>
            </a:r>
            <a:endParaRPr sz="1100" dirty="0">
              <a:solidFill>
                <a:schemeClr val="bg2">
                  <a:lumMod val="75000"/>
                </a:schemeClr>
              </a:solidFill>
              <a:latin typeface="Montserrat ExtraBold"/>
              <a:ea typeface="Montserrat ExtraBold"/>
              <a:cs typeface="Montserrat ExtraBold"/>
              <a:sym typeface="Montserrat ExtraBold"/>
            </a:endParaRPr>
          </a:p>
        </p:txBody>
      </p:sp>
    </p:spTree>
    <p:extLst>
      <p:ext uri="{BB962C8B-B14F-4D97-AF65-F5344CB8AC3E}">
        <p14:creationId xmlns:p14="http://schemas.microsoft.com/office/powerpoint/2010/main" val="5659304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13</a:t>
            </a:fld>
            <a:endParaRPr/>
          </a:p>
        </p:txBody>
      </p:sp>
      <p:sp>
        <p:nvSpPr>
          <p:cNvPr id="7" name="Google Shape;209;p29"/>
          <p:cNvSpPr/>
          <p:nvPr/>
        </p:nvSpPr>
        <p:spPr>
          <a:xfrm rot="5400000">
            <a:off x="4297505" y="1894100"/>
            <a:ext cx="561726" cy="5379540"/>
          </a:xfrm>
          <a:prstGeom prst="roundRect">
            <a:avLst>
              <a:gd name="adj" fmla="val 50000"/>
            </a:avLst>
          </a:prstGeom>
          <a:gradFill>
            <a:gsLst>
              <a:gs pos="0">
                <a:srgbClr val="FF8700"/>
              </a:gs>
              <a:gs pos="100000">
                <a:srgbClr val="FFD900"/>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211;p29"/>
          <p:cNvSpPr txBox="1"/>
          <p:nvPr/>
        </p:nvSpPr>
        <p:spPr>
          <a:xfrm>
            <a:off x="2286000" y="4385113"/>
            <a:ext cx="4785360" cy="393293"/>
          </a:xfrm>
          <a:prstGeom prst="rect">
            <a:avLst/>
          </a:prstGeom>
          <a:noFill/>
          <a:ln>
            <a:noFill/>
          </a:ln>
        </p:spPr>
        <p:txBody>
          <a:bodyPr spcFirstLastPara="1" wrap="square" lIns="91425" tIns="91425" rIns="91425" bIns="91425" anchor="ctr" anchorCtr="0">
            <a:noAutofit/>
          </a:bodyPr>
          <a:lstStyle/>
          <a:p>
            <a:pPr lvl="0" algn="ctr">
              <a:lnSpc>
                <a:spcPct val="115000"/>
              </a:lnSpc>
            </a:pPr>
            <a:r>
              <a:rPr lang="en" sz="1100" dirty="0">
                <a:solidFill>
                  <a:schemeClr val="bg2">
                    <a:lumMod val="75000"/>
                  </a:schemeClr>
                </a:solidFill>
                <a:latin typeface="Montserrat ExtraBold"/>
                <a:ea typeface="Montserrat ExtraBold"/>
                <a:cs typeface="Montserrat ExtraBold"/>
                <a:sym typeface="Montserrat ExtraBold"/>
              </a:rPr>
              <a:t>Prime Minister Prayut Chan-O-Cha and DPM FM </a:t>
            </a:r>
            <a:r>
              <a:rPr lang="en-US" sz="1100" dirty="0" err="1">
                <a:solidFill>
                  <a:schemeClr val="bg2">
                    <a:lumMod val="75000"/>
                  </a:schemeClr>
                </a:solidFill>
                <a:latin typeface="Montserrat ExtraBold"/>
                <a:ea typeface="Montserrat ExtraBold"/>
                <a:cs typeface="Montserrat ExtraBold"/>
                <a:sym typeface="Montserrat ExtraBold"/>
              </a:rPr>
              <a:t>Prak</a:t>
            </a:r>
            <a:r>
              <a:rPr lang="en-US" sz="1100" dirty="0">
                <a:solidFill>
                  <a:schemeClr val="bg2">
                    <a:lumMod val="75000"/>
                  </a:schemeClr>
                </a:solidFill>
                <a:latin typeface="Montserrat ExtraBold"/>
                <a:ea typeface="Montserrat ExtraBold"/>
                <a:cs typeface="Montserrat ExtraBold"/>
                <a:sym typeface="Montserrat ExtraBold"/>
              </a:rPr>
              <a:t> </a:t>
            </a:r>
            <a:r>
              <a:rPr lang="en-US" sz="1100" dirty="0" err="1">
                <a:solidFill>
                  <a:schemeClr val="bg2">
                    <a:lumMod val="75000"/>
                  </a:schemeClr>
                </a:solidFill>
                <a:latin typeface="Montserrat ExtraBold"/>
                <a:ea typeface="Montserrat ExtraBold"/>
                <a:cs typeface="Montserrat ExtraBold"/>
                <a:sym typeface="Montserrat ExtraBold"/>
              </a:rPr>
              <a:t>Sokhonn</a:t>
            </a:r>
            <a:r>
              <a:rPr lang="en-US" sz="1100" dirty="0">
                <a:solidFill>
                  <a:schemeClr val="bg2">
                    <a:lumMod val="75000"/>
                  </a:schemeClr>
                </a:solidFill>
                <a:latin typeface="Montserrat ExtraBold"/>
                <a:ea typeface="Montserrat ExtraBold"/>
                <a:cs typeface="Montserrat ExtraBold"/>
                <a:sym typeface="Montserrat ExtraBold"/>
              </a:rPr>
              <a:t> Official Visit to Thailand</a:t>
            </a:r>
            <a:endParaRPr sz="1100" dirty="0">
              <a:solidFill>
                <a:schemeClr val="bg2">
                  <a:lumMod val="75000"/>
                </a:schemeClr>
              </a:solidFill>
              <a:latin typeface="Montserrat ExtraBold"/>
              <a:ea typeface="Montserrat ExtraBold"/>
              <a:cs typeface="Montserrat ExtraBold"/>
              <a:sym typeface="Montserrat ExtraBold"/>
            </a:endParaRPr>
          </a:p>
        </p:txBody>
      </p:sp>
      <p:pic>
        <p:nvPicPr>
          <p:cNvPr id="9" name="Picture 2" descr="Image result for PM PRayut Visit Cambo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5600" y="256824"/>
            <a:ext cx="5899405" cy="3929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71178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8700"/>
            </a:gs>
            <a:gs pos="100000">
              <a:srgbClr val="FFD900"/>
            </a:gs>
          </a:gsLst>
          <a:lin ang="5400700" scaled="0"/>
        </a:gradFill>
        <a:effectLst/>
      </p:bgPr>
    </p:bg>
    <p:spTree>
      <p:nvGrpSpPr>
        <p:cNvPr id="1" name="Shape 143"/>
        <p:cNvGrpSpPr/>
        <p:nvPr/>
      </p:nvGrpSpPr>
      <p:grpSpPr>
        <a:xfrm>
          <a:off x="0" y="0"/>
          <a:ext cx="0" cy="0"/>
          <a:chOff x="0" y="0"/>
          <a:chExt cx="0" cy="0"/>
        </a:xfrm>
      </p:grpSpPr>
      <p:sp>
        <p:nvSpPr>
          <p:cNvPr id="144" name="Google Shape;144;p24"/>
          <p:cNvSpPr txBox="1">
            <a:spLocks noGrp="1"/>
          </p:cNvSpPr>
          <p:nvPr>
            <p:ph type="title"/>
          </p:nvPr>
        </p:nvSpPr>
        <p:spPr>
          <a:xfrm>
            <a:off x="607560" y="911700"/>
            <a:ext cx="2216920" cy="3327600"/>
          </a:xfrm>
          <a:prstGeom prst="rect">
            <a:avLst/>
          </a:prstGeom>
        </p:spPr>
        <p:txBody>
          <a:bodyPr spcFirstLastPara="1" wrap="square" lIns="0" tIns="0" rIns="0" bIns="0" anchor="ctr" anchorCtr="0">
            <a:noAutofit/>
          </a:bodyPr>
          <a:lstStyle/>
          <a:p>
            <a:pPr lvl="0"/>
            <a:r>
              <a:rPr lang="en-US" dirty="0">
                <a:solidFill>
                  <a:srgbClr val="0070C0"/>
                </a:solidFill>
              </a:rPr>
              <a:t>Bilateral Mechanisms</a:t>
            </a:r>
            <a:endParaRPr dirty="0">
              <a:solidFill>
                <a:srgbClr val="0070C0"/>
              </a:solidFill>
            </a:endParaRPr>
          </a:p>
        </p:txBody>
      </p:sp>
      <p:sp>
        <p:nvSpPr>
          <p:cNvPr id="145" name="Google Shape;145;p2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14</a:t>
            </a:fld>
            <a:endParaRPr/>
          </a:p>
        </p:txBody>
      </p:sp>
      <p:sp>
        <p:nvSpPr>
          <p:cNvPr id="2" name="Rectangle 1"/>
          <p:cNvSpPr/>
          <p:nvPr/>
        </p:nvSpPr>
        <p:spPr>
          <a:xfrm>
            <a:off x="3694528" y="891977"/>
            <a:ext cx="5379133" cy="2893100"/>
          </a:xfrm>
          <a:prstGeom prst="rect">
            <a:avLst/>
          </a:prstGeom>
        </p:spPr>
        <p:txBody>
          <a:bodyPr wrap="square">
            <a:spAutoFit/>
          </a:bodyPr>
          <a:lstStyle/>
          <a:p>
            <a:pPr lvl="0"/>
            <a:r>
              <a:rPr lang="en-US" dirty="0">
                <a:solidFill>
                  <a:srgbClr val="666666"/>
                </a:solidFill>
                <a:latin typeface="Montserrat"/>
                <a:ea typeface="Montserrat"/>
                <a:cs typeface="Montserrat"/>
              </a:rPr>
              <a:t>Joint Commission on Bilateral Cooperation-JC: Bilateral cooperation in all fields such as economic, social, culture, education, tourism Etc.</a:t>
            </a:r>
          </a:p>
          <a:p>
            <a:pPr marL="285750" lvl="0" indent="-285750">
              <a:buFont typeface="Wingdings" panose="05000000000000000000" pitchFamily="2" charset="2"/>
              <a:buChar char="§"/>
            </a:pPr>
            <a:r>
              <a:rPr lang="en-US" dirty="0">
                <a:solidFill>
                  <a:srgbClr val="666666"/>
                </a:solidFill>
                <a:latin typeface="Montserrat"/>
                <a:ea typeface="Montserrat"/>
                <a:cs typeface="Montserrat"/>
              </a:rPr>
              <a:t>First meeting in Phnom Penh in 1995 for 10 times </a:t>
            </a:r>
          </a:p>
          <a:p>
            <a:pPr marL="285750" lvl="0" indent="-285750">
              <a:buFont typeface="Wingdings" panose="05000000000000000000" pitchFamily="2" charset="2"/>
              <a:buChar char="§"/>
            </a:pPr>
            <a:r>
              <a:rPr lang="en-US" dirty="0">
                <a:solidFill>
                  <a:srgbClr val="666666"/>
                </a:solidFill>
                <a:latin typeface="Montserrat"/>
                <a:ea typeface="Montserrat"/>
                <a:cs typeface="Montserrat"/>
              </a:rPr>
              <a:t>The next JC will be the 11st JC, in Cambodia after forming New Thai government </a:t>
            </a:r>
          </a:p>
          <a:p>
            <a:pPr lvl="0"/>
            <a:r>
              <a:rPr lang="en-US" dirty="0">
                <a:solidFill>
                  <a:srgbClr val="666666"/>
                </a:solidFill>
                <a:latin typeface="Montserrat"/>
                <a:ea typeface="Montserrat"/>
                <a:cs typeface="Montserrat"/>
              </a:rPr>
              <a:t>General Border Committee-GBC: the meeting between Minister  of Defense of both countries: the 14th meeting was held on 15 February 2019 in Phnom Penh</a:t>
            </a:r>
          </a:p>
          <a:p>
            <a:pPr lvl="0"/>
            <a:r>
              <a:rPr lang="en-US" dirty="0">
                <a:solidFill>
                  <a:srgbClr val="666666"/>
                </a:solidFill>
                <a:latin typeface="Montserrat"/>
                <a:ea typeface="Montserrat"/>
                <a:cs typeface="Montserrat"/>
              </a:rPr>
              <a:t>The Governor of Cambodia-Thai Border Provinces meeting</a:t>
            </a:r>
          </a:p>
          <a:p>
            <a:pPr lvl="0"/>
            <a:r>
              <a:rPr lang="en-US" dirty="0">
                <a:solidFill>
                  <a:srgbClr val="666666"/>
                </a:solidFill>
                <a:latin typeface="Montserrat"/>
                <a:ea typeface="Montserrat"/>
                <a:cs typeface="Montserrat"/>
              </a:rPr>
              <a:t>Joint Cabinet Retreat (JCR)</a:t>
            </a:r>
          </a:p>
          <a:p>
            <a:pPr lvl="0"/>
            <a:r>
              <a:rPr lang="en-US" dirty="0">
                <a:solidFill>
                  <a:srgbClr val="666666"/>
                </a:solidFill>
                <a:latin typeface="Montserrat"/>
                <a:ea typeface="Montserrat"/>
                <a:cs typeface="Montserrat"/>
              </a:rPr>
              <a:t>Joint Border Commission Meeting (JBC)</a:t>
            </a:r>
          </a:p>
        </p:txBody>
      </p:sp>
      <p:sp>
        <p:nvSpPr>
          <p:cNvPr id="26" name="Google Shape;159;p24"/>
          <p:cNvSpPr/>
          <p:nvPr/>
        </p:nvSpPr>
        <p:spPr>
          <a:xfrm rot="-8100000">
            <a:off x="3446969" y="949552"/>
            <a:ext cx="211732"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59;p24"/>
          <p:cNvSpPr/>
          <p:nvPr/>
        </p:nvSpPr>
        <p:spPr>
          <a:xfrm rot="-8100000">
            <a:off x="3435442" y="2238748"/>
            <a:ext cx="211732"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59;p24"/>
          <p:cNvSpPr/>
          <p:nvPr/>
        </p:nvSpPr>
        <p:spPr>
          <a:xfrm rot="-8100000">
            <a:off x="3443248" y="2866548"/>
            <a:ext cx="211732"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59;p24"/>
          <p:cNvSpPr/>
          <p:nvPr/>
        </p:nvSpPr>
        <p:spPr>
          <a:xfrm rot="-8100000">
            <a:off x="3435442" y="3292544"/>
            <a:ext cx="211732"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59;p24"/>
          <p:cNvSpPr/>
          <p:nvPr/>
        </p:nvSpPr>
        <p:spPr>
          <a:xfrm rot="-8100000">
            <a:off x="3443248" y="3573126"/>
            <a:ext cx="211732"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44450" ty="0" sx="81000" sy="100000" flip="x" algn="tl"/>
        </a:blipFill>
        <a:effectLst/>
      </p:bgPr>
    </p:bg>
    <p:spTree>
      <p:nvGrpSpPr>
        <p:cNvPr id="1" name="Shape 130"/>
        <p:cNvGrpSpPr/>
        <p:nvPr/>
      </p:nvGrpSpPr>
      <p:grpSpPr>
        <a:xfrm>
          <a:off x="0" y="0"/>
          <a:ext cx="0" cy="0"/>
          <a:chOff x="0" y="0"/>
          <a:chExt cx="0" cy="0"/>
        </a:xfrm>
      </p:grpSpPr>
      <p:sp>
        <p:nvSpPr>
          <p:cNvPr id="131" name="Google Shape;131;p22"/>
          <p:cNvSpPr txBox="1">
            <a:spLocks noGrp="1"/>
          </p:cNvSpPr>
          <p:nvPr>
            <p:ph type="title"/>
          </p:nvPr>
        </p:nvSpPr>
        <p:spPr>
          <a:xfrm>
            <a:off x="699000" y="759670"/>
            <a:ext cx="3494700" cy="828000"/>
          </a:xfrm>
          <a:prstGeom prst="rect">
            <a:avLst/>
          </a:prstGeom>
        </p:spPr>
        <p:txBody>
          <a:bodyPr spcFirstLastPara="1" wrap="square" lIns="0" tIns="0" rIns="0" bIns="0" anchor="b" anchorCtr="0">
            <a:noAutofit/>
          </a:bodyPr>
          <a:lstStyle/>
          <a:p>
            <a:pPr lvl="0"/>
            <a:r>
              <a:rPr lang="en-US" sz="2200" dirty="0"/>
              <a:t>Thai Tourists visit Cambodia</a:t>
            </a:r>
            <a:endParaRPr sz="2200" dirty="0"/>
          </a:p>
        </p:txBody>
      </p:sp>
      <p:sp>
        <p:nvSpPr>
          <p:cNvPr id="133" name="Google Shape;133;p22"/>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15</a:t>
            </a:fld>
            <a:endParaRPr/>
          </a:p>
        </p:txBody>
      </p:sp>
      <p:graphicFrame>
        <p:nvGraphicFramePr>
          <p:cNvPr id="7" name="Google Shape;168;p25"/>
          <p:cNvGraphicFramePr/>
          <p:nvPr>
            <p:extLst>
              <p:ext uri="{D42A27DB-BD31-4B8C-83A1-F6EECF244321}">
                <p14:modId xmlns:p14="http://schemas.microsoft.com/office/powerpoint/2010/main" val="1668205339"/>
              </p:ext>
            </p:extLst>
          </p:nvPr>
        </p:nvGraphicFramePr>
        <p:xfrm>
          <a:off x="759069" y="1890342"/>
          <a:ext cx="3220720" cy="1863972"/>
        </p:xfrm>
        <a:graphic>
          <a:graphicData uri="http://schemas.openxmlformats.org/drawingml/2006/table">
            <a:tbl>
              <a:tblPr>
                <a:noFill/>
                <a:tableStyleId>{5EFBD0F5-53F4-4190-B25C-30495F166836}</a:tableStyleId>
              </a:tblPr>
              <a:tblGrid>
                <a:gridCol w="1315505">
                  <a:extLst>
                    <a:ext uri="{9D8B030D-6E8A-4147-A177-3AD203B41FA5}">
                      <a16:colId xmlns:a16="http://schemas.microsoft.com/office/drawing/2014/main" xmlns="" val="20000"/>
                    </a:ext>
                  </a:extLst>
                </a:gridCol>
                <a:gridCol w="1905215">
                  <a:extLst>
                    <a:ext uri="{9D8B030D-6E8A-4147-A177-3AD203B41FA5}">
                      <a16:colId xmlns:a16="http://schemas.microsoft.com/office/drawing/2014/main" xmlns="" val="20003"/>
                    </a:ext>
                  </a:extLst>
                </a:gridCol>
              </a:tblGrid>
              <a:tr h="465993">
                <a:tc>
                  <a:txBody>
                    <a:bodyPr/>
                    <a:lstStyle/>
                    <a:p>
                      <a:pPr marL="0" marR="0" algn="ctr">
                        <a:spcBef>
                          <a:spcPts val="0"/>
                        </a:spcBef>
                        <a:spcAft>
                          <a:spcPts val="0"/>
                        </a:spcAft>
                      </a:pPr>
                      <a:r>
                        <a:rPr lang="en-US" sz="1600" b="0" i="0" u="none" strike="noStrike" cap="none" dirty="0">
                          <a:solidFill>
                            <a:srgbClr val="666666"/>
                          </a:solidFill>
                          <a:latin typeface="Montserrat Light"/>
                          <a:ea typeface="Montserrat Light"/>
                          <a:cs typeface="Montserrat Light"/>
                          <a:sym typeface="Arial"/>
                        </a:rPr>
                        <a:t>2015</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600" b="0" i="0" u="none" strike="noStrike" cap="none" dirty="0">
                          <a:solidFill>
                            <a:srgbClr val="666666"/>
                          </a:solidFill>
                          <a:latin typeface="Montserrat Light"/>
                          <a:ea typeface="Montserrat Light"/>
                          <a:cs typeface="Montserrat Light"/>
                          <a:sym typeface="Arial"/>
                        </a:rPr>
                        <a:t>349,908</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0"/>
                  </a:ext>
                </a:extLst>
              </a:tr>
              <a:tr h="465993">
                <a:tc>
                  <a:txBody>
                    <a:bodyPr/>
                    <a:lstStyle/>
                    <a:p>
                      <a:pPr marL="0" marR="0" algn="ctr">
                        <a:spcBef>
                          <a:spcPts val="0"/>
                        </a:spcBef>
                        <a:spcAft>
                          <a:spcPts val="0"/>
                        </a:spcAft>
                      </a:pPr>
                      <a:r>
                        <a:rPr lang="en-US" sz="1600" b="0" i="0" u="none" strike="noStrike" cap="none" dirty="0">
                          <a:solidFill>
                            <a:srgbClr val="666666"/>
                          </a:solidFill>
                          <a:latin typeface="Montserrat Light"/>
                          <a:ea typeface="Montserrat Light"/>
                          <a:cs typeface="Montserrat Light"/>
                          <a:sym typeface="Arial"/>
                        </a:rPr>
                        <a:t>2016</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600" b="0" i="0" u="none" strike="noStrike" cap="none" dirty="0">
                          <a:solidFill>
                            <a:srgbClr val="666666"/>
                          </a:solidFill>
                          <a:latin typeface="Montserrat Light"/>
                          <a:ea typeface="Montserrat Light"/>
                          <a:cs typeface="Montserrat Light"/>
                          <a:sym typeface="Arial"/>
                        </a:rPr>
                        <a:t>398,081</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3750444403"/>
                  </a:ext>
                </a:extLst>
              </a:tr>
              <a:tr h="465993">
                <a:tc>
                  <a:txBody>
                    <a:bodyPr/>
                    <a:lstStyle/>
                    <a:p>
                      <a:pPr marL="0" marR="0" algn="ctr">
                        <a:spcBef>
                          <a:spcPts val="0"/>
                        </a:spcBef>
                        <a:spcAft>
                          <a:spcPts val="0"/>
                        </a:spcAft>
                      </a:pPr>
                      <a:r>
                        <a:rPr lang="en-US" sz="1600" b="0" i="0" u="none" strike="noStrike" cap="none">
                          <a:solidFill>
                            <a:srgbClr val="666666"/>
                          </a:solidFill>
                          <a:latin typeface="Montserrat Light"/>
                          <a:ea typeface="Montserrat Light"/>
                          <a:cs typeface="Montserrat Light"/>
                          <a:sym typeface="Arial"/>
                        </a:rPr>
                        <a:t>2017</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600" b="0" i="0" u="none" strike="noStrike" cap="none" dirty="0">
                          <a:solidFill>
                            <a:srgbClr val="666666"/>
                          </a:solidFill>
                          <a:latin typeface="Montserrat Light"/>
                          <a:ea typeface="Montserrat Light"/>
                          <a:cs typeface="Montserrat Light"/>
                          <a:sym typeface="Arial"/>
                        </a:rPr>
                        <a:t>394,934</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79911958"/>
                  </a:ext>
                </a:extLst>
              </a:tr>
              <a:tr h="465993">
                <a:tc>
                  <a:txBody>
                    <a:bodyPr/>
                    <a:lstStyle/>
                    <a:p>
                      <a:pPr marL="0" marR="0" algn="ctr">
                        <a:spcBef>
                          <a:spcPts val="0"/>
                        </a:spcBef>
                        <a:spcAft>
                          <a:spcPts val="0"/>
                        </a:spcAft>
                      </a:pPr>
                      <a:r>
                        <a:rPr lang="en-US" sz="1600" b="0" i="0" u="none" strike="noStrike" cap="none" dirty="0">
                          <a:solidFill>
                            <a:srgbClr val="666666"/>
                          </a:solidFill>
                          <a:latin typeface="Montserrat Light"/>
                          <a:ea typeface="Montserrat Light"/>
                          <a:cs typeface="Montserrat Light"/>
                          <a:sym typeface="Arial"/>
                        </a:rPr>
                        <a:t>2018</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600" b="0" i="0" u="none" strike="noStrike" cap="none" dirty="0">
                          <a:solidFill>
                            <a:srgbClr val="666666"/>
                          </a:solidFill>
                          <a:latin typeface="Montserrat Light"/>
                          <a:ea typeface="Montserrat Light"/>
                          <a:cs typeface="Montserrat Light"/>
                          <a:sym typeface="Arial"/>
                        </a:rPr>
                        <a:t>382,317</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14597151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7000"/>
            <a:lum/>
          </a:blip>
          <a:srcRect/>
          <a:tile tx="0" ty="0" sx="100000" sy="100000" flip="x" algn="r"/>
        </a:blipFill>
        <a:effectLst/>
      </p:bgPr>
    </p:bg>
    <p:spTree>
      <p:nvGrpSpPr>
        <p:cNvPr id="1" name="Shape 143"/>
        <p:cNvGrpSpPr/>
        <p:nvPr/>
      </p:nvGrpSpPr>
      <p:grpSpPr>
        <a:xfrm>
          <a:off x="0" y="0"/>
          <a:ext cx="0" cy="0"/>
          <a:chOff x="0" y="0"/>
          <a:chExt cx="0" cy="0"/>
        </a:xfrm>
      </p:grpSpPr>
      <p:sp>
        <p:nvSpPr>
          <p:cNvPr id="144" name="Google Shape;144;p24"/>
          <p:cNvSpPr txBox="1">
            <a:spLocks noGrp="1"/>
          </p:cNvSpPr>
          <p:nvPr>
            <p:ph type="title"/>
          </p:nvPr>
        </p:nvSpPr>
        <p:spPr>
          <a:xfrm>
            <a:off x="607560" y="911700"/>
            <a:ext cx="2216920" cy="3327600"/>
          </a:xfrm>
          <a:prstGeom prst="rect">
            <a:avLst/>
          </a:prstGeom>
        </p:spPr>
        <p:txBody>
          <a:bodyPr spcFirstLastPara="1" wrap="square" lIns="0" tIns="0" rIns="0" bIns="0" anchor="ctr" anchorCtr="0">
            <a:noAutofit/>
          </a:bodyPr>
          <a:lstStyle/>
          <a:p>
            <a:pPr lvl="0"/>
            <a:r>
              <a:rPr lang="en-US" dirty="0">
                <a:solidFill>
                  <a:srgbClr val="0070C0"/>
                </a:solidFill>
                <a:effectLst>
                  <a:outerShdw blurRad="38100" dist="38100" dir="2700000" algn="tl">
                    <a:srgbClr val="000000">
                      <a:alpha val="43137"/>
                    </a:srgbClr>
                  </a:outerShdw>
                </a:effectLst>
              </a:rPr>
              <a:t>Education Cooperation</a:t>
            </a:r>
            <a:endParaRPr dirty="0">
              <a:solidFill>
                <a:srgbClr val="0070C0"/>
              </a:solidFill>
              <a:effectLst>
                <a:outerShdw blurRad="38100" dist="38100" dir="2700000" algn="tl">
                  <a:srgbClr val="000000">
                    <a:alpha val="43137"/>
                  </a:srgbClr>
                </a:outerShdw>
              </a:effectLst>
            </a:endParaRPr>
          </a:p>
        </p:txBody>
      </p:sp>
      <p:sp>
        <p:nvSpPr>
          <p:cNvPr id="145" name="Google Shape;145;p2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16</a:t>
            </a:fld>
            <a:endParaRPr/>
          </a:p>
        </p:txBody>
      </p:sp>
      <p:sp>
        <p:nvSpPr>
          <p:cNvPr id="2" name="Rectangle 1"/>
          <p:cNvSpPr/>
          <p:nvPr/>
        </p:nvSpPr>
        <p:spPr>
          <a:xfrm>
            <a:off x="3940712" y="1155748"/>
            <a:ext cx="5069840" cy="3323987"/>
          </a:xfrm>
          <a:prstGeom prst="rect">
            <a:avLst/>
          </a:prstGeom>
        </p:spPr>
        <p:txBody>
          <a:bodyPr wrap="square">
            <a:spAutoFit/>
          </a:bodyPr>
          <a:lstStyle/>
          <a:p>
            <a:r>
              <a:rPr lang="en-US" dirty="0">
                <a:solidFill>
                  <a:srgbClr val="666666"/>
                </a:solidFill>
                <a:latin typeface="Montserrat"/>
                <a:ea typeface="Montserrat"/>
                <a:cs typeface="Montserrat"/>
              </a:rPr>
              <a:t>Since 2001: assistance in education </a:t>
            </a:r>
          </a:p>
          <a:p>
            <a:r>
              <a:rPr lang="en-US" dirty="0">
                <a:solidFill>
                  <a:srgbClr val="666666"/>
                </a:solidFill>
                <a:latin typeface="Montserrat"/>
                <a:ea typeface="Montserrat"/>
                <a:cs typeface="Montserrat"/>
              </a:rPr>
              <a:t>Renovated Kompong Chheuteal school in Kompong Thom province and then in 2015, this school has upgraded to Kampong </a:t>
            </a:r>
            <a:r>
              <a:rPr lang="en-US" dirty="0" err="1">
                <a:solidFill>
                  <a:srgbClr val="666666"/>
                </a:solidFill>
                <a:latin typeface="Montserrat"/>
                <a:ea typeface="Montserrat"/>
                <a:cs typeface="Montserrat"/>
              </a:rPr>
              <a:t>Chheuteal</a:t>
            </a:r>
            <a:r>
              <a:rPr lang="en-US" dirty="0">
                <a:solidFill>
                  <a:srgbClr val="666666"/>
                </a:solidFill>
                <a:latin typeface="Montserrat"/>
                <a:ea typeface="Montserrat"/>
                <a:cs typeface="Montserrat"/>
              </a:rPr>
              <a:t> Institute of Technology</a:t>
            </a:r>
          </a:p>
          <a:p>
            <a:endParaRPr lang="en-US" dirty="0">
              <a:solidFill>
                <a:srgbClr val="666666"/>
              </a:solidFill>
              <a:latin typeface="Montserrat"/>
              <a:ea typeface="Montserrat"/>
              <a:cs typeface="Montserrat"/>
            </a:endParaRPr>
          </a:p>
          <a:p>
            <a:r>
              <a:rPr lang="en-US" dirty="0">
                <a:solidFill>
                  <a:srgbClr val="666666"/>
                </a:solidFill>
                <a:latin typeface="Montserrat"/>
                <a:ea typeface="Montserrat"/>
                <a:cs typeface="Montserrat"/>
              </a:rPr>
              <a:t>In 2015: Kampong </a:t>
            </a:r>
            <a:r>
              <a:rPr lang="en-US" dirty="0" err="1">
                <a:solidFill>
                  <a:srgbClr val="666666"/>
                </a:solidFill>
                <a:latin typeface="Montserrat"/>
                <a:ea typeface="Montserrat"/>
                <a:cs typeface="Montserrat"/>
              </a:rPr>
              <a:t>Speu</a:t>
            </a:r>
            <a:r>
              <a:rPr lang="en-US" dirty="0">
                <a:solidFill>
                  <a:srgbClr val="666666"/>
                </a:solidFill>
                <a:latin typeface="Montserrat"/>
                <a:ea typeface="Montserrat"/>
                <a:cs typeface="Montserrat"/>
              </a:rPr>
              <a:t> Institute of Technology has constructed on 200 hectares’ land</a:t>
            </a:r>
          </a:p>
          <a:p>
            <a:endParaRPr lang="en-US" dirty="0">
              <a:solidFill>
                <a:srgbClr val="666666"/>
              </a:solidFill>
              <a:latin typeface="Montserrat"/>
              <a:ea typeface="Montserrat"/>
              <a:cs typeface="Montserrat"/>
            </a:endParaRPr>
          </a:p>
          <a:p>
            <a:r>
              <a:rPr lang="en-US" dirty="0">
                <a:solidFill>
                  <a:srgbClr val="666666"/>
                </a:solidFill>
                <a:latin typeface="Montserrat"/>
                <a:ea typeface="Montserrat"/>
                <a:cs typeface="Montserrat"/>
              </a:rPr>
              <a:t>Since 2005-2019: 2124 scholarships and 1,201 have graduated and 900 still studying in Thailand</a:t>
            </a:r>
          </a:p>
          <a:p>
            <a:pPr>
              <a:buFont typeface="Wingdings" panose="05000000000000000000" pitchFamily="2" charset="2"/>
              <a:buChar char="v"/>
            </a:pPr>
            <a:endParaRPr lang="en-US" dirty="0">
              <a:solidFill>
                <a:srgbClr val="666666"/>
              </a:solidFill>
              <a:latin typeface="Montserrat"/>
              <a:ea typeface="Montserrat"/>
              <a:cs typeface="Montserrat"/>
            </a:endParaRPr>
          </a:p>
          <a:p>
            <a:r>
              <a:rPr lang="en-US" dirty="0">
                <a:solidFill>
                  <a:srgbClr val="666666"/>
                </a:solidFill>
                <a:latin typeface="Montserrat"/>
                <a:ea typeface="Montserrat"/>
                <a:cs typeface="Montserrat"/>
              </a:rPr>
              <a:t>Scholarship provided Thai government for either officials and students under TICA framework</a:t>
            </a:r>
          </a:p>
          <a:p>
            <a:pPr lvl="0"/>
            <a:endParaRPr lang="en-US" dirty="0"/>
          </a:p>
        </p:txBody>
      </p:sp>
      <p:sp>
        <p:nvSpPr>
          <p:cNvPr id="26" name="Google Shape;159;p24"/>
          <p:cNvSpPr/>
          <p:nvPr/>
        </p:nvSpPr>
        <p:spPr>
          <a:xfrm rot="-8100000">
            <a:off x="3693567" y="1209019"/>
            <a:ext cx="199558"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59;p24"/>
          <p:cNvSpPr/>
          <p:nvPr/>
        </p:nvSpPr>
        <p:spPr>
          <a:xfrm rot="-8100000">
            <a:off x="3693567" y="3797391"/>
            <a:ext cx="199558"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59;p24"/>
          <p:cNvSpPr/>
          <p:nvPr/>
        </p:nvSpPr>
        <p:spPr>
          <a:xfrm rot="-8100000">
            <a:off x="3693568" y="3144875"/>
            <a:ext cx="199558"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59;p24"/>
          <p:cNvSpPr/>
          <p:nvPr/>
        </p:nvSpPr>
        <p:spPr>
          <a:xfrm rot="-8100000">
            <a:off x="3693568" y="1422379"/>
            <a:ext cx="199558"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59;p24"/>
          <p:cNvSpPr/>
          <p:nvPr/>
        </p:nvSpPr>
        <p:spPr>
          <a:xfrm rot="-8100000">
            <a:off x="3693567" y="2536399"/>
            <a:ext cx="199558"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85309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17</a:t>
            </a:fld>
            <a:endParaRPr/>
          </a:p>
        </p:txBody>
      </p:sp>
      <p:sp>
        <p:nvSpPr>
          <p:cNvPr id="12" name="Content Placeholder 2"/>
          <p:cNvSpPr txBox="1">
            <a:spLocks/>
          </p:cNvSpPr>
          <p:nvPr/>
        </p:nvSpPr>
        <p:spPr>
          <a:xfrm>
            <a:off x="2384403" y="2140052"/>
            <a:ext cx="3467296" cy="2609799"/>
          </a:xfrm>
          <a:prstGeom prst="rect">
            <a:avLst/>
          </a:prstGeom>
          <a:noFill/>
          <a:ln>
            <a:noFill/>
          </a:ln>
        </p:spPr>
        <p:txBody>
          <a:bodyPr spcFirstLastPara="1" wrap="square" lIns="0" tIns="0" rIns="0" bIns="0" anchor="ctr" anchorCtr="0">
            <a:normAutofit/>
          </a:bodyPr>
          <a:lstStyle>
            <a:defPPr marR="0" lvl="0" algn="l" rtl="0">
              <a:lnSpc>
                <a:spcPct val="100000"/>
              </a:lnSpc>
              <a:spcBef>
                <a:spcPts val="0"/>
              </a:spcBef>
              <a:spcAft>
                <a:spcPts val="0"/>
              </a:spcAft>
            </a:defPPr>
            <a:lvl1pPr marL="457200" marR="0" lvl="0" indent="-342900" algn="l" rtl="0">
              <a:lnSpc>
                <a:spcPct val="115000"/>
              </a:lnSpc>
              <a:spcBef>
                <a:spcPts val="6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1pPr>
            <a:lvl2pPr marL="914400" marR="0" lvl="1"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2pPr>
            <a:lvl3pPr marL="1371600" marR="0" lvl="2"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3pPr>
            <a:lvl4pPr marL="1828800" marR="0" lvl="3"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4pPr>
            <a:lvl5pPr marL="2286000" marR="0" lvl="4"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5pPr>
            <a:lvl6pPr marL="2743200" marR="0" lvl="5"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6pPr>
            <a:lvl7pPr marL="3200400" marR="0" lvl="6"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7pPr>
            <a:lvl8pPr marL="3657600" marR="0" lvl="7"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8pPr>
            <a:lvl9pPr marL="4114800" marR="0" lvl="8" indent="-342900" algn="l" rtl="0">
              <a:lnSpc>
                <a:spcPct val="115000"/>
              </a:lnSpc>
              <a:spcBef>
                <a:spcPts val="1000"/>
              </a:spcBef>
              <a:spcAft>
                <a:spcPts val="100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9pPr>
          </a:lstStyle>
          <a:p>
            <a:pPr>
              <a:buFont typeface="Wingdings" panose="05000000000000000000" pitchFamily="2" charset="2"/>
              <a:buChar char="§"/>
            </a:pPr>
            <a:r>
              <a:rPr lang="en-US" sz="1600" dirty="0">
                <a:sym typeface="Arial"/>
              </a:rPr>
              <a:t>Banteay Meanchey-Sakoew</a:t>
            </a:r>
          </a:p>
          <a:p>
            <a:pPr>
              <a:buFont typeface="Wingdings" panose="05000000000000000000" pitchFamily="2" charset="2"/>
              <a:buChar char="§"/>
            </a:pPr>
            <a:r>
              <a:rPr lang="en-US" sz="1600" dirty="0">
                <a:sym typeface="Arial"/>
              </a:rPr>
              <a:t>Preah Vihear-Srisaket</a:t>
            </a:r>
          </a:p>
          <a:p>
            <a:pPr>
              <a:buFont typeface="Wingdings" panose="05000000000000000000" pitchFamily="2" charset="2"/>
              <a:buChar char="§"/>
            </a:pPr>
            <a:r>
              <a:rPr lang="en-US" sz="1600" dirty="0">
                <a:sym typeface="Arial"/>
              </a:rPr>
              <a:t>Uddor Meanchey-Surin</a:t>
            </a:r>
          </a:p>
          <a:p>
            <a:pPr>
              <a:buFont typeface="Wingdings" panose="05000000000000000000" pitchFamily="2" charset="2"/>
              <a:buChar char="§"/>
            </a:pPr>
            <a:r>
              <a:rPr lang="en-US" sz="1600" dirty="0">
                <a:sym typeface="Arial"/>
              </a:rPr>
              <a:t>Pailin-Chanthaburi</a:t>
            </a:r>
          </a:p>
          <a:p>
            <a:pPr>
              <a:buFont typeface="Wingdings" panose="05000000000000000000" pitchFamily="2" charset="2"/>
              <a:buChar char="§"/>
            </a:pPr>
            <a:r>
              <a:rPr lang="en-US" sz="1600" dirty="0">
                <a:sym typeface="Arial"/>
              </a:rPr>
              <a:t>Pursat-Trat</a:t>
            </a:r>
          </a:p>
          <a:p>
            <a:pPr>
              <a:buFont typeface="Wingdings" panose="05000000000000000000" pitchFamily="2" charset="2"/>
              <a:buChar char="§"/>
            </a:pPr>
            <a:r>
              <a:rPr lang="en-US" sz="1600" dirty="0">
                <a:sym typeface="Arial"/>
              </a:rPr>
              <a:t>Battambang-Chanthaburi</a:t>
            </a:r>
          </a:p>
          <a:p>
            <a:pPr>
              <a:buFont typeface="Wingdings" panose="05000000000000000000" pitchFamily="2" charset="2"/>
              <a:buChar char="§"/>
            </a:pPr>
            <a:r>
              <a:rPr lang="en-US" sz="1600" dirty="0">
                <a:sym typeface="Arial"/>
              </a:rPr>
              <a:t>Koh Kong- Trat</a:t>
            </a:r>
          </a:p>
          <a:p>
            <a:pPr>
              <a:buFont typeface="Wingdings" panose="05000000000000000000" pitchFamily="2" charset="2"/>
              <a:buChar char="§"/>
            </a:pPr>
            <a:endParaRPr lang="en-US" sz="1100" b="1" dirty="0">
              <a:solidFill>
                <a:srgbClr val="3C5690"/>
              </a:solidFill>
            </a:endParaRPr>
          </a:p>
          <a:p>
            <a:pPr marL="114300" indent="0">
              <a:buNone/>
            </a:pPr>
            <a:endParaRPr lang="en-US" sz="1100" b="1" dirty="0">
              <a:solidFill>
                <a:srgbClr val="3C5690"/>
              </a:solidFill>
            </a:endParaRPr>
          </a:p>
          <a:p>
            <a:pPr>
              <a:buFont typeface="Wingdings" panose="05000000000000000000" pitchFamily="2" charset="2"/>
              <a:buChar char="§"/>
            </a:pPr>
            <a:endParaRPr lang="en-US" sz="1100" b="1" dirty="0">
              <a:solidFill>
                <a:srgbClr val="3C5690"/>
              </a:solidFill>
            </a:endParaRPr>
          </a:p>
          <a:p>
            <a:endParaRPr lang="en-US" dirty="0"/>
          </a:p>
        </p:txBody>
      </p:sp>
      <p:sp>
        <p:nvSpPr>
          <p:cNvPr id="13" name="Title 1"/>
          <p:cNvSpPr>
            <a:spLocks noGrp="1"/>
          </p:cNvSpPr>
          <p:nvPr>
            <p:ph type="title"/>
          </p:nvPr>
        </p:nvSpPr>
        <p:spPr>
          <a:xfrm>
            <a:off x="773793" y="595399"/>
            <a:ext cx="7618367" cy="886691"/>
          </a:xfrm>
        </p:spPr>
        <p:txBody>
          <a:bodyPr>
            <a:normAutofit fontScale="90000"/>
          </a:bodyPr>
          <a:lstStyle/>
          <a:p>
            <a:r>
              <a:rPr lang="en-US" b="1" dirty="0">
                <a:solidFill>
                  <a:srgbClr val="FF0000"/>
                </a:solidFill>
              </a:rPr>
              <a:t>Cooperation in Education at Border Provinces </a:t>
            </a:r>
            <a:r>
              <a:rPr lang="en-US" dirty="0"/>
              <a:t/>
            </a:r>
            <a:br>
              <a:rPr lang="en-US" dirty="0"/>
            </a:br>
            <a:endParaRPr lang="en-US" dirty="0"/>
          </a:p>
        </p:txBody>
      </p:sp>
    </p:spTree>
    <p:extLst>
      <p:ext uri="{BB962C8B-B14F-4D97-AF65-F5344CB8AC3E}">
        <p14:creationId xmlns:p14="http://schemas.microsoft.com/office/powerpoint/2010/main" val="28637234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7000"/>
            <a:lum/>
          </a:blip>
          <a:srcRect/>
          <a:tile tx="0" ty="0" sx="100000" sy="100000" flip="none" algn="tl"/>
        </a:blipFill>
        <a:effectLst/>
      </p:bgPr>
    </p:bg>
    <p:spTree>
      <p:nvGrpSpPr>
        <p:cNvPr id="1" name="Shape 143"/>
        <p:cNvGrpSpPr/>
        <p:nvPr/>
      </p:nvGrpSpPr>
      <p:grpSpPr>
        <a:xfrm>
          <a:off x="0" y="0"/>
          <a:ext cx="0" cy="0"/>
          <a:chOff x="0" y="0"/>
          <a:chExt cx="0" cy="0"/>
        </a:xfrm>
      </p:grpSpPr>
      <p:sp>
        <p:nvSpPr>
          <p:cNvPr id="144" name="Google Shape;144;p24"/>
          <p:cNvSpPr txBox="1">
            <a:spLocks noGrp="1"/>
          </p:cNvSpPr>
          <p:nvPr>
            <p:ph type="title"/>
          </p:nvPr>
        </p:nvSpPr>
        <p:spPr>
          <a:xfrm>
            <a:off x="607560" y="911700"/>
            <a:ext cx="2216920" cy="3327600"/>
          </a:xfrm>
          <a:prstGeom prst="rect">
            <a:avLst/>
          </a:prstGeom>
        </p:spPr>
        <p:txBody>
          <a:bodyPr spcFirstLastPara="1" wrap="square" lIns="0" tIns="0" rIns="0" bIns="0" anchor="ctr" anchorCtr="0">
            <a:noAutofit/>
          </a:bodyPr>
          <a:lstStyle/>
          <a:p>
            <a:pPr lvl="0"/>
            <a:r>
              <a:rPr lang="en-US" dirty="0" err="1">
                <a:solidFill>
                  <a:srgbClr val="0070C0"/>
                </a:solidFill>
                <a:effectLst>
                  <a:outerShdw blurRad="38100" dist="38100" dir="2700000" algn="tl">
                    <a:srgbClr val="000000">
                      <a:alpha val="43137"/>
                    </a:srgbClr>
                  </a:outerShdw>
                </a:effectLst>
              </a:rPr>
              <a:t>Labour</a:t>
            </a:r>
            <a:r>
              <a:rPr lang="en-US" dirty="0">
                <a:solidFill>
                  <a:srgbClr val="0070C0"/>
                </a:solidFill>
                <a:effectLst>
                  <a:outerShdw blurRad="38100" dist="38100" dir="2700000" algn="tl">
                    <a:srgbClr val="000000">
                      <a:alpha val="43137"/>
                    </a:srgbClr>
                  </a:outerShdw>
                </a:effectLst>
              </a:rPr>
              <a:t> Cooperation</a:t>
            </a:r>
            <a:endParaRPr dirty="0">
              <a:solidFill>
                <a:srgbClr val="0070C0"/>
              </a:solidFill>
              <a:effectLst>
                <a:outerShdw blurRad="38100" dist="38100" dir="2700000" algn="tl">
                  <a:srgbClr val="000000">
                    <a:alpha val="43137"/>
                  </a:srgbClr>
                </a:outerShdw>
              </a:effectLst>
            </a:endParaRPr>
          </a:p>
        </p:txBody>
      </p:sp>
      <p:sp>
        <p:nvSpPr>
          <p:cNvPr id="145" name="Google Shape;145;p2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18</a:t>
            </a:fld>
            <a:endParaRPr/>
          </a:p>
        </p:txBody>
      </p:sp>
      <p:sp>
        <p:nvSpPr>
          <p:cNvPr id="2" name="Rectangle 1"/>
          <p:cNvSpPr/>
          <p:nvPr/>
        </p:nvSpPr>
        <p:spPr>
          <a:xfrm>
            <a:off x="3958297" y="1411309"/>
            <a:ext cx="5069840" cy="2246769"/>
          </a:xfrm>
          <a:prstGeom prst="rect">
            <a:avLst/>
          </a:prstGeom>
        </p:spPr>
        <p:txBody>
          <a:bodyPr wrap="square">
            <a:spAutoFit/>
          </a:bodyPr>
          <a:lstStyle/>
          <a:p>
            <a:r>
              <a:rPr lang="en-US" dirty="0">
                <a:solidFill>
                  <a:srgbClr val="666666"/>
                </a:solidFill>
                <a:latin typeface="Montserrat"/>
                <a:ea typeface="Montserrat"/>
                <a:cs typeface="Montserrat"/>
              </a:rPr>
              <a:t>Since 1970 till 1991, Cambodia had internal conflict which caused many Cambodian people escaped from country to live along Cambodia-Thai border</a:t>
            </a:r>
          </a:p>
          <a:p>
            <a:endParaRPr lang="en-US" dirty="0">
              <a:solidFill>
                <a:srgbClr val="666666"/>
              </a:solidFill>
              <a:latin typeface="Montserrat"/>
              <a:ea typeface="Montserrat"/>
              <a:cs typeface="Montserrat"/>
            </a:endParaRPr>
          </a:p>
          <a:p>
            <a:r>
              <a:rPr lang="en-US" dirty="0">
                <a:solidFill>
                  <a:srgbClr val="666666"/>
                </a:solidFill>
                <a:latin typeface="Montserrat"/>
                <a:ea typeface="Montserrat"/>
                <a:cs typeface="Montserrat"/>
              </a:rPr>
              <a:t>The large populations from Cambodia, started migration to Thailand during the 1990s to escape poverty and political conflict, which many young Cambodian workers are seeking to work in Thailand (IOM, 2010).</a:t>
            </a:r>
          </a:p>
          <a:p>
            <a:pPr lvl="0"/>
            <a:endParaRPr lang="en-US" dirty="0"/>
          </a:p>
        </p:txBody>
      </p:sp>
      <p:sp>
        <p:nvSpPr>
          <p:cNvPr id="26" name="Google Shape;159;p24"/>
          <p:cNvSpPr/>
          <p:nvPr/>
        </p:nvSpPr>
        <p:spPr>
          <a:xfrm rot="-8100000">
            <a:off x="3711152" y="1464580"/>
            <a:ext cx="199558"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59;p24"/>
          <p:cNvSpPr/>
          <p:nvPr/>
        </p:nvSpPr>
        <p:spPr>
          <a:xfrm rot="-8100000">
            <a:off x="3711152" y="2324468"/>
            <a:ext cx="199558" cy="199558"/>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487784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19</a:t>
            </a:fld>
            <a:endParaRPr/>
          </a:p>
        </p:txBody>
      </p:sp>
      <p:graphicFrame>
        <p:nvGraphicFramePr>
          <p:cNvPr id="3" name="Google Shape;168;p25"/>
          <p:cNvGraphicFramePr/>
          <p:nvPr>
            <p:extLst>
              <p:ext uri="{D42A27DB-BD31-4B8C-83A1-F6EECF244321}">
                <p14:modId xmlns:p14="http://schemas.microsoft.com/office/powerpoint/2010/main" val="2957743931"/>
              </p:ext>
            </p:extLst>
          </p:nvPr>
        </p:nvGraphicFramePr>
        <p:xfrm>
          <a:off x="1686560" y="558799"/>
          <a:ext cx="5537200" cy="3965750"/>
        </p:xfrm>
        <a:graphic>
          <a:graphicData uri="http://schemas.openxmlformats.org/drawingml/2006/table">
            <a:tbl>
              <a:tblPr>
                <a:noFill/>
                <a:tableStyleId>{5EFBD0F5-53F4-4190-B25C-30495F166836}</a:tableStyleId>
              </a:tblPr>
              <a:tblGrid>
                <a:gridCol w="1351280">
                  <a:extLst>
                    <a:ext uri="{9D8B030D-6E8A-4147-A177-3AD203B41FA5}">
                      <a16:colId xmlns:a16="http://schemas.microsoft.com/office/drawing/2014/main" xmlns="" val="20000"/>
                    </a:ext>
                  </a:extLst>
                </a:gridCol>
                <a:gridCol w="1614308">
                  <a:extLst>
                    <a:ext uri="{9D8B030D-6E8A-4147-A177-3AD203B41FA5}">
                      <a16:colId xmlns:a16="http://schemas.microsoft.com/office/drawing/2014/main" xmlns="" val="20001"/>
                    </a:ext>
                  </a:extLst>
                </a:gridCol>
                <a:gridCol w="1134841">
                  <a:extLst>
                    <a:ext uri="{9D8B030D-6E8A-4147-A177-3AD203B41FA5}">
                      <a16:colId xmlns:a16="http://schemas.microsoft.com/office/drawing/2014/main" xmlns="" val="20002"/>
                    </a:ext>
                  </a:extLst>
                </a:gridCol>
                <a:gridCol w="1436771">
                  <a:extLst>
                    <a:ext uri="{9D8B030D-6E8A-4147-A177-3AD203B41FA5}">
                      <a16:colId xmlns:a16="http://schemas.microsoft.com/office/drawing/2014/main" xmlns="" val="20003"/>
                    </a:ext>
                  </a:extLst>
                </a:gridCol>
              </a:tblGrid>
              <a:tr h="793150">
                <a:tc>
                  <a:txBody>
                    <a:bodyPr/>
                    <a:lstStyle/>
                    <a:p>
                      <a:pPr marL="0" marR="0" algn="ctr">
                        <a:lnSpc>
                          <a:spcPct val="150000"/>
                        </a:lnSpc>
                        <a:spcBef>
                          <a:spcPts val="0"/>
                        </a:spcBef>
                        <a:spcAft>
                          <a:spcPts val="0"/>
                        </a:spcAft>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Country</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Process</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2018</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2019 (Feb)</a:t>
                      </a:r>
                    </a:p>
                  </a:txBody>
                  <a:tcPr marL="68580" marR="68580" marT="0" marB="0" anchor="ctr">
                    <a:lnL w="19050" cap="flat" cmpd="sng">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0"/>
                  </a:ext>
                </a:extLst>
              </a:tr>
              <a:tr h="793150">
                <a:tc rowSpan="4">
                  <a:txBody>
                    <a:bodyPr/>
                    <a:lstStyle/>
                    <a:p>
                      <a:pPr marL="0" lvl="0" indent="0" algn="ctr" rtl="0">
                        <a:spcBef>
                          <a:spcPts val="0"/>
                        </a:spcBef>
                        <a:spcAft>
                          <a:spcPts val="0"/>
                        </a:spcAft>
                        <a:buNone/>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Montserrat"/>
                        </a:rPr>
                        <a:t>Cambodia</a:t>
                      </a:r>
                      <a:endParaRPr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Montserrat"/>
                      </a:endParaRPr>
                    </a:p>
                  </a:txBody>
                  <a:tcPr marL="91425" marR="91425" marT="68575" marB="68575"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14300" cap="flat" cmpd="sng" algn="ctr">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NV</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112,359</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a:solidFill>
                            <a:srgbClr val="666666"/>
                          </a:solidFill>
                          <a:latin typeface="Montserrat"/>
                          <a:ea typeface="Montserrat"/>
                          <a:cs typeface="Montserrat"/>
                          <a:sym typeface="Arial"/>
                        </a:rPr>
                        <a:t>95,334</a:t>
                      </a:r>
                    </a:p>
                  </a:txBody>
                  <a:tcPr marL="68580" marR="68580" marT="0" marB="0" anchor="ctr">
                    <a:lnL w="19050" cap="flat" cmpd="sng">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extLst>
                  <a:ext uri="{0D108BD9-81ED-4DB2-BD59-A6C34878D82A}">
                    <a16:rowId xmlns:a16="http://schemas.microsoft.com/office/drawing/2014/main" xmlns="" val="10001"/>
                  </a:ext>
                </a:extLst>
              </a:tr>
              <a:tr h="793150">
                <a:tc vMerge="1">
                  <a:txBody>
                    <a:bodyPr/>
                    <a:lstStyle/>
                    <a:p>
                      <a:pPr marL="0" lvl="0" indent="0" algn="r" rtl="0">
                        <a:spcBef>
                          <a:spcPts val="0"/>
                        </a:spcBef>
                        <a:spcAft>
                          <a:spcPts val="0"/>
                        </a:spcAft>
                        <a:buNone/>
                      </a:pPr>
                      <a:endParaRPr dirty="0">
                        <a:solidFill>
                          <a:srgbClr val="666666"/>
                        </a:solidFill>
                        <a:latin typeface="Montserrat"/>
                        <a:ea typeface="Montserrat"/>
                        <a:cs typeface="Montserrat"/>
                        <a:sym typeface="Montserrat"/>
                      </a:endParaRPr>
                    </a:p>
                  </a:txBody>
                  <a:tcPr marL="91425" marR="91425" marT="68575" marB="68575"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MOU</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312,714</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312,206</a:t>
                      </a:r>
                    </a:p>
                  </a:txBody>
                  <a:tcPr marL="68580" marR="68580" marT="0" marB="0" anchor="ctr">
                    <a:lnL w="19050" cap="flat" cmpd="sng">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extLst>
                  <a:ext uri="{0D108BD9-81ED-4DB2-BD59-A6C34878D82A}">
                    <a16:rowId xmlns:a16="http://schemas.microsoft.com/office/drawing/2014/main" xmlns="" val="10002"/>
                  </a:ext>
                </a:extLst>
              </a:tr>
              <a:tr h="793150">
                <a:tc vMerge="1">
                  <a:txBody>
                    <a:bodyPr/>
                    <a:lstStyle/>
                    <a:p>
                      <a:pPr marL="0" lvl="0" indent="0" algn="r" rtl="0">
                        <a:spcBef>
                          <a:spcPts val="0"/>
                        </a:spcBef>
                        <a:spcAft>
                          <a:spcPts val="0"/>
                        </a:spcAft>
                        <a:buNone/>
                      </a:pPr>
                      <a:endParaRPr dirty="0">
                        <a:solidFill>
                          <a:srgbClr val="666666"/>
                        </a:solidFill>
                        <a:latin typeface="Montserrat"/>
                        <a:ea typeface="Montserrat"/>
                        <a:cs typeface="Montserrat"/>
                        <a:sym typeface="Montserrat"/>
                      </a:endParaRPr>
                    </a:p>
                  </a:txBody>
                  <a:tcPr marL="91425" marR="91425" marT="68575" marB="68575"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Seasonal/Daily </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33,827</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32,825</a:t>
                      </a:r>
                    </a:p>
                  </a:txBody>
                  <a:tcPr marL="68580" marR="68580" marT="0" marB="0" anchor="ctr">
                    <a:lnL w="19050" cap="flat" cmpd="sng">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3"/>
                  </a:ext>
                </a:extLst>
              </a:tr>
              <a:tr h="793150">
                <a:tc vMerge="1">
                  <a:txBody>
                    <a:bodyPr/>
                    <a:lstStyle/>
                    <a:p>
                      <a:pPr marL="0" lvl="0" indent="0" algn="r" rtl="0">
                        <a:spcBef>
                          <a:spcPts val="0"/>
                        </a:spcBef>
                        <a:spcAft>
                          <a:spcPts val="0"/>
                        </a:spcAft>
                        <a:buNone/>
                      </a:pPr>
                      <a:endParaRPr dirty="0">
                        <a:solidFill>
                          <a:srgbClr val="666666"/>
                        </a:solidFill>
                        <a:latin typeface="Montserrat"/>
                        <a:ea typeface="Montserrat"/>
                        <a:cs typeface="Montserrat"/>
                        <a:sym typeface="Montserrat"/>
                      </a:endParaRPr>
                    </a:p>
                  </a:txBody>
                  <a:tcPr marL="91425" marR="91425" marT="68575" marB="68575"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a:solidFill>
                            <a:srgbClr val="666666"/>
                          </a:solidFill>
                          <a:latin typeface="Montserrat"/>
                          <a:ea typeface="Montserrat"/>
                          <a:cs typeface="Montserrat"/>
                          <a:sym typeface="Arial"/>
                        </a:rPr>
                        <a:t>Total</a:t>
                      </a:r>
                    </a:p>
                  </a:txBody>
                  <a:tcPr marL="68580" marR="68580" marT="0" marB="0" anchor="ctr">
                    <a:lnL w="19050" cap="flat" cmpd="sng" algn="ctr">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458,900</a:t>
                      </a:r>
                    </a:p>
                  </a:txBody>
                  <a:tcPr marL="68580" marR="68580" marT="0" marB="0" anchor="ctr">
                    <a:lnL w="19050" cap="flat" cmpd="sng" algn="ctr">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a:lnSpc>
                          <a:spcPct val="150000"/>
                        </a:lnSpc>
                        <a:spcBef>
                          <a:spcPts val="0"/>
                        </a:spcBef>
                        <a:spcAft>
                          <a:spcPts val="0"/>
                        </a:spcAft>
                      </a:pPr>
                      <a:r>
                        <a:rPr lang="en-US" sz="1400" b="0" i="0" u="none" strike="noStrike" cap="none" dirty="0">
                          <a:solidFill>
                            <a:srgbClr val="666666"/>
                          </a:solidFill>
                          <a:latin typeface="Montserrat"/>
                          <a:ea typeface="Montserrat"/>
                          <a:cs typeface="Montserrat"/>
                          <a:sym typeface="Arial"/>
                        </a:rPr>
                        <a:t>440,365</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extLst>
                  <a:ext uri="{0D108BD9-81ED-4DB2-BD59-A6C34878D82A}">
                    <a16:rowId xmlns:a16="http://schemas.microsoft.com/office/drawing/2014/main" xmlns="" val="1516737429"/>
                  </a:ext>
                </a:extLst>
              </a:tr>
            </a:tbl>
          </a:graphicData>
        </a:graphic>
      </p:graphicFrame>
    </p:spTree>
    <p:extLst>
      <p:ext uri="{BB962C8B-B14F-4D97-AF65-F5344CB8AC3E}">
        <p14:creationId xmlns:p14="http://schemas.microsoft.com/office/powerpoint/2010/main" val="21554476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965200" ty="0" sx="100000" sy="100000" flip="none" algn="tl"/>
        </a:blipFill>
        <a:effectLst/>
      </p:bgPr>
    </p:bg>
    <p:spTree>
      <p:nvGrpSpPr>
        <p:cNvPr id="1" name="Shape 166"/>
        <p:cNvGrpSpPr/>
        <p:nvPr/>
      </p:nvGrpSpPr>
      <p:grpSpPr>
        <a:xfrm>
          <a:off x="0" y="0"/>
          <a:ext cx="0" cy="0"/>
          <a:chOff x="0" y="0"/>
          <a:chExt cx="0" cy="0"/>
        </a:xfrm>
      </p:grpSpPr>
      <p:sp>
        <p:nvSpPr>
          <p:cNvPr id="167" name="Google Shape;167;p25"/>
          <p:cNvSpPr txBox="1">
            <a:spLocks noGrp="1"/>
          </p:cNvSpPr>
          <p:nvPr>
            <p:ph type="title"/>
          </p:nvPr>
        </p:nvSpPr>
        <p:spPr>
          <a:xfrm>
            <a:off x="611076" y="920492"/>
            <a:ext cx="2246423" cy="3327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 dirty="0"/>
              <a:t>Checkpoints</a:t>
            </a:r>
            <a:endParaRPr dirty="0"/>
          </a:p>
        </p:txBody>
      </p:sp>
      <p:sp>
        <p:nvSpPr>
          <p:cNvPr id="169" name="Google Shape;169;p2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20</a:t>
            </a:fld>
            <a:endParaRPr/>
          </a:p>
        </p:txBody>
      </p:sp>
      <p:graphicFrame>
        <p:nvGraphicFramePr>
          <p:cNvPr id="6" name="Google Shape;168;p25"/>
          <p:cNvGraphicFramePr/>
          <p:nvPr>
            <p:extLst>
              <p:ext uri="{D42A27DB-BD31-4B8C-83A1-F6EECF244321}">
                <p14:modId xmlns:p14="http://schemas.microsoft.com/office/powerpoint/2010/main" val="374109298"/>
              </p:ext>
            </p:extLst>
          </p:nvPr>
        </p:nvGraphicFramePr>
        <p:xfrm>
          <a:off x="4176346" y="1301258"/>
          <a:ext cx="4051261" cy="2573021"/>
        </p:xfrm>
        <a:graphic>
          <a:graphicData uri="http://schemas.openxmlformats.org/drawingml/2006/table">
            <a:tbl>
              <a:tblPr>
                <a:noFill/>
                <a:tableStyleId>{5EFBD0F5-53F4-4190-B25C-30495F166836}</a:tableStyleId>
              </a:tblPr>
              <a:tblGrid>
                <a:gridCol w="1958972">
                  <a:extLst>
                    <a:ext uri="{9D8B030D-6E8A-4147-A177-3AD203B41FA5}">
                      <a16:colId xmlns:a16="http://schemas.microsoft.com/office/drawing/2014/main" xmlns="" val="20000"/>
                    </a:ext>
                  </a:extLst>
                </a:gridCol>
                <a:gridCol w="2092289">
                  <a:extLst>
                    <a:ext uri="{9D8B030D-6E8A-4147-A177-3AD203B41FA5}">
                      <a16:colId xmlns:a16="http://schemas.microsoft.com/office/drawing/2014/main" xmlns="" val="62446293"/>
                    </a:ext>
                  </a:extLst>
                </a:gridCol>
              </a:tblGrid>
              <a:tr h="545126">
                <a:tc gridSpan="2">
                  <a:txBody>
                    <a:bodyPr/>
                    <a:lstStyle/>
                    <a:p>
                      <a:pPr marL="0" marR="0" algn="ctr" rtl="0">
                        <a:lnSpc>
                          <a:spcPct val="100000"/>
                        </a:lnSpc>
                        <a:spcBef>
                          <a:spcPts val="0"/>
                        </a:spcBef>
                        <a:spcAft>
                          <a:spcPts val="0"/>
                        </a:spcAft>
                        <a:buClr>
                          <a:srgbClr val="000000"/>
                        </a:buClr>
                        <a:buFont typeface="Arial"/>
                      </a:pPr>
                      <a:endPar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endParaRPr>
                    </a:p>
                    <a:p>
                      <a:pPr marL="0" lvl="0" indent="0" algn="ctr" rtl="0">
                        <a:spcBef>
                          <a:spcPts val="0"/>
                        </a:spcBef>
                        <a:spcAft>
                          <a:spcPts val="0"/>
                        </a:spcAft>
                        <a:buNone/>
                      </a:pPr>
                      <a:r>
                        <a:rPr lang="en-US" b="0" dirty="0">
                          <a:solidFill>
                            <a:srgbClr val="666666"/>
                          </a:solidFill>
                          <a:effectLst>
                            <a:outerShdw blurRad="38100" dist="38100" dir="2700000" algn="tl">
                              <a:srgbClr val="000000">
                                <a:alpha val="43137"/>
                              </a:srgbClr>
                            </a:outerShdw>
                          </a:effectLst>
                          <a:latin typeface="Montserrat"/>
                          <a:ea typeface="Montserrat"/>
                          <a:cs typeface="Montserrat"/>
                          <a:sym typeface="Montserrat"/>
                        </a:rPr>
                        <a:t>International Border Checkpoints</a:t>
                      </a:r>
                    </a:p>
                  </a:txBody>
                  <a:tcPr marL="68580" marR="68580" marT="0" marB="0">
                    <a:lnL w="114300" cap="flat" cmpd="sng">
                      <a:solidFill>
                        <a:srgbClr val="FFFFFF"/>
                      </a:solidFill>
                      <a:prstDash val="solid"/>
                      <a:round/>
                      <a:headEnd type="none" w="sm" len="sm"/>
                      <a:tailEnd type="none" w="sm" len="sm"/>
                    </a:lnL>
                    <a:lnR w="114300" cap="flat" cmpd="sng" algn="ctr">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hMerge="1">
                  <a:txBody>
                    <a:bodyPr/>
                    <a:lstStyle/>
                    <a:p>
                      <a:endParaRPr lang="en-US"/>
                    </a:p>
                  </a:txBody>
                  <a:tcPr>
                    <a:lnL w="19050" cap="flat" cmpd="sng">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0"/>
                  </a:ext>
                </a:extLst>
              </a:tr>
              <a:tr h="405579">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07 (Cambodia)</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5 Provinces </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1"/>
                  </a:ext>
                </a:extLst>
              </a:tr>
              <a:tr h="405579">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07 (Thailand)</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6 Provinces</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2"/>
                  </a:ext>
                </a:extLst>
              </a:tr>
              <a:tr h="405579">
                <a:tc gridSpan="2">
                  <a:txBody>
                    <a:bodyPr/>
                    <a:lstStyle/>
                    <a:p>
                      <a:pPr marL="0" marR="0" lvl="0" indent="0" algn="ctr" rtl="0">
                        <a:lnSpc>
                          <a:spcPct val="100000"/>
                        </a:lnSpc>
                        <a:spcBef>
                          <a:spcPts val="0"/>
                        </a:spcBef>
                        <a:spcAft>
                          <a:spcPts val="0"/>
                        </a:spcAft>
                        <a:buClr>
                          <a:srgbClr val="000000"/>
                        </a:buClr>
                        <a:buFont typeface="Arial"/>
                        <a:buNone/>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Bilateral Border Checkpoints</a:t>
                      </a:r>
                    </a:p>
                  </a:txBody>
                  <a:tcPr marL="68580" marR="68580" marT="0" marB="0" anchor="ctr">
                    <a:lnL w="114300" cap="flat" cmpd="sng">
                      <a:solidFill>
                        <a:srgbClr val="FFFFFF"/>
                      </a:solidFill>
                      <a:prstDash val="solid"/>
                      <a:round/>
                      <a:headEnd type="none" w="sm" len="sm"/>
                      <a:tailEnd type="none" w="sm" len="sm"/>
                    </a:lnL>
                    <a:lnR w="11430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hMerge="1">
                  <a:txBody>
                    <a:bodyPr/>
                    <a:lstStyle/>
                    <a:p>
                      <a:pPr marL="0" marR="0" algn="just" rtl="0">
                        <a:lnSpc>
                          <a:spcPct val="100000"/>
                        </a:lnSpc>
                        <a:spcBef>
                          <a:spcPts val="0"/>
                        </a:spcBef>
                        <a:spcAft>
                          <a:spcPts val="0"/>
                        </a:spcAft>
                        <a:buClr>
                          <a:srgbClr val="000000"/>
                        </a:buClr>
                        <a:buFont typeface="Arial"/>
                      </a:pPr>
                      <a:endParaRPr lang="en-US" sz="1400" b="0" i="0" u="none" strike="noStrike" cap="none" dirty="0">
                        <a:solidFill>
                          <a:srgbClr val="666666"/>
                        </a:solidFill>
                        <a:latin typeface="Montserrat"/>
                        <a:ea typeface="Montserrat"/>
                        <a:cs typeface="Montserrat"/>
                        <a:sym typeface="Arial"/>
                      </a:endParaRP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3"/>
                  </a:ext>
                </a:extLst>
              </a:tr>
              <a:tr h="405579">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10 (Cambodia)</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4 Provinces</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495506541"/>
                  </a:ext>
                </a:extLst>
              </a:tr>
              <a:tr h="405579">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10 (Thailand)</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5 Provinces</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extLst>
                  <a:ext uri="{0D108BD9-81ED-4DB2-BD59-A6C34878D82A}">
                    <a16:rowId xmlns:a16="http://schemas.microsoft.com/office/drawing/2014/main" xmlns="" val="3820903935"/>
                  </a:ext>
                </a:extLst>
              </a:tr>
            </a:tbl>
          </a:graphicData>
        </a:graphic>
      </p:graphicFrame>
    </p:spTree>
    <p:extLst>
      <p:ext uri="{BB962C8B-B14F-4D97-AF65-F5344CB8AC3E}">
        <p14:creationId xmlns:p14="http://schemas.microsoft.com/office/powerpoint/2010/main" val="27403629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21</a:t>
            </a:fld>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r="7669"/>
          <a:stretch/>
        </p:blipFill>
        <p:spPr>
          <a:xfrm>
            <a:off x="0" y="0"/>
            <a:ext cx="9174480" cy="5588720"/>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graphicFrame>
        <p:nvGraphicFramePr>
          <p:cNvPr id="2" name="Table 1"/>
          <p:cNvGraphicFramePr>
            <a:graphicFrameLocks noGrp="1"/>
          </p:cNvGraphicFramePr>
          <p:nvPr>
            <p:extLst>
              <p:ext uri="{D42A27DB-BD31-4B8C-83A1-F6EECF244321}">
                <p14:modId xmlns:p14="http://schemas.microsoft.com/office/powerpoint/2010/main" val="96292393"/>
              </p:ext>
            </p:extLst>
          </p:nvPr>
        </p:nvGraphicFramePr>
        <p:xfrm>
          <a:off x="660400" y="822960"/>
          <a:ext cx="6614160" cy="3300730"/>
        </p:xfrm>
        <a:graphic>
          <a:graphicData uri="http://schemas.openxmlformats.org/drawingml/2006/table">
            <a:tbl>
              <a:tblPr firstRow="1" bandRow="1">
                <a:tableStyleId>{5EFBD0F5-53F4-4190-B25C-30495F166836}</a:tableStyleId>
              </a:tblPr>
              <a:tblGrid>
                <a:gridCol w="365760">
                  <a:extLst>
                    <a:ext uri="{9D8B030D-6E8A-4147-A177-3AD203B41FA5}">
                      <a16:colId xmlns:a16="http://schemas.microsoft.com/office/drawing/2014/main" xmlns="" val="4037835836"/>
                    </a:ext>
                  </a:extLst>
                </a:gridCol>
                <a:gridCol w="1320800">
                  <a:extLst>
                    <a:ext uri="{9D8B030D-6E8A-4147-A177-3AD203B41FA5}">
                      <a16:colId xmlns:a16="http://schemas.microsoft.com/office/drawing/2014/main" xmlns="" val="2072973404"/>
                    </a:ext>
                  </a:extLst>
                </a:gridCol>
                <a:gridCol w="1950720">
                  <a:extLst>
                    <a:ext uri="{9D8B030D-6E8A-4147-A177-3AD203B41FA5}">
                      <a16:colId xmlns:a16="http://schemas.microsoft.com/office/drawing/2014/main" xmlns="" val="3467284817"/>
                    </a:ext>
                  </a:extLst>
                </a:gridCol>
                <a:gridCol w="1595120">
                  <a:extLst>
                    <a:ext uri="{9D8B030D-6E8A-4147-A177-3AD203B41FA5}">
                      <a16:colId xmlns:a16="http://schemas.microsoft.com/office/drawing/2014/main" xmlns="" val="2456160626"/>
                    </a:ext>
                  </a:extLst>
                </a:gridCol>
                <a:gridCol w="1381760">
                  <a:extLst>
                    <a:ext uri="{9D8B030D-6E8A-4147-A177-3AD203B41FA5}">
                      <a16:colId xmlns:a16="http://schemas.microsoft.com/office/drawing/2014/main" xmlns="" val="2159461933"/>
                    </a:ext>
                  </a:extLst>
                </a:gridCol>
              </a:tblGrid>
              <a:tr h="640080">
                <a:tc gridSpan="5">
                  <a:txBody>
                    <a:bodyPr/>
                    <a:lstStyle/>
                    <a:p>
                      <a:pPr marL="0" marR="0" algn="just" rtl="0">
                        <a:lnSpc>
                          <a:spcPct val="100000"/>
                        </a:lnSpc>
                        <a:spcBef>
                          <a:spcPts val="0"/>
                        </a:spcBef>
                        <a:spcAft>
                          <a:spcPts val="0"/>
                        </a:spcAft>
                        <a:buClr>
                          <a:srgbClr val="000000"/>
                        </a:buClr>
                        <a:buFont typeface="Arial"/>
                      </a:pPr>
                      <a:endParaRPr lang="en-US" sz="1400" b="0" i="0" u="none" strike="noStrike" cap="none" dirty="0">
                        <a:solidFill>
                          <a:srgbClr val="666666"/>
                        </a:solidFill>
                        <a:latin typeface="Montserrat"/>
                        <a:ea typeface="Montserrat"/>
                        <a:cs typeface="Montserrat"/>
                        <a:sym typeface="Arial"/>
                      </a:endParaRPr>
                    </a:p>
                    <a:p>
                      <a:pPr marL="0" marR="0" algn="ctr" rtl="0">
                        <a:lnSpc>
                          <a:spcPct val="100000"/>
                        </a:lnSpc>
                        <a:spcBef>
                          <a:spcPts val="0"/>
                        </a:spcBef>
                        <a:spcAft>
                          <a:spcPts val="0"/>
                        </a:spcAft>
                        <a:buClr>
                          <a:srgbClr val="000000"/>
                        </a:buClr>
                        <a:buFont typeface="Arial"/>
                      </a:pPr>
                      <a:r>
                        <a:rPr lang="en-US" sz="1400" b="0" i="0" u="none" strike="noStrike" cap="none" dirty="0">
                          <a:solidFill>
                            <a:srgbClr val="FF0000"/>
                          </a:solidFill>
                          <a:effectLst>
                            <a:outerShdw blurRad="38100" dist="38100" dir="2700000" algn="tl">
                              <a:srgbClr val="000000">
                                <a:alpha val="43137"/>
                              </a:srgbClr>
                            </a:outerShdw>
                          </a:effectLst>
                          <a:latin typeface="Montserrat"/>
                          <a:ea typeface="Montserrat"/>
                          <a:cs typeface="Montserrat"/>
                          <a:sym typeface="Arial"/>
                        </a:rPr>
                        <a:t>International Checkpoints</a:t>
                      </a:r>
                    </a:p>
                    <a:p>
                      <a:pPr marL="0" marR="0" algn="ctr" rtl="0">
                        <a:lnSpc>
                          <a:spcPct val="100000"/>
                        </a:lnSpc>
                        <a:spcBef>
                          <a:spcPts val="0"/>
                        </a:spcBef>
                        <a:spcAft>
                          <a:spcPts val="0"/>
                        </a:spcAft>
                        <a:buClr>
                          <a:srgbClr val="000000"/>
                        </a:buClr>
                        <a:buFont typeface="Arial"/>
                      </a:pPr>
                      <a:endPar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789166352"/>
                  </a:ext>
                </a:extLst>
              </a:tr>
              <a:tr h="43561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1</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Chorm</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Uddor Meanchey</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Sa- Ngam</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Srisaket</a:t>
                      </a:r>
                    </a:p>
                  </a:txBody>
                  <a:tcPr marL="68580" marR="68580" marT="0" marB="0"/>
                </a:tc>
                <a:extLst>
                  <a:ext uri="{0D108BD9-81ED-4DB2-BD59-A6C34878D82A}">
                    <a16:rowId xmlns:a16="http://schemas.microsoft.com/office/drawing/2014/main" xmlns="" val="4232427567"/>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O’Smach</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Uddor Meanchey</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Chong Chorm</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Surin</a:t>
                      </a:r>
                    </a:p>
                  </a:txBody>
                  <a:tcPr marL="68580" marR="68580" marT="0" marB="0"/>
                </a:tc>
                <a:extLst>
                  <a:ext uri="{0D108BD9-81ED-4DB2-BD59-A6C34878D82A}">
                    <a16:rowId xmlns:a16="http://schemas.microsoft.com/office/drawing/2014/main" xmlns="" val="2593989455"/>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3</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Poi Pet</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Banteay Meanchey</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Klong Leuk</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Sakoew</a:t>
                      </a:r>
                    </a:p>
                  </a:txBody>
                  <a:tcPr marL="68580" marR="68580" marT="0" marB="0"/>
                </a:tc>
                <a:extLst>
                  <a:ext uri="{0D108BD9-81ED-4DB2-BD59-A6C34878D82A}">
                    <a16:rowId xmlns:a16="http://schemas.microsoft.com/office/drawing/2014/main" xmlns="" val="362274346"/>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4</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Daung</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Battambang</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Laem</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Chanthaburi</a:t>
                      </a:r>
                    </a:p>
                  </a:txBody>
                  <a:tcPr marL="68580" marR="68580" marT="0" marB="0"/>
                </a:tc>
                <a:extLst>
                  <a:ext uri="{0D108BD9-81ED-4DB2-BD59-A6C34878D82A}">
                    <a16:rowId xmlns:a16="http://schemas.microsoft.com/office/drawing/2014/main" xmlns="" val="1369464207"/>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5</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Prum</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Pailin</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Pak Kad</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Chanthaburi</a:t>
                      </a:r>
                    </a:p>
                  </a:txBody>
                  <a:tcPr marL="68580" marR="68580" marT="0" marB="0"/>
                </a:tc>
                <a:extLst>
                  <a:ext uri="{0D108BD9-81ED-4DB2-BD59-A6C34878D82A}">
                    <a16:rowId xmlns:a16="http://schemas.microsoft.com/office/drawing/2014/main" xmlns="" val="955651733"/>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6</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Cham Yeam</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Koh Kong</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Hat Lek</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Trat</a:t>
                      </a:r>
                    </a:p>
                  </a:txBody>
                  <a:tcPr marL="68580" marR="68580" marT="0" marB="0"/>
                </a:tc>
                <a:extLst>
                  <a:ext uri="{0D108BD9-81ED-4DB2-BD59-A6C34878D82A}">
                    <a16:rowId xmlns:a16="http://schemas.microsoft.com/office/drawing/2014/main" xmlns="" val="993880539"/>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7</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Phnom Dey</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Battambang</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Khaw Din</a:t>
                      </a:r>
                    </a:p>
                  </a:txBody>
                  <a:tcPr marL="68580" marR="68580" marT="0" marB="0"/>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Sakoew</a:t>
                      </a:r>
                    </a:p>
                  </a:txBody>
                  <a:tcPr marL="68580" marR="68580" marT="0" marB="0"/>
                </a:tc>
                <a:extLst>
                  <a:ext uri="{0D108BD9-81ED-4DB2-BD59-A6C34878D82A}">
                    <a16:rowId xmlns:a16="http://schemas.microsoft.com/office/drawing/2014/main" xmlns="" val="3455607611"/>
                  </a:ext>
                </a:extLst>
              </a:tr>
            </a:tbl>
          </a:graphicData>
        </a:graphic>
      </p:graphicFrame>
    </p:spTree>
    <p:extLst>
      <p:ext uri="{BB962C8B-B14F-4D97-AF65-F5344CB8AC3E}">
        <p14:creationId xmlns:p14="http://schemas.microsoft.com/office/powerpoint/2010/main" val="36698923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22</a:t>
            </a:fld>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r="7669"/>
          <a:stretch/>
        </p:blipFill>
        <p:spPr>
          <a:xfrm>
            <a:off x="0" y="0"/>
            <a:ext cx="9174480" cy="5588720"/>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graphicFrame>
        <p:nvGraphicFramePr>
          <p:cNvPr id="2" name="Table 1"/>
          <p:cNvGraphicFramePr>
            <a:graphicFrameLocks noGrp="1"/>
          </p:cNvGraphicFramePr>
          <p:nvPr>
            <p:extLst>
              <p:ext uri="{D42A27DB-BD31-4B8C-83A1-F6EECF244321}">
                <p14:modId xmlns:p14="http://schemas.microsoft.com/office/powerpoint/2010/main" val="3915222223"/>
              </p:ext>
            </p:extLst>
          </p:nvPr>
        </p:nvGraphicFramePr>
        <p:xfrm>
          <a:off x="660400" y="822960"/>
          <a:ext cx="6614160" cy="3412490"/>
        </p:xfrm>
        <a:graphic>
          <a:graphicData uri="http://schemas.openxmlformats.org/drawingml/2006/table">
            <a:tbl>
              <a:tblPr firstRow="1" bandRow="1">
                <a:tableStyleId>{5EFBD0F5-53F4-4190-B25C-30495F166836}</a:tableStyleId>
              </a:tblPr>
              <a:tblGrid>
                <a:gridCol w="365760">
                  <a:extLst>
                    <a:ext uri="{9D8B030D-6E8A-4147-A177-3AD203B41FA5}">
                      <a16:colId xmlns:a16="http://schemas.microsoft.com/office/drawing/2014/main" xmlns="" val="4037835836"/>
                    </a:ext>
                  </a:extLst>
                </a:gridCol>
                <a:gridCol w="1320800">
                  <a:extLst>
                    <a:ext uri="{9D8B030D-6E8A-4147-A177-3AD203B41FA5}">
                      <a16:colId xmlns:a16="http://schemas.microsoft.com/office/drawing/2014/main" xmlns="" val="2072973404"/>
                    </a:ext>
                  </a:extLst>
                </a:gridCol>
                <a:gridCol w="1950720">
                  <a:extLst>
                    <a:ext uri="{9D8B030D-6E8A-4147-A177-3AD203B41FA5}">
                      <a16:colId xmlns:a16="http://schemas.microsoft.com/office/drawing/2014/main" xmlns="" val="3467284817"/>
                    </a:ext>
                  </a:extLst>
                </a:gridCol>
                <a:gridCol w="1595120">
                  <a:extLst>
                    <a:ext uri="{9D8B030D-6E8A-4147-A177-3AD203B41FA5}">
                      <a16:colId xmlns:a16="http://schemas.microsoft.com/office/drawing/2014/main" xmlns="" val="2456160626"/>
                    </a:ext>
                  </a:extLst>
                </a:gridCol>
                <a:gridCol w="1381760">
                  <a:extLst>
                    <a:ext uri="{9D8B030D-6E8A-4147-A177-3AD203B41FA5}">
                      <a16:colId xmlns:a16="http://schemas.microsoft.com/office/drawing/2014/main" xmlns="" val="2159461933"/>
                    </a:ext>
                  </a:extLst>
                </a:gridCol>
              </a:tblGrid>
              <a:tr h="640080">
                <a:tc gridSpan="5">
                  <a:txBody>
                    <a:bodyPr/>
                    <a:lstStyle/>
                    <a:p>
                      <a:pPr marL="0" marR="0" algn="ctr" rtl="0">
                        <a:lnSpc>
                          <a:spcPct val="100000"/>
                        </a:lnSpc>
                        <a:spcBef>
                          <a:spcPts val="0"/>
                        </a:spcBef>
                        <a:spcAft>
                          <a:spcPts val="0"/>
                        </a:spcAft>
                        <a:buClr>
                          <a:srgbClr val="000000"/>
                        </a:buClr>
                        <a:buFont typeface="Arial"/>
                      </a:pPr>
                      <a:endPar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endParaRPr>
                    </a:p>
                    <a:p>
                      <a:pPr marL="0" marR="0" algn="ctr" rtl="0">
                        <a:lnSpc>
                          <a:spcPct val="100000"/>
                        </a:lnSpc>
                        <a:spcBef>
                          <a:spcPts val="0"/>
                        </a:spcBef>
                        <a:spcAft>
                          <a:spcPts val="0"/>
                        </a:spcAft>
                        <a:buClr>
                          <a:srgbClr val="000000"/>
                        </a:buClr>
                        <a:buFont typeface="Arial"/>
                      </a:pPr>
                      <a:r>
                        <a:rPr lang="en-US" sz="1400" b="0" i="0" u="none" strike="noStrike" cap="none" dirty="0">
                          <a:solidFill>
                            <a:srgbClr val="FF0000"/>
                          </a:solidFill>
                          <a:effectLst>
                            <a:outerShdw blurRad="38100" dist="38100" dir="2700000" algn="tl">
                              <a:srgbClr val="000000">
                                <a:alpha val="43137"/>
                              </a:srgbClr>
                            </a:outerShdw>
                          </a:effectLst>
                          <a:latin typeface="Montserrat"/>
                          <a:ea typeface="Montserrat"/>
                          <a:cs typeface="Montserrat"/>
                          <a:sym typeface="Arial"/>
                        </a:rPr>
                        <a:t>Bilateral Checkpoints</a:t>
                      </a:r>
                    </a:p>
                    <a:p>
                      <a:pPr marL="0" marR="0" algn="ctr" rtl="0">
                        <a:lnSpc>
                          <a:spcPct val="100000"/>
                        </a:lnSpc>
                        <a:spcBef>
                          <a:spcPts val="0"/>
                        </a:spcBef>
                        <a:spcAft>
                          <a:spcPts val="0"/>
                        </a:spcAft>
                        <a:buClr>
                          <a:srgbClr val="000000"/>
                        </a:buClr>
                        <a:buFont typeface="Arial"/>
                      </a:pPr>
                      <a:endPar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789166352"/>
                  </a:ext>
                </a:extLst>
              </a:tr>
              <a:tr h="43561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1</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Boeng Trokoun</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Banteay Meanchey</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Ban Tapaya</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Sakoew</a:t>
                      </a:r>
                    </a:p>
                  </a:txBody>
                  <a:tcPr marL="68580" marR="68580" marT="0" marB="0"/>
                </a:tc>
                <a:extLst>
                  <a:ext uri="{0D108BD9-81ED-4DB2-BD59-A6C34878D82A}">
                    <a16:rowId xmlns:a16="http://schemas.microsoft.com/office/drawing/2014/main" xmlns="" val="4232427567"/>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Malai</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Banteay Meanchey</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Nong </a:t>
                      </a:r>
                      <a:r>
                        <a:rPr lang="en-US" sz="1400" b="0" i="0" u="none" strike="noStrike" cap="none" dirty="0" err="1">
                          <a:solidFill>
                            <a:srgbClr val="666666"/>
                          </a:solidFill>
                          <a:latin typeface="Montserrat"/>
                          <a:ea typeface="Montserrat"/>
                          <a:cs typeface="Montserrat"/>
                          <a:sym typeface="Arial"/>
                        </a:rPr>
                        <a:t>Preu</a:t>
                      </a:r>
                      <a:endParaRPr lang="en-US" sz="1400" b="0" i="0" u="none" strike="noStrike" cap="none" dirty="0">
                        <a:solidFill>
                          <a:srgbClr val="666666"/>
                        </a:solidFill>
                        <a:latin typeface="Montserrat"/>
                        <a:ea typeface="Montserrat"/>
                        <a:cs typeface="Montserrat"/>
                        <a:sym typeface="Arial"/>
                      </a:endParaRP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Sakoew</a:t>
                      </a:r>
                    </a:p>
                  </a:txBody>
                  <a:tcPr marL="68580" marR="68580" marT="0" marB="0"/>
                </a:tc>
                <a:extLst>
                  <a:ext uri="{0D108BD9-81ED-4DB2-BD59-A6C34878D82A}">
                    <a16:rowId xmlns:a16="http://schemas.microsoft.com/office/drawing/2014/main" xmlns="" val="2593989455"/>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3</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O- Romdoul</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Battambang</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Saptaree</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Chanthaburi</a:t>
                      </a:r>
                    </a:p>
                  </a:txBody>
                  <a:tcPr marL="68580" marR="68580" marT="0" marB="0"/>
                </a:tc>
                <a:extLst>
                  <a:ext uri="{0D108BD9-81ED-4DB2-BD59-A6C34878D82A}">
                    <a16:rowId xmlns:a16="http://schemas.microsoft.com/office/drawing/2014/main" xmlns="" val="362274346"/>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4</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O- Anlouk</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Battambang</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Suan Som</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Chanthaburi</a:t>
                      </a:r>
                    </a:p>
                  </a:txBody>
                  <a:tcPr marL="68580" marR="68580" marT="0" marB="0"/>
                </a:tc>
                <a:extLst>
                  <a:ext uri="{0D108BD9-81ED-4DB2-BD59-A6C34878D82A}">
                    <a16:rowId xmlns:a16="http://schemas.microsoft.com/office/drawing/2014/main" xmlns="" val="1369464207"/>
                  </a:ext>
                </a:extLst>
              </a:tr>
              <a:tr h="42672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5</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Svay Veng</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Battambang</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Boon Chnang Lang</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Chanthaburi</a:t>
                      </a:r>
                    </a:p>
                  </a:txBody>
                  <a:tcPr marL="68580" marR="68580" marT="0" marB="0"/>
                </a:tc>
                <a:extLst>
                  <a:ext uri="{0D108BD9-81ED-4DB2-BD59-A6C34878D82A}">
                    <a16:rowId xmlns:a16="http://schemas.microsoft.com/office/drawing/2014/main" xmlns="" val="955651733"/>
                  </a:ext>
                </a:extLst>
              </a:tr>
              <a:tr h="37084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6</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Sen Chaw</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Battambang</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Muen Dan</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Trat </a:t>
                      </a:r>
                    </a:p>
                  </a:txBody>
                  <a:tcPr marL="68580" marR="68580" marT="0" marB="0"/>
                </a:tc>
                <a:extLst>
                  <a:ext uri="{0D108BD9-81ED-4DB2-BD59-A6C34878D82A}">
                    <a16:rowId xmlns:a16="http://schemas.microsoft.com/office/drawing/2014/main" xmlns="" val="993880539"/>
                  </a:ext>
                </a:extLst>
              </a:tr>
              <a:tr h="42672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7</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Chork Rokar</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Battambang</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Ban </a:t>
                      </a:r>
                      <a:r>
                        <a:rPr lang="en-US" sz="1400" b="0" i="0" u="none" strike="noStrike" cap="none" dirty="0" err="1">
                          <a:solidFill>
                            <a:srgbClr val="666666"/>
                          </a:solidFill>
                          <a:latin typeface="Montserrat"/>
                          <a:ea typeface="Montserrat"/>
                          <a:cs typeface="Montserrat"/>
                          <a:sym typeface="Arial"/>
                        </a:rPr>
                        <a:t>MakMaung</a:t>
                      </a:r>
                      <a:endParaRPr lang="en-US" sz="1400" b="0" i="0" u="none" strike="noStrike" cap="none" dirty="0">
                        <a:solidFill>
                          <a:srgbClr val="666666"/>
                        </a:solidFill>
                        <a:latin typeface="Montserrat"/>
                        <a:ea typeface="Montserrat"/>
                        <a:cs typeface="Montserrat"/>
                        <a:sym typeface="Arial"/>
                      </a:endParaRP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Trat</a:t>
                      </a:r>
                    </a:p>
                  </a:txBody>
                  <a:tcPr marL="68580" marR="68580" marT="0" marB="0"/>
                </a:tc>
                <a:extLst>
                  <a:ext uri="{0D108BD9-81ED-4DB2-BD59-A6C34878D82A}">
                    <a16:rowId xmlns:a16="http://schemas.microsoft.com/office/drawing/2014/main" xmlns="" val="3455607611"/>
                  </a:ext>
                </a:extLst>
              </a:tr>
            </a:tbl>
          </a:graphicData>
        </a:graphic>
      </p:graphicFrame>
    </p:spTree>
    <p:extLst>
      <p:ext uri="{BB962C8B-B14F-4D97-AF65-F5344CB8AC3E}">
        <p14:creationId xmlns:p14="http://schemas.microsoft.com/office/powerpoint/2010/main" val="249362841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4050E5"/>
            </a:gs>
            <a:gs pos="100000">
              <a:srgbClr val="C833FF"/>
            </a:gs>
          </a:gsLst>
          <a:lin ang="5400012" scaled="0"/>
        </a:gradFill>
        <a:effectLst/>
      </p:bgPr>
    </p:bg>
    <p:spTree>
      <p:nvGrpSpPr>
        <p:cNvPr id="1" name="Shape 83"/>
        <p:cNvGrpSpPr/>
        <p:nvPr/>
      </p:nvGrpSpPr>
      <p:grpSpPr>
        <a:xfrm>
          <a:off x="0" y="0"/>
          <a:ext cx="0" cy="0"/>
          <a:chOff x="0" y="0"/>
          <a:chExt cx="0" cy="0"/>
        </a:xfrm>
      </p:grpSpPr>
      <p:sp>
        <p:nvSpPr>
          <p:cNvPr id="84" name="Google Shape;84;p16"/>
          <p:cNvSpPr txBox="1">
            <a:spLocks noGrp="1"/>
          </p:cNvSpPr>
          <p:nvPr>
            <p:ph type="ctrTitle"/>
          </p:nvPr>
        </p:nvSpPr>
        <p:spPr>
          <a:xfrm>
            <a:off x="2078485" y="2015150"/>
            <a:ext cx="4804200" cy="1159800"/>
          </a:xfrm>
          <a:prstGeom prst="rect">
            <a:avLst/>
          </a:prstGeom>
        </p:spPr>
        <p:txBody>
          <a:bodyPr spcFirstLastPara="1" wrap="square" lIns="0" tIns="0" rIns="0" bIns="0" anchor="ctr" anchorCtr="0">
            <a:noAutofit/>
          </a:bodyPr>
          <a:lstStyle/>
          <a:p>
            <a:pPr lvl="0"/>
            <a:r>
              <a:rPr lang="en-US" dirty="0"/>
              <a:t>Economy and Investment</a:t>
            </a:r>
            <a:br>
              <a:rPr lang="en-US" dirty="0"/>
            </a:br>
            <a:endParaRPr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413"/>
            <a:ext cx="9144000" cy="5142994"/>
          </a:xfrm>
          <a:prstGeom prst="rect">
            <a:avLst/>
          </a:prstGeom>
        </p:spPr>
      </p:pic>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24</a:t>
            </a:fld>
            <a:endParaRPr/>
          </a:p>
        </p:txBody>
      </p:sp>
      <p:graphicFrame>
        <p:nvGraphicFramePr>
          <p:cNvPr id="2" name="Table 1"/>
          <p:cNvGraphicFramePr>
            <a:graphicFrameLocks noGrp="1"/>
          </p:cNvGraphicFramePr>
          <p:nvPr>
            <p:extLst>
              <p:ext uri="{D42A27DB-BD31-4B8C-83A1-F6EECF244321}">
                <p14:modId xmlns:p14="http://schemas.microsoft.com/office/powerpoint/2010/main" val="347148608"/>
              </p:ext>
            </p:extLst>
          </p:nvPr>
        </p:nvGraphicFramePr>
        <p:xfrm>
          <a:off x="701040" y="1637030"/>
          <a:ext cx="6096000" cy="2249170"/>
        </p:xfrm>
        <a:graphic>
          <a:graphicData uri="http://schemas.openxmlformats.org/drawingml/2006/table">
            <a:tbl>
              <a:tblPr firstRow="1" bandRow="1">
                <a:tableStyleId>{5EFBD0F5-53F4-4190-B25C-30495F166836}</a:tableStyleId>
              </a:tblPr>
              <a:tblGrid>
                <a:gridCol w="1524000">
                  <a:extLst>
                    <a:ext uri="{9D8B030D-6E8A-4147-A177-3AD203B41FA5}">
                      <a16:colId xmlns:a16="http://schemas.microsoft.com/office/drawing/2014/main" xmlns="" val="892395512"/>
                    </a:ext>
                  </a:extLst>
                </a:gridCol>
                <a:gridCol w="1524000">
                  <a:extLst>
                    <a:ext uri="{9D8B030D-6E8A-4147-A177-3AD203B41FA5}">
                      <a16:colId xmlns:a16="http://schemas.microsoft.com/office/drawing/2014/main" xmlns="" val="1250807289"/>
                    </a:ext>
                  </a:extLst>
                </a:gridCol>
                <a:gridCol w="1524000">
                  <a:extLst>
                    <a:ext uri="{9D8B030D-6E8A-4147-A177-3AD203B41FA5}">
                      <a16:colId xmlns:a16="http://schemas.microsoft.com/office/drawing/2014/main" xmlns="" val="4174834285"/>
                    </a:ext>
                  </a:extLst>
                </a:gridCol>
                <a:gridCol w="1524000">
                  <a:extLst>
                    <a:ext uri="{9D8B030D-6E8A-4147-A177-3AD203B41FA5}">
                      <a16:colId xmlns:a16="http://schemas.microsoft.com/office/drawing/2014/main" xmlns="" val="2139218377"/>
                    </a:ext>
                  </a:extLst>
                </a:gridCol>
              </a:tblGrid>
              <a:tr h="394970">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Year</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Exports</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Imports</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Trade Volume</a:t>
                      </a:r>
                    </a:p>
                  </a:txBody>
                  <a:tcPr marL="68580" marR="68580" marT="0" marB="0"/>
                </a:tc>
                <a:extLst>
                  <a:ext uri="{0D108BD9-81ED-4DB2-BD59-A6C34878D82A}">
                    <a16:rowId xmlns:a16="http://schemas.microsoft.com/office/drawing/2014/main" xmlns="" val="2318389743"/>
                  </a:ext>
                </a:extLst>
              </a:tr>
              <a:tr h="370840">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2017</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11,224</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15,502</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26,725</a:t>
                      </a:r>
                    </a:p>
                  </a:txBody>
                  <a:tcPr marL="68580" marR="68580" marT="0" marB="0"/>
                </a:tc>
                <a:extLst>
                  <a:ext uri="{0D108BD9-81ED-4DB2-BD59-A6C34878D82A}">
                    <a16:rowId xmlns:a16="http://schemas.microsoft.com/office/drawing/2014/main" xmlns="" val="1711360887"/>
                  </a:ext>
                </a:extLst>
              </a:tr>
              <a:tr h="370840">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2018</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12,768</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17,606</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30,374</a:t>
                      </a:r>
                    </a:p>
                  </a:txBody>
                  <a:tcPr marL="68580" marR="68580" marT="0" marB="0"/>
                </a:tc>
                <a:extLst>
                  <a:ext uri="{0D108BD9-81ED-4DB2-BD59-A6C34878D82A}">
                    <a16:rowId xmlns:a16="http://schemas.microsoft.com/office/drawing/2014/main" xmlns="" val="2488739212"/>
                  </a:ext>
                </a:extLst>
              </a:tr>
              <a:tr h="370840">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2019</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14,144</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19,307</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33,450</a:t>
                      </a:r>
                    </a:p>
                  </a:txBody>
                  <a:tcPr marL="68580" marR="68580" marT="0" marB="0"/>
                </a:tc>
                <a:extLst>
                  <a:ext uri="{0D108BD9-81ED-4DB2-BD59-A6C34878D82A}">
                    <a16:rowId xmlns:a16="http://schemas.microsoft.com/office/drawing/2014/main" xmlns="" val="3882974250"/>
                  </a:ext>
                </a:extLst>
              </a:tr>
              <a:tr h="370840">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2020</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15,532</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21,179</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36,710</a:t>
                      </a:r>
                    </a:p>
                  </a:txBody>
                  <a:tcPr marL="68580" marR="68580" marT="0" marB="0"/>
                </a:tc>
                <a:extLst>
                  <a:ext uri="{0D108BD9-81ED-4DB2-BD59-A6C34878D82A}">
                    <a16:rowId xmlns:a16="http://schemas.microsoft.com/office/drawing/2014/main" xmlns="" val="2989392258"/>
                  </a:ext>
                </a:extLst>
              </a:tr>
              <a:tr h="370840">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2021</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17,036</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23,205</a:t>
                      </a:r>
                    </a:p>
                  </a:txBody>
                  <a:tcPr marL="68580" marR="68580" marT="0" marB="0"/>
                </a:tc>
                <a:tc>
                  <a:txBody>
                    <a:bodyPr/>
                    <a:lstStyle/>
                    <a:p>
                      <a:pPr marL="0" marR="0" algn="l"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40,241</a:t>
                      </a:r>
                    </a:p>
                  </a:txBody>
                  <a:tcPr marL="68580" marR="68580" marT="0" marB="0"/>
                </a:tc>
                <a:extLst>
                  <a:ext uri="{0D108BD9-81ED-4DB2-BD59-A6C34878D82A}">
                    <a16:rowId xmlns:a16="http://schemas.microsoft.com/office/drawing/2014/main" xmlns="" val="4083697206"/>
                  </a:ext>
                </a:extLst>
              </a:tr>
            </a:tbl>
          </a:graphicData>
        </a:graphic>
      </p:graphicFrame>
      <p:sp>
        <p:nvSpPr>
          <p:cNvPr id="4" name="Title 1"/>
          <p:cNvSpPr>
            <a:spLocks noGrp="1"/>
          </p:cNvSpPr>
          <p:nvPr>
            <p:ph type="title"/>
          </p:nvPr>
        </p:nvSpPr>
        <p:spPr>
          <a:xfrm>
            <a:off x="387713" y="605559"/>
            <a:ext cx="7618367" cy="886691"/>
          </a:xfrm>
        </p:spPr>
        <p:txBody>
          <a:bodyPr>
            <a:normAutofit/>
          </a:bodyPr>
          <a:lstStyle/>
          <a:p>
            <a:r>
              <a:rPr lang="en-US" dirty="0">
                <a:solidFill>
                  <a:schemeClr val="tx2">
                    <a:lumMod val="50000"/>
                  </a:schemeClr>
                </a:solidFill>
              </a:rPr>
              <a:t>Trade Volume of Cambodian world wide</a:t>
            </a:r>
          </a:p>
        </p:txBody>
      </p:sp>
      <p:sp>
        <p:nvSpPr>
          <p:cNvPr id="6" name="Rectangle 5"/>
          <p:cNvSpPr/>
          <p:nvPr/>
        </p:nvSpPr>
        <p:spPr>
          <a:xfrm>
            <a:off x="203805" y="4023916"/>
            <a:ext cx="1478290" cy="246221"/>
          </a:xfrm>
          <a:prstGeom prst="rect">
            <a:avLst/>
          </a:prstGeom>
        </p:spPr>
        <p:txBody>
          <a:bodyPr wrap="none">
            <a:spAutoFit/>
          </a:bodyPr>
          <a:lstStyle/>
          <a:p>
            <a:pPr marL="457200" algn="just"/>
            <a:r>
              <a:rPr lang="en-US" sz="1000" dirty="0">
                <a:solidFill>
                  <a:srgbClr val="666666"/>
                </a:solidFill>
                <a:latin typeface="Montserrat"/>
                <a:ea typeface="Montserrat"/>
                <a:cs typeface="Montserrat"/>
              </a:rPr>
              <a:t>(Million USD)</a:t>
            </a:r>
          </a:p>
        </p:txBody>
      </p:sp>
    </p:spTree>
    <p:extLst>
      <p:ext uri="{BB962C8B-B14F-4D97-AF65-F5344CB8AC3E}">
        <p14:creationId xmlns:p14="http://schemas.microsoft.com/office/powerpoint/2010/main" val="1222811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25</a:t>
            </a:fld>
            <a:endParaRPr/>
          </a:p>
        </p:txBody>
      </p:sp>
      <p:sp>
        <p:nvSpPr>
          <p:cNvPr id="13" name="Title 1"/>
          <p:cNvSpPr>
            <a:spLocks noGrp="1"/>
          </p:cNvSpPr>
          <p:nvPr>
            <p:ph type="title"/>
          </p:nvPr>
        </p:nvSpPr>
        <p:spPr>
          <a:xfrm>
            <a:off x="773794" y="823998"/>
            <a:ext cx="7895422" cy="886691"/>
          </a:xfrm>
        </p:spPr>
        <p:txBody>
          <a:bodyPr>
            <a:normAutofit fontScale="90000"/>
          </a:bodyPr>
          <a:lstStyle/>
          <a:p>
            <a:r>
              <a:rPr lang="en-US" dirty="0">
                <a:solidFill>
                  <a:schemeClr val="tx2">
                    <a:lumMod val="50000"/>
                  </a:schemeClr>
                </a:solidFill>
              </a:rPr>
              <a:t>Agreement on Investment Promotion and Protection </a:t>
            </a:r>
            <a:br>
              <a:rPr lang="en-US" dirty="0">
                <a:solidFill>
                  <a:schemeClr val="tx2">
                    <a:lumMod val="50000"/>
                  </a:schemeClr>
                </a:solidFill>
              </a:rPr>
            </a:br>
            <a:endParaRPr lang="en-US" dirty="0">
              <a:solidFill>
                <a:schemeClr val="tx2">
                  <a:lumMod val="50000"/>
                </a:schemeClr>
              </a:solidFill>
            </a:endParaRPr>
          </a:p>
        </p:txBody>
      </p:sp>
      <p:sp>
        <p:nvSpPr>
          <p:cNvPr id="6" name="Content Placeholder 2"/>
          <p:cNvSpPr txBox="1">
            <a:spLocks/>
          </p:cNvSpPr>
          <p:nvPr/>
        </p:nvSpPr>
        <p:spPr>
          <a:xfrm>
            <a:off x="1161498" y="1563364"/>
            <a:ext cx="6507447" cy="2539427"/>
          </a:xfrm>
          <a:prstGeom prst="rect">
            <a:avLst/>
          </a:prstGeom>
          <a:noFill/>
          <a:ln>
            <a:noFill/>
          </a:ln>
        </p:spPr>
        <p:txBody>
          <a:bodyPr spcFirstLastPara="1" wrap="square" lIns="0" tIns="0" rIns="0" bIns="0" anchor="ctr" anchorCtr="0"/>
          <a:lstStyle>
            <a:defPPr marR="0" lvl="0" algn="l" rtl="0">
              <a:lnSpc>
                <a:spcPct val="100000"/>
              </a:lnSpc>
              <a:spcBef>
                <a:spcPts val="0"/>
              </a:spcBef>
              <a:spcAft>
                <a:spcPts val="0"/>
              </a:spcAft>
            </a:defPPr>
            <a:lvl1pPr marL="457200" marR="0" lvl="0" indent="-342900" algn="l" rtl="0">
              <a:lnSpc>
                <a:spcPct val="115000"/>
              </a:lnSpc>
              <a:spcBef>
                <a:spcPts val="6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1pPr>
            <a:lvl2pPr marL="914400" marR="0" lvl="1"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2pPr>
            <a:lvl3pPr marL="1371600" marR="0" lvl="2"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3pPr>
            <a:lvl4pPr marL="1828800" marR="0" lvl="3"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4pPr>
            <a:lvl5pPr marL="2286000" marR="0" lvl="4"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5pPr>
            <a:lvl6pPr marL="2743200" marR="0" lvl="5"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6pPr>
            <a:lvl7pPr marL="3200400" marR="0" lvl="6"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7pPr>
            <a:lvl8pPr marL="3657600" marR="0" lvl="7" indent="-342900" algn="l" rtl="0">
              <a:lnSpc>
                <a:spcPct val="115000"/>
              </a:lnSpc>
              <a:spcBef>
                <a:spcPts val="1000"/>
              </a:spcBef>
              <a:spcAft>
                <a:spcPts val="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8pPr>
            <a:lvl9pPr marL="4114800" marR="0" lvl="8" indent="-342900" algn="l" rtl="0">
              <a:lnSpc>
                <a:spcPct val="115000"/>
              </a:lnSpc>
              <a:spcBef>
                <a:spcPts val="1000"/>
              </a:spcBef>
              <a:spcAft>
                <a:spcPts val="1000"/>
              </a:spcAft>
              <a:buClr>
                <a:srgbClr val="B7B7B7"/>
              </a:buClr>
              <a:buSzPts val="1800"/>
              <a:buFont typeface="Montserrat Light"/>
              <a:buChar char="◦"/>
              <a:defRPr sz="1800" b="0" i="0" u="none" strike="noStrike" cap="none">
                <a:solidFill>
                  <a:srgbClr val="666666"/>
                </a:solidFill>
                <a:latin typeface="Montserrat Light"/>
                <a:ea typeface="Montserrat Light"/>
                <a:cs typeface="Montserrat Light"/>
                <a:sym typeface="Montserrat Light"/>
              </a:defRPr>
            </a:lvl9pPr>
          </a:lstStyle>
          <a:p>
            <a:pPr marL="114300" indent="0">
              <a:buNone/>
            </a:pPr>
            <a:r>
              <a:rPr lang="en-US" sz="2000" dirty="0"/>
              <a:t>Signed with 29 countries</a:t>
            </a:r>
          </a:p>
          <a:p>
            <a:pPr marL="114300" indent="0">
              <a:buNone/>
            </a:pPr>
            <a:r>
              <a:rPr lang="en-US" sz="2000" dirty="0"/>
              <a:t>ASEAN: Laos PDR, Malaysia, Philippines, Singapore, Thailand, Vietnam</a:t>
            </a:r>
          </a:p>
          <a:p>
            <a:endParaRPr lang="en-US" dirty="0"/>
          </a:p>
        </p:txBody>
      </p:sp>
      <p:sp>
        <p:nvSpPr>
          <p:cNvPr id="7" name="Google Shape;323;p38"/>
          <p:cNvSpPr/>
          <p:nvPr/>
        </p:nvSpPr>
        <p:spPr>
          <a:xfrm>
            <a:off x="849729" y="2312300"/>
            <a:ext cx="217071" cy="191554"/>
          </a:xfrm>
          <a:custGeom>
            <a:avLst/>
            <a:gdLst/>
            <a:ahLst/>
            <a:cxnLst/>
            <a:rect l="l" t="t" r="r" b="b"/>
            <a:pathLst>
              <a:path w="17228" h="17399" extrusionOk="0">
                <a:moveTo>
                  <a:pt x="14162" y="439"/>
                </a:moveTo>
                <a:lnTo>
                  <a:pt x="14478" y="512"/>
                </a:lnTo>
                <a:lnTo>
                  <a:pt x="14794" y="609"/>
                </a:lnTo>
                <a:lnTo>
                  <a:pt x="15111" y="755"/>
                </a:lnTo>
                <a:lnTo>
                  <a:pt x="15403" y="925"/>
                </a:lnTo>
                <a:lnTo>
                  <a:pt x="15670" y="1120"/>
                </a:lnTo>
                <a:lnTo>
                  <a:pt x="15914" y="1315"/>
                </a:lnTo>
                <a:lnTo>
                  <a:pt x="16108" y="1534"/>
                </a:lnTo>
                <a:lnTo>
                  <a:pt x="15987" y="1558"/>
                </a:lnTo>
                <a:lnTo>
                  <a:pt x="15889" y="1607"/>
                </a:lnTo>
                <a:lnTo>
                  <a:pt x="15816" y="1655"/>
                </a:lnTo>
                <a:lnTo>
                  <a:pt x="15792" y="1680"/>
                </a:lnTo>
                <a:lnTo>
                  <a:pt x="15768" y="1728"/>
                </a:lnTo>
                <a:lnTo>
                  <a:pt x="15768" y="1777"/>
                </a:lnTo>
                <a:lnTo>
                  <a:pt x="15792" y="1826"/>
                </a:lnTo>
                <a:lnTo>
                  <a:pt x="15865" y="1850"/>
                </a:lnTo>
                <a:lnTo>
                  <a:pt x="15938" y="1874"/>
                </a:lnTo>
                <a:lnTo>
                  <a:pt x="16230" y="1874"/>
                </a:lnTo>
                <a:lnTo>
                  <a:pt x="16352" y="1850"/>
                </a:lnTo>
                <a:lnTo>
                  <a:pt x="16546" y="2166"/>
                </a:lnTo>
                <a:lnTo>
                  <a:pt x="16254" y="2142"/>
                </a:lnTo>
                <a:lnTo>
                  <a:pt x="16011" y="2142"/>
                </a:lnTo>
                <a:lnTo>
                  <a:pt x="15987" y="2166"/>
                </a:lnTo>
                <a:lnTo>
                  <a:pt x="15987" y="2191"/>
                </a:lnTo>
                <a:lnTo>
                  <a:pt x="16133" y="2312"/>
                </a:lnTo>
                <a:lnTo>
                  <a:pt x="16303" y="2410"/>
                </a:lnTo>
                <a:lnTo>
                  <a:pt x="16473" y="2458"/>
                </a:lnTo>
                <a:lnTo>
                  <a:pt x="16668" y="2507"/>
                </a:lnTo>
                <a:lnTo>
                  <a:pt x="16717" y="2750"/>
                </a:lnTo>
                <a:lnTo>
                  <a:pt x="16741" y="2994"/>
                </a:lnTo>
                <a:lnTo>
                  <a:pt x="16522" y="2872"/>
                </a:lnTo>
                <a:lnTo>
                  <a:pt x="16352" y="2799"/>
                </a:lnTo>
                <a:lnTo>
                  <a:pt x="16181" y="2702"/>
                </a:lnTo>
                <a:lnTo>
                  <a:pt x="16011" y="2653"/>
                </a:lnTo>
                <a:lnTo>
                  <a:pt x="15792" y="2653"/>
                </a:lnTo>
                <a:lnTo>
                  <a:pt x="15768" y="2677"/>
                </a:lnTo>
                <a:lnTo>
                  <a:pt x="15768" y="2702"/>
                </a:lnTo>
                <a:lnTo>
                  <a:pt x="15768" y="2726"/>
                </a:lnTo>
                <a:lnTo>
                  <a:pt x="15889" y="2872"/>
                </a:lnTo>
                <a:lnTo>
                  <a:pt x="16035" y="2994"/>
                </a:lnTo>
                <a:lnTo>
                  <a:pt x="16327" y="3213"/>
                </a:lnTo>
                <a:lnTo>
                  <a:pt x="16522" y="3334"/>
                </a:lnTo>
                <a:lnTo>
                  <a:pt x="16619" y="3407"/>
                </a:lnTo>
                <a:lnTo>
                  <a:pt x="16717" y="3456"/>
                </a:lnTo>
                <a:lnTo>
                  <a:pt x="16692" y="3651"/>
                </a:lnTo>
                <a:lnTo>
                  <a:pt x="16619" y="3845"/>
                </a:lnTo>
                <a:lnTo>
                  <a:pt x="16400" y="3602"/>
                </a:lnTo>
                <a:lnTo>
                  <a:pt x="16133" y="3407"/>
                </a:lnTo>
                <a:lnTo>
                  <a:pt x="15987" y="3310"/>
                </a:lnTo>
                <a:lnTo>
                  <a:pt x="15841" y="3237"/>
                </a:lnTo>
                <a:lnTo>
                  <a:pt x="15695" y="3188"/>
                </a:lnTo>
                <a:lnTo>
                  <a:pt x="15524" y="3164"/>
                </a:lnTo>
                <a:lnTo>
                  <a:pt x="15476" y="3188"/>
                </a:lnTo>
                <a:lnTo>
                  <a:pt x="15476" y="3213"/>
                </a:lnTo>
                <a:lnTo>
                  <a:pt x="15476" y="3237"/>
                </a:lnTo>
                <a:lnTo>
                  <a:pt x="15500" y="3261"/>
                </a:lnTo>
                <a:lnTo>
                  <a:pt x="15597" y="3359"/>
                </a:lnTo>
                <a:lnTo>
                  <a:pt x="15695" y="3432"/>
                </a:lnTo>
                <a:lnTo>
                  <a:pt x="15987" y="3699"/>
                </a:lnTo>
                <a:lnTo>
                  <a:pt x="16230" y="3918"/>
                </a:lnTo>
                <a:lnTo>
                  <a:pt x="16449" y="4162"/>
                </a:lnTo>
                <a:lnTo>
                  <a:pt x="16473" y="4186"/>
                </a:lnTo>
                <a:lnTo>
                  <a:pt x="16254" y="4526"/>
                </a:lnTo>
                <a:lnTo>
                  <a:pt x="16206" y="4453"/>
                </a:lnTo>
                <a:lnTo>
                  <a:pt x="16133" y="4380"/>
                </a:lnTo>
                <a:lnTo>
                  <a:pt x="15962" y="4259"/>
                </a:lnTo>
                <a:lnTo>
                  <a:pt x="15646" y="4040"/>
                </a:lnTo>
                <a:lnTo>
                  <a:pt x="15403" y="3821"/>
                </a:lnTo>
                <a:lnTo>
                  <a:pt x="15159" y="3626"/>
                </a:lnTo>
                <a:lnTo>
                  <a:pt x="15111" y="3626"/>
                </a:lnTo>
                <a:lnTo>
                  <a:pt x="15062" y="3651"/>
                </a:lnTo>
                <a:lnTo>
                  <a:pt x="15013" y="3724"/>
                </a:lnTo>
                <a:lnTo>
                  <a:pt x="15013" y="3821"/>
                </a:lnTo>
                <a:lnTo>
                  <a:pt x="15013" y="3894"/>
                </a:lnTo>
                <a:lnTo>
                  <a:pt x="15038" y="3991"/>
                </a:lnTo>
                <a:lnTo>
                  <a:pt x="15135" y="4137"/>
                </a:lnTo>
                <a:lnTo>
                  <a:pt x="15257" y="4283"/>
                </a:lnTo>
                <a:lnTo>
                  <a:pt x="15427" y="4453"/>
                </a:lnTo>
                <a:lnTo>
                  <a:pt x="15622" y="4599"/>
                </a:lnTo>
                <a:lnTo>
                  <a:pt x="15816" y="4745"/>
                </a:lnTo>
                <a:lnTo>
                  <a:pt x="15914" y="4818"/>
                </a:lnTo>
                <a:lnTo>
                  <a:pt x="16011" y="4843"/>
                </a:lnTo>
                <a:lnTo>
                  <a:pt x="15792" y="5135"/>
                </a:lnTo>
                <a:lnTo>
                  <a:pt x="14867" y="4162"/>
                </a:lnTo>
                <a:lnTo>
                  <a:pt x="13967" y="3213"/>
                </a:lnTo>
                <a:lnTo>
                  <a:pt x="13505" y="2750"/>
                </a:lnTo>
                <a:lnTo>
                  <a:pt x="13018" y="2288"/>
                </a:lnTo>
                <a:lnTo>
                  <a:pt x="12531" y="1850"/>
                </a:lnTo>
                <a:lnTo>
                  <a:pt x="12021" y="1461"/>
                </a:lnTo>
                <a:lnTo>
                  <a:pt x="12021" y="1388"/>
                </a:lnTo>
                <a:lnTo>
                  <a:pt x="12118" y="1315"/>
                </a:lnTo>
                <a:lnTo>
                  <a:pt x="12215" y="1242"/>
                </a:lnTo>
                <a:lnTo>
                  <a:pt x="12385" y="1047"/>
                </a:lnTo>
                <a:lnTo>
                  <a:pt x="12629" y="852"/>
                </a:lnTo>
                <a:lnTo>
                  <a:pt x="12921" y="682"/>
                </a:lnTo>
                <a:lnTo>
                  <a:pt x="13213" y="560"/>
                </a:lnTo>
                <a:lnTo>
                  <a:pt x="13505" y="463"/>
                </a:lnTo>
                <a:lnTo>
                  <a:pt x="13675" y="439"/>
                </a:lnTo>
                <a:close/>
                <a:moveTo>
                  <a:pt x="11753" y="1704"/>
                </a:moveTo>
                <a:lnTo>
                  <a:pt x="11826" y="1850"/>
                </a:lnTo>
                <a:lnTo>
                  <a:pt x="11948" y="1972"/>
                </a:lnTo>
                <a:lnTo>
                  <a:pt x="12093" y="2069"/>
                </a:lnTo>
                <a:lnTo>
                  <a:pt x="12385" y="2288"/>
                </a:lnTo>
                <a:lnTo>
                  <a:pt x="12677" y="2531"/>
                </a:lnTo>
                <a:lnTo>
                  <a:pt x="12945" y="2823"/>
                </a:lnTo>
                <a:lnTo>
                  <a:pt x="13480" y="3383"/>
                </a:lnTo>
                <a:lnTo>
                  <a:pt x="14478" y="4453"/>
                </a:lnTo>
                <a:lnTo>
                  <a:pt x="15500" y="5500"/>
                </a:lnTo>
                <a:lnTo>
                  <a:pt x="15111" y="5962"/>
                </a:lnTo>
                <a:lnTo>
                  <a:pt x="14600" y="5500"/>
                </a:lnTo>
                <a:lnTo>
                  <a:pt x="14113" y="5013"/>
                </a:lnTo>
                <a:lnTo>
                  <a:pt x="13213" y="4016"/>
                </a:lnTo>
                <a:lnTo>
                  <a:pt x="12750" y="3529"/>
                </a:lnTo>
                <a:lnTo>
                  <a:pt x="12264" y="3018"/>
                </a:lnTo>
                <a:lnTo>
                  <a:pt x="11777" y="2556"/>
                </a:lnTo>
                <a:lnTo>
                  <a:pt x="11266" y="2093"/>
                </a:lnTo>
                <a:lnTo>
                  <a:pt x="11753" y="1704"/>
                </a:lnTo>
                <a:close/>
                <a:moveTo>
                  <a:pt x="13724" y="5232"/>
                </a:moveTo>
                <a:lnTo>
                  <a:pt x="14235" y="5767"/>
                </a:lnTo>
                <a:lnTo>
                  <a:pt x="14794" y="6278"/>
                </a:lnTo>
                <a:lnTo>
                  <a:pt x="14575" y="6497"/>
                </a:lnTo>
                <a:lnTo>
                  <a:pt x="14259" y="6278"/>
                </a:lnTo>
                <a:lnTo>
                  <a:pt x="13967" y="6035"/>
                </a:lnTo>
                <a:lnTo>
                  <a:pt x="13699" y="5792"/>
                </a:lnTo>
                <a:lnTo>
                  <a:pt x="13432" y="5573"/>
                </a:lnTo>
                <a:lnTo>
                  <a:pt x="13724" y="5232"/>
                </a:lnTo>
                <a:close/>
                <a:moveTo>
                  <a:pt x="13261" y="5767"/>
                </a:moveTo>
                <a:lnTo>
                  <a:pt x="13359" y="5913"/>
                </a:lnTo>
                <a:lnTo>
                  <a:pt x="13456" y="6059"/>
                </a:lnTo>
                <a:lnTo>
                  <a:pt x="13724" y="6303"/>
                </a:lnTo>
                <a:lnTo>
                  <a:pt x="13991" y="6546"/>
                </a:lnTo>
                <a:lnTo>
                  <a:pt x="14137" y="6668"/>
                </a:lnTo>
                <a:lnTo>
                  <a:pt x="14308" y="6765"/>
                </a:lnTo>
                <a:lnTo>
                  <a:pt x="14235" y="6814"/>
                </a:lnTo>
                <a:lnTo>
                  <a:pt x="14137" y="6692"/>
                </a:lnTo>
                <a:lnTo>
                  <a:pt x="13991" y="6595"/>
                </a:lnTo>
                <a:lnTo>
                  <a:pt x="13699" y="6400"/>
                </a:lnTo>
                <a:lnTo>
                  <a:pt x="13359" y="6230"/>
                </a:lnTo>
                <a:lnTo>
                  <a:pt x="13188" y="6132"/>
                </a:lnTo>
                <a:lnTo>
                  <a:pt x="13042" y="6011"/>
                </a:lnTo>
                <a:lnTo>
                  <a:pt x="13261" y="5767"/>
                </a:lnTo>
                <a:close/>
                <a:moveTo>
                  <a:pt x="13018" y="6059"/>
                </a:moveTo>
                <a:lnTo>
                  <a:pt x="13188" y="6303"/>
                </a:lnTo>
                <a:lnTo>
                  <a:pt x="13286" y="6424"/>
                </a:lnTo>
                <a:lnTo>
                  <a:pt x="13407" y="6522"/>
                </a:lnTo>
                <a:lnTo>
                  <a:pt x="14040" y="7008"/>
                </a:lnTo>
                <a:lnTo>
                  <a:pt x="13699" y="7349"/>
                </a:lnTo>
                <a:lnTo>
                  <a:pt x="13675" y="7325"/>
                </a:lnTo>
                <a:lnTo>
                  <a:pt x="13505" y="7227"/>
                </a:lnTo>
                <a:lnTo>
                  <a:pt x="13334" y="7106"/>
                </a:lnTo>
                <a:lnTo>
                  <a:pt x="13018" y="6838"/>
                </a:lnTo>
                <a:lnTo>
                  <a:pt x="12799" y="6668"/>
                </a:lnTo>
                <a:lnTo>
                  <a:pt x="12702" y="6595"/>
                </a:lnTo>
                <a:lnTo>
                  <a:pt x="12580" y="6546"/>
                </a:lnTo>
                <a:lnTo>
                  <a:pt x="12799" y="6303"/>
                </a:lnTo>
                <a:lnTo>
                  <a:pt x="13018" y="6059"/>
                </a:lnTo>
                <a:close/>
                <a:moveTo>
                  <a:pt x="12385" y="6716"/>
                </a:moveTo>
                <a:lnTo>
                  <a:pt x="12483" y="6838"/>
                </a:lnTo>
                <a:lnTo>
                  <a:pt x="12580" y="6935"/>
                </a:lnTo>
                <a:lnTo>
                  <a:pt x="12799" y="7130"/>
                </a:lnTo>
                <a:lnTo>
                  <a:pt x="13091" y="7398"/>
                </a:lnTo>
                <a:lnTo>
                  <a:pt x="13407" y="7617"/>
                </a:lnTo>
                <a:lnTo>
                  <a:pt x="13018" y="8006"/>
                </a:lnTo>
                <a:lnTo>
                  <a:pt x="12921" y="8079"/>
                </a:lnTo>
                <a:lnTo>
                  <a:pt x="12823" y="7909"/>
                </a:lnTo>
                <a:lnTo>
                  <a:pt x="12653" y="7763"/>
                </a:lnTo>
                <a:lnTo>
                  <a:pt x="12312" y="7495"/>
                </a:lnTo>
                <a:lnTo>
                  <a:pt x="12093" y="7325"/>
                </a:lnTo>
                <a:lnTo>
                  <a:pt x="11972" y="7252"/>
                </a:lnTo>
                <a:lnTo>
                  <a:pt x="11850" y="7179"/>
                </a:lnTo>
                <a:lnTo>
                  <a:pt x="12385" y="6716"/>
                </a:lnTo>
                <a:close/>
                <a:moveTo>
                  <a:pt x="11631" y="7373"/>
                </a:moveTo>
                <a:lnTo>
                  <a:pt x="11729" y="7471"/>
                </a:lnTo>
                <a:lnTo>
                  <a:pt x="11850" y="7568"/>
                </a:lnTo>
                <a:lnTo>
                  <a:pt x="12093" y="7738"/>
                </a:lnTo>
                <a:lnTo>
                  <a:pt x="12434" y="8055"/>
                </a:lnTo>
                <a:lnTo>
                  <a:pt x="12556" y="8201"/>
                </a:lnTo>
                <a:lnTo>
                  <a:pt x="12702" y="8322"/>
                </a:lnTo>
                <a:lnTo>
                  <a:pt x="11948" y="9150"/>
                </a:lnTo>
                <a:lnTo>
                  <a:pt x="11680" y="8906"/>
                </a:lnTo>
                <a:lnTo>
                  <a:pt x="11364" y="8687"/>
                </a:lnTo>
                <a:lnTo>
                  <a:pt x="11072" y="8444"/>
                </a:lnTo>
                <a:lnTo>
                  <a:pt x="10780" y="8201"/>
                </a:lnTo>
                <a:lnTo>
                  <a:pt x="11096" y="7860"/>
                </a:lnTo>
                <a:lnTo>
                  <a:pt x="11193" y="7957"/>
                </a:lnTo>
                <a:lnTo>
                  <a:pt x="11291" y="8030"/>
                </a:lnTo>
                <a:lnTo>
                  <a:pt x="11461" y="8176"/>
                </a:lnTo>
                <a:lnTo>
                  <a:pt x="11777" y="8493"/>
                </a:lnTo>
                <a:lnTo>
                  <a:pt x="11972" y="8614"/>
                </a:lnTo>
                <a:lnTo>
                  <a:pt x="12166" y="8736"/>
                </a:lnTo>
                <a:lnTo>
                  <a:pt x="12288" y="8736"/>
                </a:lnTo>
                <a:lnTo>
                  <a:pt x="12337" y="8712"/>
                </a:lnTo>
                <a:lnTo>
                  <a:pt x="12361" y="8639"/>
                </a:lnTo>
                <a:lnTo>
                  <a:pt x="12361" y="8566"/>
                </a:lnTo>
                <a:lnTo>
                  <a:pt x="12337" y="8493"/>
                </a:lnTo>
                <a:lnTo>
                  <a:pt x="12118" y="8322"/>
                </a:lnTo>
                <a:lnTo>
                  <a:pt x="11899" y="8152"/>
                </a:lnTo>
                <a:lnTo>
                  <a:pt x="11461" y="7811"/>
                </a:lnTo>
                <a:lnTo>
                  <a:pt x="11291" y="7690"/>
                </a:lnTo>
                <a:lnTo>
                  <a:pt x="11631" y="7373"/>
                </a:lnTo>
                <a:close/>
                <a:moveTo>
                  <a:pt x="10634" y="8371"/>
                </a:moveTo>
                <a:lnTo>
                  <a:pt x="10731" y="8541"/>
                </a:lnTo>
                <a:lnTo>
                  <a:pt x="10853" y="8687"/>
                </a:lnTo>
                <a:lnTo>
                  <a:pt x="10974" y="8809"/>
                </a:lnTo>
                <a:lnTo>
                  <a:pt x="11145" y="8931"/>
                </a:lnTo>
                <a:lnTo>
                  <a:pt x="11461" y="9150"/>
                </a:lnTo>
                <a:lnTo>
                  <a:pt x="11753" y="9369"/>
                </a:lnTo>
                <a:lnTo>
                  <a:pt x="11461" y="9685"/>
                </a:lnTo>
                <a:lnTo>
                  <a:pt x="11145" y="9442"/>
                </a:lnTo>
                <a:lnTo>
                  <a:pt x="10828" y="9198"/>
                </a:lnTo>
                <a:lnTo>
                  <a:pt x="10585" y="8955"/>
                </a:lnTo>
                <a:lnTo>
                  <a:pt x="10463" y="8833"/>
                </a:lnTo>
                <a:lnTo>
                  <a:pt x="10317" y="8736"/>
                </a:lnTo>
                <a:lnTo>
                  <a:pt x="10634" y="8371"/>
                </a:lnTo>
                <a:close/>
                <a:moveTo>
                  <a:pt x="10196" y="8931"/>
                </a:moveTo>
                <a:lnTo>
                  <a:pt x="10269" y="9052"/>
                </a:lnTo>
                <a:lnTo>
                  <a:pt x="10366" y="9198"/>
                </a:lnTo>
                <a:lnTo>
                  <a:pt x="10609" y="9417"/>
                </a:lnTo>
                <a:lnTo>
                  <a:pt x="10901" y="9709"/>
                </a:lnTo>
                <a:lnTo>
                  <a:pt x="11072" y="9831"/>
                </a:lnTo>
                <a:lnTo>
                  <a:pt x="11242" y="9953"/>
                </a:lnTo>
                <a:lnTo>
                  <a:pt x="10415" y="10853"/>
                </a:lnTo>
                <a:lnTo>
                  <a:pt x="10317" y="10707"/>
                </a:lnTo>
                <a:lnTo>
                  <a:pt x="10196" y="10585"/>
                </a:lnTo>
                <a:lnTo>
                  <a:pt x="9904" y="10366"/>
                </a:lnTo>
                <a:lnTo>
                  <a:pt x="9636" y="10172"/>
                </a:lnTo>
                <a:lnTo>
                  <a:pt x="9466" y="10074"/>
                </a:lnTo>
                <a:lnTo>
                  <a:pt x="9320" y="10001"/>
                </a:lnTo>
                <a:lnTo>
                  <a:pt x="9563" y="9709"/>
                </a:lnTo>
                <a:lnTo>
                  <a:pt x="9782" y="9880"/>
                </a:lnTo>
                <a:lnTo>
                  <a:pt x="10001" y="10026"/>
                </a:lnTo>
                <a:lnTo>
                  <a:pt x="10244" y="10245"/>
                </a:lnTo>
                <a:lnTo>
                  <a:pt x="10390" y="10366"/>
                </a:lnTo>
                <a:lnTo>
                  <a:pt x="10536" y="10464"/>
                </a:lnTo>
                <a:lnTo>
                  <a:pt x="10609" y="10488"/>
                </a:lnTo>
                <a:lnTo>
                  <a:pt x="10658" y="10464"/>
                </a:lnTo>
                <a:lnTo>
                  <a:pt x="10731" y="10439"/>
                </a:lnTo>
                <a:lnTo>
                  <a:pt x="10780" y="10391"/>
                </a:lnTo>
                <a:lnTo>
                  <a:pt x="10804" y="10342"/>
                </a:lnTo>
                <a:lnTo>
                  <a:pt x="10828" y="10269"/>
                </a:lnTo>
                <a:lnTo>
                  <a:pt x="10804" y="10220"/>
                </a:lnTo>
                <a:lnTo>
                  <a:pt x="10755" y="10147"/>
                </a:lnTo>
                <a:lnTo>
                  <a:pt x="10220" y="9734"/>
                </a:lnTo>
                <a:lnTo>
                  <a:pt x="10001" y="9563"/>
                </a:lnTo>
                <a:lnTo>
                  <a:pt x="9904" y="9490"/>
                </a:lnTo>
                <a:lnTo>
                  <a:pt x="9782" y="9442"/>
                </a:lnTo>
                <a:lnTo>
                  <a:pt x="10196" y="8931"/>
                </a:lnTo>
                <a:close/>
                <a:moveTo>
                  <a:pt x="9125" y="10245"/>
                </a:moveTo>
                <a:lnTo>
                  <a:pt x="9247" y="10342"/>
                </a:lnTo>
                <a:lnTo>
                  <a:pt x="9368" y="10415"/>
                </a:lnTo>
                <a:lnTo>
                  <a:pt x="9612" y="10585"/>
                </a:lnTo>
                <a:lnTo>
                  <a:pt x="9904" y="10829"/>
                </a:lnTo>
                <a:lnTo>
                  <a:pt x="10050" y="10950"/>
                </a:lnTo>
                <a:lnTo>
                  <a:pt x="10220" y="11048"/>
                </a:lnTo>
                <a:lnTo>
                  <a:pt x="9685" y="11583"/>
                </a:lnTo>
                <a:lnTo>
                  <a:pt x="9685" y="11534"/>
                </a:lnTo>
                <a:lnTo>
                  <a:pt x="9660" y="11437"/>
                </a:lnTo>
                <a:lnTo>
                  <a:pt x="9587" y="11364"/>
                </a:lnTo>
                <a:lnTo>
                  <a:pt x="9417" y="11218"/>
                </a:lnTo>
                <a:lnTo>
                  <a:pt x="9222" y="11023"/>
                </a:lnTo>
                <a:lnTo>
                  <a:pt x="9028" y="10853"/>
                </a:lnTo>
                <a:lnTo>
                  <a:pt x="8906" y="10756"/>
                </a:lnTo>
                <a:lnTo>
                  <a:pt x="8736" y="10683"/>
                </a:lnTo>
                <a:lnTo>
                  <a:pt x="8833" y="10585"/>
                </a:lnTo>
                <a:lnTo>
                  <a:pt x="9125" y="10245"/>
                </a:lnTo>
                <a:close/>
                <a:moveTo>
                  <a:pt x="8468" y="10926"/>
                </a:moveTo>
                <a:lnTo>
                  <a:pt x="8687" y="11096"/>
                </a:lnTo>
                <a:lnTo>
                  <a:pt x="8930" y="11291"/>
                </a:lnTo>
                <a:lnTo>
                  <a:pt x="9052" y="11437"/>
                </a:lnTo>
                <a:lnTo>
                  <a:pt x="9198" y="11583"/>
                </a:lnTo>
                <a:lnTo>
                  <a:pt x="9271" y="11656"/>
                </a:lnTo>
                <a:lnTo>
                  <a:pt x="9344" y="11705"/>
                </a:lnTo>
                <a:lnTo>
                  <a:pt x="9441" y="11753"/>
                </a:lnTo>
                <a:lnTo>
                  <a:pt x="9539" y="11753"/>
                </a:lnTo>
                <a:lnTo>
                  <a:pt x="8468" y="12824"/>
                </a:lnTo>
                <a:lnTo>
                  <a:pt x="8152" y="12532"/>
                </a:lnTo>
                <a:lnTo>
                  <a:pt x="7811" y="12240"/>
                </a:lnTo>
                <a:lnTo>
                  <a:pt x="7470" y="11899"/>
                </a:lnTo>
                <a:lnTo>
                  <a:pt x="7349" y="11826"/>
                </a:lnTo>
                <a:lnTo>
                  <a:pt x="7738" y="11534"/>
                </a:lnTo>
                <a:lnTo>
                  <a:pt x="7860" y="11705"/>
                </a:lnTo>
                <a:lnTo>
                  <a:pt x="8006" y="11875"/>
                </a:lnTo>
                <a:lnTo>
                  <a:pt x="8371" y="12264"/>
                </a:lnTo>
                <a:lnTo>
                  <a:pt x="8517" y="12434"/>
                </a:lnTo>
                <a:lnTo>
                  <a:pt x="8590" y="12483"/>
                </a:lnTo>
                <a:lnTo>
                  <a:pt x="8687" y="12507"/>
                </a:lnTo>
                <a:lnTo>
                  <a:pt x="8736" y="12507"/>
                </a:lnTo>
                <a:lnTo>
                  <a:pt x="8809" y="12483"/>
                </a:lnTo>
                <a:lnTo>
                  <a:pt x="8833" y="12434"/>
                </a:lnTo>
                <a:lnTo>
                  <a:pt x="8857" y="12386"/>
                </a:lnTo>
                <a:lnTo>
                  <a:pt x="8857" y="12289"/>
                </a:lnTo>
                <a:lnTo>
                  <a:pt x="8809" y="12191"/>
                </a:lnTo>
                <a:lnTo>
                  <a:pt x="8760" y="12094"/>
                </a:lnTo>
                <a:lnTo>
                  <a:pt x="8663" y="11997"/>
                </a:lnTo>
                <a:lnTo>
                  <a:pt x="8492" y="11826"/>
                </a:lnTo>
                <a:lnTo>
                  <a:pt x="8322" y="11680"/>
                </a:lnTo>
                <a:lnTo>
                  <a:pt x="8152" y="11510"/>
                </a:lnTo>
                <a:lnTo>
                  <a:pt x="7957" y="11364"/>
                </a:lnTo>
                <a:lnTo>
                  <a:pt x="8468" y="10926"/>
                </a:lnTo>
                <a:close/>
                <a:moveTo>
                  <a:pt x="11047" y="2312"/>
                </a:moveTo>
                <a:lnTo>
                  <a:pt x="11120" y="2434"/>
                </a:lnTo>
                <a:lnTo>
                  <a:pt x="11218" y="2531"/>
                </a:lnTo>
                <a:lnTo>
                  <a:pt x="11437" y="2750"/>
                </a:lnTo>
                <a:lnTo>
                  <a:pt x="11850" y="3213"/>
                </a:lnTo>
                <a:lnTo>
                  <a:pt x="11826" y="3213"/>
                </a:lnTo>
                <a:lnTo>
                  <a:pt x="11193" y="3748"/>
                </a:lnTo>
                <a:lnTo>
                  <a:pt x="10609" y="4283"/>
                </a:lnTo>
                <a:lnTo>
                  <a:pt x="10025" y="4867"/>
                </a:lnTo>
                <a:lnTo>
                  <a:pt x="9490" y="5500"/>
                </a:lnTo>
                <a:lnTo>
                  <a:pt x="9174" y="5865"/>
                </a:lnTo>
                <a:lnTo>
                  <a:pt x="8857" y="6254"/>
                </a:lnTo>
                <a:lnTo>
                  <a:pt x="8517" y="6595"/>
                </a:lnTo>
                <a:lnTo>
                  <a:pt x="8176" y="6935"/>
                </a:lnTo>
                <a:lnTo>
                  <a:pt x="7373" y="7617"/>
                </a:lnTo>
                <a:lnTo>
                  <a:pt x="6984" y="7933"/>
                </a:lnTo>
                <a:lnTo>
                  <a:pt x="6594" y="8274"/>
                </a:lnTo>
                <a:lnTo>
                  <a:pt x="6229" y="8639"/>
                </a:lnTo>
                <a:lnTo>
                  <a:pt x="5864" y="9004"/>
                </a:lnTo>
                <a:lnTo>
                  <a:pt x="5183" y="9782"/>
                </a:lnTo>
                <a:lnTo>
                  <a:pt x="4502" y="10537"/>
                </a:lnTo>
                <a:lnTo>
                  <a:pt x="4137" y="10902"/>
                </a:lnTo>
                <a:lnTo>
                  <a:pt x="3772" y="11242"/>
                </a:lnTo>
                <a:lnTo>
                  <a:pt x="3115" y="11802"/>
                </a:lnTo>
                <a:lnTo>
                  <a:pt x="2799" y="12118"/>
                </a:lnTo>
                <a:lnTo>
                  <a:pt x="2507" y="12434"/>
                </a:lnTo>
                <a:lnTo>
                  <a:pt x="2263" y="12702"/>
                </a:lnTo>
                <a:lnTo>
                  <a:pt x="2166" y="12848"/>
                </a:lnTo>
                <a:lnTo>
                  <a:pt x="2069" y="13018"/>
                </a:lnTo>
                <a:lnTo>
                  <a:pt x="1850" y="12824"/>
                </a:lnTo>
                <a:lnTo>
                  <a:pt x="1460" y="12459"/>
                </a:lnTo>
                <a:lnTo>
                  <a:pt x="1266" y="12264"/>
                </a:lnTo>
                <a:lnTo>
                  <a:pt x="1047" y="12118"/>
                </a:lnTo>
                <a:lnTo>
                  <a:pt x="1047" y="12070"/>
                </a:lnTo>
                <a:lnTo>
                  <a:pt x="1193" y="11997"/>
                </a:lnTo>
                <a:lnTo>
                  <a:pt x="1339" y="11924"/>
                </a:lnTo>
                <a:lnTo>
                  <a:pt x="1460" y="11826"/>
                </a:lnTo>
                <a:lnTo>
                  <a:pt x="1582" y="11705"/>
                </a:lnTo>
                <a:lnTo>
                  <a:pt x="2020" y="11218"/>
                </a:lnTo>
                <a:lnTo>
                  <a:pt x="2385" y="10853"/>
                </a:lnTo>
                <a:lnTo>
                  <a:pt x="2774" y="10537"/>
                </a:lnTo>
                <a:lnTo>
                  <a:pt x="3577" y="9880"/>
                </a:lnTo>
                <a:lnTo>
                  <a:pt x="3942" y="9539"/>
                </a:lnTo>
                <a:lnTo>
                  <a:pt x="4307" y="9198"/>
                </a:lnTo>
                <a:lnTo>
                  <a:pt x="5037" y="8468"/>
                </a:lnTo>
                <a:lnTo>
                  <a:pt x="5718" y="7738"/>
                </a:lnTo>
                <a:lnTo>
                  <a:pt x="6400" y="7008"/>
                </a:lnTo>
                <a:lnTo>
                  <a:pt x="7081" y="6303"/>
                </a:lnTo>
                <a:lnTo>
                  <a:pt x="7787" y="5621"/>
                </a:lnTo>
                <a:lnTo>
                  <a:pt x="8468" y="4940"/>
                </a:lnTo>
                <a:lnTo>
                  <a:pt x="9149" y="4259"/>
                </a:lnTo>
                <a:lnTo>
                  <a:pt x="10074" y="3261"/>
                </a:lnTo>
                <a:lnTo>
                  <a:pt x="10561" y="2775"/>
                </a:lnTo>
                <a:lnTo>
                  <a:pt x="11047" y="2312"/>
                </a:lnTo>
                <a:close/>
                <a:moveTo>
                  <a:pt x="7154" y="11997"/>
                </a:moveTo>
                <a:lnTo>
                  <a:pt x="7203" y="12094"/>
                </a:lnTo>
                <a:lnTo>
                  <a:pt x="7251" y="12167"/>
                </a:lnTo>
                <a:lnTo>
                  <a:pt x="7422" y="12386"/>
                </a:lnTo>
                <a:lnTo>
                  <a:pt x="7592" y="12580"/>
                </a:lnTo>
                <a:lnTo>
                  <a:pt x="7884" y="12872"/>
                </a:lnTo>
                <a:lnTo>
                  <a:pt x="8030" y="12994"/>
                </a:lnTo>
                <a:lnTo>
                  <a:pt x="8200" y="13091"/>
                </a:lnTo>
                <a:lnTo>
                  <a:pt x="7835" y="13481"/>
                </a:lnTo>
                <a:lnTo>
                  <a:pt x="7811" y="13432"/>
                </a:lnTo>
                <a:lnTo>
                  <a:pt x="7787" y="13408"/>
                </a:lnTo>
                <a:lnTo>
                  <a:pt x="7616" y="13262"/>
                </a:lnTo>
                <a:lnTo>
                  <a:pt x="7446" y="13140"/>
                </a:lnTo>
                <a:lnTo>
                  <a:pt x="7251" y="13018"/>
                </a:lnTo>
                <a:lnTo>
                  <a:pt x="7057" y="12872"/>
                </a:lnTo>
                <a:lnTo>
                  <a:pt x="6716" y="12580"/>
                </a:lnTo>
                <a:lnTo>
                  <a:pt x="6643" y="12532"/>
                </a:lnTo>
                <a:lnTo>
                  <a:pt x="6594" y="12507"/>
                </a:lnTo>
                <a:lnTo>
                  <a:pt x="6862" y="12240"/>
                </a:lnTo>
                <a:lnTo>
                  <a:pt x="7154" y="11997"/>
                </a:lnTo>
                <a:close/>
                <a:moveTo>
                  <a:pt x="6424" y="12702"/>
                </a:moveTo>
                <a:lnTo>
                  <a:pt x="6448" y="12775"/>
                </a:lnTo>
                <a:lnTo>
                  <a:pt x="6473" y="12848"/>
                </a:lnTo>
                <a:lnTo>
                  <a:pt x="6667" y="13043"/>
                </a:lnTo>
                <a:lnTo>
                  <a:pt x="6862" y="13213"/>
                </a:lnTo>
                <a:lnTo>
                  <a:pt x="7032" y="13359"/>
                </a:lnTo>
                <a:lnTo>
                  <a:pt x="7227" y="13481"/>
                </a:lnTo>
                <a:lnTo>
                  <a:pt x="7446" y="13602"/>
                </a:lnTo>
                <a:lnTo>
                  <a:pt x="7568" y="13627"/>
                </a:lnTo>
                <a:lnTo>
                  <a:pt x="7689" y="13627"/>
                </a:lnTo>
                <a:lnTo>
                  <a:pt x="7470" y="13846"/>
                </a:lnTo>
                <a:lnTo>
                  <a:pt x="7300" y="14040"/>
                </a:lnTo>
                <a:lnTo>
                  <a:pt x="7276" y="14016"/>
                </a:lnTo>
                <a:lnTo>
                  <a:pt x="6911" y="13797"/>
                </a:lnTo>
                <a:lnTo>
                  <a:pt x="6570" y="13554"/>
                </a:lnTo>
                <a:lnTo>
                  <a:pt x="6302" y="13335"/>
                </a:lnTo>
                <a:lnTo>
                  <a:pt x="6035" y="13164"/>
                </a:lnTo>
                <a:lnTo>
                  <a:pt x="6108" y="13043"/>
                </a:lnTo>
                <a:lnTo>
                  <a:pt x="6424" y="12702"/>
                </a:lnTo>
                <a:close/>
                <a:moveTo>
                  <a:pt x="5889" y="13335"/>
                </a:moveTo>
                <a:lnTo>
                  <a:pt x="5962" y="13456"/>
                </a:lnTo>
                <a:lnTo>
                  <a:pt x="6059" y="13578"/>
                </a:lnTo>
                <a:lnTo>
                  <a:pt x="6278" y="13797"/>
                </a:lnTo>
                <a:lnTo>
                  <a:pt x="6643" y="14089"/>
                </a:lnTo>
                <a:lnTo>
                  <a:pt x="6813" y="14211"/>
                </a:lnTo>
                <a:lnTo>
                  <a:pt x="7032" y="14308"/>
                </a:lnTo>
                <a:lnTo>
                  <a:pt x="6692" y="14673"/>
                </a:lnTo>
                <a:lnTo>
                  <a:pt x="6619" y="14624"/>
                </a:lnTo>
                <a:lnTo>
                  <a:pt x="6497" y="14600"/>
                </a:lnTo>
                <a:lnTo>
                  <a:pt x="6375" y="14527"/>
                </a:lnTo>
                <a:lnTo>
                  <a:pt x="6254" y="14454"/>
                </a:lnTo>
                <a:lnTo>
                  <a:pt x="6132" y="14381"/>
                </a:lnTo>
                <a:lnTo>
                  <a:pt x="5913" y="14186"/>
                </a:lnTo>
                <a:lnTo>
                  <a:pt x="5718" y="14016"/>
                </a:lnTo>
                <a:lnTo>
                  <a:pt x="5597" y="13943"/>
                </a:lnTo>
                <a:lnTo>
                  <a:pt x="5451" y="13846"/>
                </a:lnTo>
                <a:lnTo>
                  <a:pt x="5889" y="13335"/>
                </a:lnTo>
                <a:close/>
                <a:moveTo>
                  <a:pt x="12191" y="3553"/>
                </a:moveTo>
                <a:lnTo>
                  <a:pt x="12653" y="4040"/>
                </a:lnTo>
                <a:lnTo>
                  <a:pt x="13432" y="4916"/>
                </a:lnTo>
                <a:lnTo>
                  <a:pt x="13164" y="5208"/>
                </a:lnTo>
                <a:lnTo>
                  <a:pt x="12896" y="5500"/>
                </a:lnTo>
                <a:lnTo>
                  <a:pt x="12361" y="6108"/>
                </a:lnTo>
                <a:lnTo>
                  <a:pt x="12045" y="6424"/>
                </a:lnTo>
                <a:lnTo>
                  <a:pt x="11729" y="6716"/>
                </a:lnTo>
                <a:lnTo>
                  <a:pt x="11388" y="7008"/>
                </a:lnTo>
                <a:lnTo>
                  <a:pt x="11047" y="7300"/>
                </a:lnTo>
                <a:lnTo>
                  <a:pt x="10731" y="7617"/>
                </a:lnTo>
                <a:lnTo>
                  <a:pt x="10415" y="7957"/>
                </a:lnTo>
                <a:lnTo>
                  <a:pt x="9806" y="8687"/>
                </a:lnTo>
                <a:lnTo>
                  <a:pt x="9247" y="9417"/>
                </a:lnTo>
                <a:lnTo>
                  <a:pt x="8638" y="10147"/>
                </a:lnTo>
                <a:lnTo>
                  <a:pt x="8346" y="10464"/>
                </a:lnTo>
                <a:lnTo>
                  <a:pt x="8006" y="10756"/>
                </a:lnTo>
                <a:lnTo>
                  <a:pt x="7324" y="11340"/>
                </a:lnTo>
                <a:lnTo>
                  <a:pt x="6643" y="11899"/>
                </a:lnTo>
                <a:lnTo>
                  <a:pt x="6302" y="12191"/>
                </a:lnTo>
                <a:lnTo>
                  <a:pt x="6010" y="12532"/>
                </a:lnTo>
                <a:lnTo>
                  <a:pt x="5475" y="13164"/>
                </a:lnTo>
                <a:lnTo>
                  <a:pt x="4940" y="13773"/>
                </a:lnTo>
                <a:lnTo>
                  <a:pt x="4672" y="14016"/>
                </a:lnTo>
                <a:lnTo>
                  <a:pt x="4404" y="14235"/>
                </a:lnTo>
                <a:lnTo>
                  <a:pt x="4137" y="14454"/>
                </a:lnTo>
                <a:lnTo>
                  <a:pt x="4015" y="14600"/>
                </a:lnTo>
                <a:lnTo>
                  <a:pt x="3918" y="14722"/>
                </a:lnTo>
                <a:lnTo>
                  <a:pt x="3480" y="14284"/>
                </a:lnTo>
                <a:lnTo>
                  <a:pt x="3042" y="13846"/>
                </a:lnTo>
                <a:lnTo>
                  <a:pt x="2361" y="13262"/>
                </a:lnTo>
                <a:lnTo>
                  <a:pt x="2482" y="13164"/>
                </a:lnTo>
                <a:lnTo>
                  <a:pt x="2604" y="13043"/>
                </a:lnTo>
                <a:lnTo>
                  <a:pt x="2774" y="12799"/>
                </a:lnTo>
                <a:lnTo>
                  <a:pt x="3066" y="12507"/>
                </a:lnTo>
                <a:lnTo>
                  <a:pt x="3358" y="12216"/>
                </a:lnTo>
                <a:lnTo>
                  <a:pt x="3967" y="11680"/>
                </a:lnTo>
                <a:lnTo>
                  <a:pt x="4380" y="11315"/>
                </a:lnTo>
                <a:lnTo>
                  <a:pt x="4745" y="10950"/>
                </a:lnTo>
                <a:lnTo>
                  <a:pt x="5475" y="10172"/>
                </a:lnTo>
                <a:lnTo>
                  <a:pt x="6181" y="9393"/>
                </a:lnTo>
                <a:lnTo>
                  <a:pt x="6546" y="9004"/>
                </a:lnTo>
                <a:lnTo>
                  <a:pt x="6935" y="8614"/>
                </a:lnTo>
                <a:lnTo>
                  <a:pt x="7324" y="8274"/>
                </a:lnTo>
                <a:lnTo>
                  <a:pt x="7714" y="7933"/>
                </a:lnTo>
                <a:lnTo>
                  <a:pt x="8517" y="7276"/>
                </a:lnTo>
                <a:lnTo>
                  <a:pt x="8857" y="6935"/>
                </a:lnTo>
                <a:lnTo>
                  <a:pt x="9198" y="6595"/>
                </a:lnTo>
                <a:lnTo>
                  <a:pt x="9514" y="6205"/>
                </a:lnTo>
                <a:lnTo>
                  <a:pt x="9831" y="5840"/>
                </a:lnTo>
                <a:lnTo>
                  <a:pt x="10171" y="5427"/>
                </a:lnTo>
                <a:lnTo>
                  <a:pt x="10488" y="5062"/>
                </a:lnTo>
                <a:lnTo>
                  <a:pt x="10853" y="4697"/>
                </a:lnTo>
                <a:lnTo>
                  <a:pt x="11242" y="4356"/>
                </a:lnTo>
                <a:lnTo>
                  <a:pt x="11729" y="3967"/>
                </a:lnTo>
                <a:lnTo>
                  <a:pt x="11972" y="3772"/>
                </a:lnTo>
                <a:lnTo>
                  <a:pt x="12191" y="3553"/>
                </a:lnTo>
                <a:close/>
                <a:moveTo>
                  <a:pt x="5232" y="14065"/>
                </a:moveTo>
                <a:lnTo>
                  <a:pt x="5353" y="14186"/>
                </a:lnTo>
                <a:lnTo>
                  <a:pt x="5451" y="14308"/>
                </a:lnTo>
                <a:lnTo>
                  <a:pt x="5645" y="14454"/>
                </a:lnTo>
                <a:lnTo>
                  <a:pt x="5816" y="14624"/>
                </a:lnTo>
                <a:lnTo>
                  <a:pt x="5986" y="14770"/>
                </a:lnTo>
                <a:lnTo>
                  <a:pt x="6181" y="14892"/>
                </a:lnTo>
                <a:lnTo>
                  <a:pt x="6375" y="14989"/>
                </a:lnTo>
                <a:lnTo>
                  <a:pt x="6108" y="15281"/>
                </a:lnTo>
                <a:lnTo>
                  <a:pt x="5937" y="15452"/>
                </a:lnTo>
                <a:lnTo>
                  <a:pt x="5937" y="15403"/>
                </a:lnTo>
                <a:lnTo>
                  <a:pt x="5889" y="15354"/>
                </a:lnTo>
                <a:lnTo>
                  <a:pt x="5597" y="15038"/>
                </a:lnTo>
                <a:lnTo>
                  <a:pt x="5280" y="14746"/>
                </a:lnTo>
                <a:lnTo>
                  <a:pt x="5086" y="14576"/>
                </a:lnTo>
                <a:lnTo>
                  <a:pt x="4964" y="14503"/>
                </a:lnTo>
                <a:lnTo>
                  <a:pt x="4867" y="14430"/>
                </a:lnTo>
                <a:lnTo>
                  <a:pt x="5037" y="14284"/>
                </a:lnTo>
                <a:lnTo>
                  <a:pt x="5232" y="14065"/>
                </a:lnTo>
                <a:close/>
                <a:moveTo>
                  <a:pt x="852" y="15476"/>
                </a:moveTo>
                <a:lnTo>
                  <a:pt x="974" y="15598"/>
                </a:lnTo>
                <a:lnTo>
                  <a:pt x="1412" y="16036"/>
                </a:lnTo>
                <a:lnTo>
                  <a:pt x="1363" y="16011"/>
                </a:lnTo>
                <a:lnTo>
                  <a:pt x="1290" y="15987"/>
                </a:lnTo>
                <a:lnTo>
                  <a:pt x="852" y="15476"/>
                </a:lnTo>
                <a:close/>
                <a:moveTo>
                  <a:pt x="4575" y="14673"/>
                </a:moveTo>
                <a:lnTo>
                  <a:pt x="4696" y="14795"/>
                </a:lnTo>
                <a:lnTo>
                  <a:pt x="4818" y="14892"/>
                </a:lnTo>
                <a:lnTo>
                  <a:pt x="5037" y="15087"/>
                </a:lnTo>
                <a:lnTo>
                  <a:pt x="5329" y="15354"/>
                </a:lnTo>
                <a:lnTo>
                  <a:pt x="5597" y="15622"/>
                </a:lnTo>
                <a:lnTo>
                  <a:pt x="5670" y="15671"/>
                </a:lnTo>
                <a:lnTo>
                  <a:pt x="5718" y="15671"/>
                </a:lnTo>
                <a:lnTo>
                  <a:pt x="5378" y="15987"/>
                </a:lnTo>
                <a:lnTo>
                  <a:pt x="5232" y="16109"/>
                </a:lnTo>
                <a:lnTo>
                  <a:pt x="5183" y="16060"/>
                </a:lnTo>
                <a:lnTo>
                  <a:pt x="5110" y="16036"/>
                </a:lnTo>
                <a:lnTo>
                  <a:pt x="4088" y="14916"/>
                </a:lnTo>
                <a:lnTo>
                  <a:pt x="4210" y="14868"/>
                </a:lnTo>
                <a:lnTo>
                  <a:pt x="4331" y="14819"/>
                </a:lnTo>
                <a:lnTo>
                  <a:pt x="4453" y="14746"/>
                </a:lnTo>
                <a:lnTo>
                  <a:pt x="4575" y="14673"/>
                </a:lnTo>
                <a:close/>
                <a:moveTo>
                  <a:pt x="755" y="16230"/>
                </a:moveTo>
                <a:lnTo>
                  <a:pt x="1071" y="16498"/>
                </a:lnTo>
                <a:lnTo>
                  <a:pt x="1071" y="16522"/>
                </a:lnTo>
                <a:lnTo>
                  <a:pt x="998" y="16474"/>
                </a:lnTo>
                <a:lnTo>
                  <a:pt x="925" y="16449"/>
                </a:lnTo>
                <a:lnTo>
                  <a:pt x="852" y="16376"/>
                </a:lnTo>
                <a:lnTo>
                  <a:pt x="755" y="16230"/>
                </a:lnTo>
                <a:close/>
                <a:moveTo>
                  <a:pt x="1047" y="12532"/>
                </a:moveTo>
                <a:lnTo>
                  <a:pt x="1168" y="12678"/>
                </a:lnTo>
                <a:lnTo>
                  <a:pt x="1314" y="12824"/>
                </a:lnTo>
                <a:lnTo>
                  <a:pt x="1582" y="13067"/>
                </a:lnTo>
                <a:lnTo>
                  <a:pt x="2166" y="13602"/>
                </a:lnTo>
                <a:lnTo>
                  <a:pt x="2750" y="14113"/>
                </a:lnTo>
                <a:lnTo>
                  <a:pt x="3018" y="14357"/>
                </a:lnTo>
                <a:lnTo>
                  <a:pt x="3261" y="14600"/>
                </a:lnTo>
                <a:lnTo>
                  <a:pt x="3723" y="15135"/>
                </a:lnTo>
                <a:lnTo>
                  <a:pt x="4185" y="15646"/>
                </a:lnTo>
                <a:lnTo>
                  <a:pt x="4672" y="16157"/>
                </a:lnTo>
                <a:lnTo>
                  <a:pt x="4404" y="16230"/>
                </a:lnTo>
                <a:lnTo>
                  <a:pt x="4112" y="16303"/>
                </a:lnTo>
                <a:lnTo>
                  <a:pt x="3553" y="16376"/>
                </a:lnTo>
                <a:lnTo>
                  <a:pt x="2969" y="16425"/>
                </a:lnTo>
                <a:lnTo>
                  <a:pt x="2409" y="16498"/>
                </a:lnTo>
                <a:lnTo>
                  <a:pt x="2288" y="16522"/>
                </a:lnTo>
                <a:lnTo>
                  <a:pt x="2263" y="16474"/>
                </a:lnTo>
                <a:lnTo>
                  <a:pt x="2142" y="16230"/>
                </a:lnTo>
                <a:lnTo>
                  <a:pt x="1996" y="16011"/>
                </a:lnTo>
                <a:lnTo>
                  <a:pt x="1801" y="15792"/>
                </a:lnTo>
                <a:lnTo>
                  <a:pt x="1606" y="15598"/>
                </a:lnTo>
                <a:lnTo>
                  <a:pt x="1168" y="15233"/>
                </a:lnTo>
                <a:lnTo>
                  <a:pt x="730" y="14892"/>
                </a:lnTo>
                <a:lnTo>
                  <a:pt x="779" y="14600"/>
                </a:lnTo>
                <a:lnTo>
                  <a:pt x="925" y="13262"/>
                </a:lnTo>
                <a:lnTo>
                  <a:pt x="1047" y="12532"/>
                </a:lnTo>
                <a:close/>
                <a:moveTo>
                  <a:pt x="1436" y="16644"/>
                </a:moveTo>
                <a:lnTo>
                  <a:pt x="1533" y="16717"/>
                </a:lnTo>
                <a:lnTo>
                  <a:pt x="1387" y="16741"/>
                </a:lnTo>
                <a:lnTo>
                  <a:pt x="1436" y="16644"/>
                </a:lnTo>
                <a:close/>
                <a:moveTo>
                  <a:pt x="536" y="16741"/>
                </a:moveTo>
                <a:lnTo>
                  <a:pt x="584" y="16766"/>
                </a:lnTo>
                <a:lnTo>
                  <a:pt x="609" y="16766"/>
                </a:lnTo>
                <a:lnTo>
                  <a:pt x="682" y="16814"/>
                </a:lnTo>
                <a:lnTo>
                  <a:pt x="779" y="16839"/>
                </a:lnTo>
                <a:lnTo>
                  <a:pt x="876" y="16839"/>
                </a:lnTo>
                <a:lnTo>
                  <a:pt x="974" y="16814"/>
                </a:lnTo>
                <a:lnTo>
                  <a:pt x="974" y="16839"/>
                </a:lnTo>
                <a:lnTo>
                  <a:pt x="755" y="16887"/>
                </a:lnTo>
                <a:lnTo>
                  <a:pt x="511" y="16936"/>
                </a:lnTo>
                <a:lnTo>
                  <a:pt x="536" y="16741"/>
                </a:lnTo>
                <a:close/>
                <a:moveTo>
                  <a:pt x="13967" y="1"/>
                </a:moveTo>
                <a:lnTo>
                  <a:pt x="13602" y="25"/>
                </a:lnTo>
                <a:lnTo>
                  <a:pt x="13261" y="74"/>
                </a:lnTo>
                <a:lnTo>
                  <a:pt x="12945" y="195"/>
                </a:lnTo>
                <a:lnTo>
                  <a:pt x="12629" y="341"/>
                </a:lnTo>
                <a:lnTo>
                  <a:pt x="12337" y="560"/>
                </a:lnTo>
                <a:lnTo>
                  <a:pt x="12021" y="828"/>
                </a:lnTo>
                <a:lnTo>
                  <a:pt x="11875" y="974"/>
                </a:lnTo>
                <a:lnTo>
                  <a:pt x="11826" y="1071"/>
                </a:lnTo>
                <a:lnTo>
                  <a:pt x="11777" y="1169"/>
                </a:lnTo>
                <a:lnTo>
                  <a:pt x="11704" y="1193"/>
                </a:lnTo>
                <a:lnTo>
                  <a:pt x="11339" y="1485"/>
                </a:lnTo>
                <a:lnTo>
                  <a:pt x="10999" y="1777"/>
                </a:lnTo>
                <a:lnTo>
                  <a:pt x="10317" y="2385"/>
                </a:lnTo>
                <a:lnTo>
                  <a:pt x="9685" y="3042"/>
                </a:lnTo>
                <a:lnTo>
                  <a:pt x="9052" y="3699"/>
                </a:lnTo>
                <a:lnTo>
                  <a:pt x="8395" y="4405"/>
                </a:lnTo>
                <a:lnTo>
                  <a:pt x="7714" y="5086"/>
                </a:lnTo>
                <a:lnTo>
                  <a:pt x="7032" y="5743"/>
                </a:lnTo>
                <a:lnTo>
                  <a:pt x="6351" y="6449"/>
                </a:lnTo>
                <a:lnTo>
                  <a:pt x="4964" y="7933"/>
                </a:lnTo>
                <a:lnTo>
                  <a:pt x="4258" y="8663"/>
                </a:lnTo>
                <a:lnTo>
                  <a:pt x="3894" y="9004"/>
                </a:lnTo>
                <a:lnTo>
                  <a:pt x="3529" y="9344"/>
                </a:lnTo>
                <a:lnTo>
                  <a:pt x="2190" y="10537"/>
                </a:lnTo>
                <a:lnTo>
                  <a:pt x="1558" y="11145"/>
                </a:lnTo>
                <a:lnTo>
                  <a:pt x="925" y="11778"/>
                </a:lnTo>
                <a:lnTo>
                  <a:pt x="876" y="11753"/>
                </a:lnTo>
                <a:lnTo>
                  <a:pt x="803" y="11778"/>
                </a:lnTo>
                <a:lnTo>
                  <a:pt x="755" y="11802"/>
                </a:lnTo>
                <a:lnTo>
                  <a:pt x="706" y="11851"/>
                </a:lnTo>
                <a:lnTo>
                  <a:pt x="609" y="12118"/>
                </a:lnTo>
                <a:lnTo>
                  <a:pt x="511" y="12386"/>
                </a:lnTo>
                <a:lnTo>
                  <a:pt x="463" y="12702"/>
                </a:lnTo>
                <a:lnTo>
                  <a:pt x="414" y="12994"/>
                </a:lnTo>
                <a:lnTo>
                  <a:pt x="365" y="13627"/>
                </a:lnTo>
                <a:lnTo>
                  <a:pt x="292" y="14211"/>
                </a:lnTo>
                <a:lnTo>
                  <a:pt x="98" y="15646"/>
                </a:lnTo>
                <a:lnTo>
                  <a:pt x="25" y="16376"/>
                </a:lnTo>
                <a:lnTo>
                  <a:pt x="0" y="16717"/>
                </a:lnTo>
                <a:lnTo>
                  <a:pt x="0" y="17082"/>
                </a:lnTo>
                <a:lnTo>
                  <a:pt x="0" y="17155"/>
                </a:lnTo>
                <a:lnTo>
                  <a:pt x="25" y="17204"/>
                </a:lnTo>
                <a:lnTo>
                  <a:pt x="122" y="17277"/>
                </a:lnTo>
                <a:lnTo>
                  <a:pt x="219" y="17325"/>
                </a:lnTo>
                <a:lnTo>
                  <a:pt x="341" y="17325"/>
                </a:lnTo>
                <a:lnTo>
                  <a:pt x="438" y="17350"/>
                </a:lnTo>
                <a:lnTo>
                  <a:pt x="560" y="17374"/>
                </a:lnTo>
                <a:lnTo>
                  <a:pt x="803" y="17398"/>
                </a:lnTo>
                <a:lnTo>
                  <a:pt x="1047" y="17350"/>
                </a:lnTo>
                <a:lnTo>
                  <a:pt x="1339" y="17301"/>
                </a:lnTo>
                <a:lnTo>
                  <a:pt x="1874" y="17131"/>
                </a:lnTo>
                <a:lnTo>
                  <a:pt x="2312" y="17009"/>
                </a:lnTo>
                <a:lnTo>
                  <a:pt x="2677" y="16936"/>
                </a:lnTo>
                <a:lnTo>
                  <a:pt x="3018" y="16887"/>
                </a:lnTo>
                <a:lnTo>
                  <a:pt x="3723" y="16839"/>
                </a:lnTo>
                <a:lnTo>
                  <a:pt x="4088" y="16790"/>
                </a:lnTo>
                <a:lnTo>
                  <a:pt x="4429" y="16741"/>
                </a:lnTo>
                <a:lnTo>
                  <a:pt x="4769" y="16644"/>
                </a:lnTo>
                <a:lnTo>
                  <a:pt x="5110" y="16522"/>
                </a:lnTo>
                <a:lnTo>
                  <a:pt x="5159" y="16498"/>
                </a:lnTo>
                <a:lnTo>
                  <a:pt x="5207" y="16449"/>
                </a:lnTo>
                <a:lnTo>
                  <a:pt x="5353" y="16401"/>
                </a:lnTo>
                <a:lnTo>
                  <a:pt x="5499" y="16328"/>
                </a:lnTo>
                <a:lnTo>
                  <a:pt x="5645" y="16255"/>
                </a:lnTo>
                <a:lnTo>
                  <a:pt x="5791" y="16133"/>
                </a:lnTo>
                <a:lnTo>
                  <a:pt x="6035" y="15890"/>
                </a:lnTo>
                <a:lnTo>
                  <a:pt x="6254" y="15671"/>
                </a:lnTo>
                <a:lnTo>
                  <a:pt x="6959" y="14965"/>
                </a:lnTo>
                <a:lnTo>
                  <a:pt x="7641" y="14284"/>
                </a:lnTo>
                <a:lnTo>
                  <a:pt x="9101" y="12824"/>
                </a:lnTo>
                <a:lnTo>
                  <a:pt x="10536" y="11364"/>
                </a:lnTo>
                <a:lnTo>
                  <a:pt x="11218" y="10658"/>
                </a:lnTo>
                <a:lnTo>
                  <a:pt x="11875" y="9904"/>
                </a:lnTo>
                <a:lnTo>
                  <a:pt x="12531" y="9174"/>
                </a:lnTo>
                <a:lnTo>
                  <a:pt x="13213" y="8444"/>
                </a:lnTo>
                <a:lnTo>
                  <a:pt x="13870" y="7811"/>
                </a:lnTo>
                <a:lnTo>
                  <a:pt x="14527" y="7179"/>
                </a:lnTo>
                <a:lnTo>
                  <a:pt x="15184" y="6522"/>
                </a:lnTo>
                <a:lnTo>
                  <a:pt x="15500" y="6205"/>
                </a:lnTo>
                <a:lnTo>
                  <a:pt x="15816" y="5840"/>
                </a:lnTo>
                <a:lnTo>
                  <a:pt x="15889" y="5792"/>
                </a:lnTo>
                <a:lnTo>
                  <a:pt x="15987" y="5767"/>
                </a:lnTo>
                <a:lnTo>
                  <a:pt x="16060" y="5694"/>
                </a:lnTo>
                <a:lnTo>
                  <a:pt x="16108" y="5621"/>
                </a:lnTo>
                <a:lnTo>
                  <a:pt x="16133" y="5524"/>
                </a:lnTo>
                <a:lnTo>
                  <a:pt x="16376" y="5208"/>
                </a:lnTo>
                <a:lnTo>
                  <a:pt x="16595" y="4891"/>
                </a:lnTo>
                <a:lnTo>
                  <a:pt x="16814" y="4551"/>
                </a:lnTo>
                <a:lnTo>
                  <a:pt x="16984" y="4210"/>
                </a:lnTo>
                <a:lnTo>
                  <a:pt x="17106" y="3845"/>
                </a:lnTo>
                <a:lnTo>
                  <a:pt x="17203" y="3480"/>
                </a:lnTo>
                <a:lnTo>
                  <a:pt x="17228" y="3140"/>
                </a:lnTo>
                <a:lnTo>
                  <a:pt x="17203" y="2799"/>
                </a:lnTo>
                <a:lnTo>
                  <a:pt x="17130" y="2458"/>
                </a:lnTo>
                <a:lnTo>
                  <a:pt x="17009" y="2142"/>
                </a:lnTo>
                <a:lnTo>
                  <a:pt x="16863" y="1826"/>
                </a:lnTo>
                <a:lnTo>
                  <a:pt x="16668" y="1534"/>
                </a:lnTo>
                <a:lnTo>
                  <a:pt x="16449" y="1266"/>
                </a:lnTo>
                <a:lnTo>
                  <a:pt x="16230" y="998"/>
                </a:lnTo>
                <a:lnTo>
                  <a:pt x="15962" y="779"/>
                </a:lnTo>
                <a:lnTo>
                  <a:pt x="15670" y="560"/>
                </a:lnTo>
                <a:lnTo>
                  <a:pt x="15354" y="390"/>
                </a:lnTo>
                <a:lnTo>
                  <a:pt x="15013" y="244"/>
                </a:lnTo>
                <a:lnTo>
                  <a:pt x="14673" y="122"/>
                </a:lnTo>
                <a:lnTo>
                  <a:pt x="14332" y="49"/>
                </a:lnTo>
                <a:lnTo>
                  <a:pt x="13967" y="1"/>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323;p38"/>
          <p:cNvSpPr/>
          <p:nvPr/>
        </p:nvSpPr>
        <p:spPr>
          <a:xfrm>
            <a:off x="849729" y="2641524"/>
            <a:ext cx="217071" cy="191554"/>
          </a:xfrm>
          <a:custGeom>
            <a:avLst/>
            <a:gdLst/>
            <a:ahLst/>
            <a:cxnLst/>
            <a:rect l="l" t="t" r="r" b="b"/>
            <a:pathLst>
              <a:path w="17228" h="17399" extrusionOk="0">
                <a:moveTo>
                  <a:pt x="14162" y="439"/>
                </a:moveTo>
                <a:lnTo>
                  <a:pt x="14478" y="512"/>
                </a:lnTo>
                <a:lnTo>
                  <a:pt x="14794" y="609"/>
                </a:lnTo>
                <a:lnTo>
                  <a:pt x="15111" y="755"/>
                </a:lnTo>
                <a:lnTo>
                  <a:pt x="15403" y="925"/>
                </a:lnTo>
                <a:lnTo>
                  <a:pt x="15670" y="1120"/>
                </a:lnTo>
                <a:lnTo>
                  <a:pt x="15914" y="1315"/>
                </a:lnTo>
                <a:lnTo>
                  <a:pt x="16108" y="1534"/>
                </a:lnTo>
                <a:lnTo>
                  <a:pt x="15987" y="1558"/>
                </a:lnTo>
                <a:lnTo>
                  <a:pt x="15889" y="1607"/>
                </a:lnTo>
                <a:lnTo>
                  <a:pt x="15816" y="1655"/>
                </a:lnTo>
                <a:lnTo>
                  <a:pt x="15792" y="1680"/>
                </a:lnTo>
                <a:lnTo>
                  <a:pt x="15768" y="1728"/>
                </a:lnTo>
                <a:lnTo>
                  <a:pt x="15768" y="1777"/>
                </a:lnTo>
                <a:lnTo>
                  <a:pt x="15792" y="1826"/>
                </a:lnTo>
                <a:lnTo>
                  <a:pt x="15865" y="1850"/>
                </a:lnTo>
                <a:lnTo>
                  <a:pt x="15938" y="1874"/>
                </a:lnTo>
                <a:lnTo>
                  <a:pt x="16230" y="1874"/>
                </a:lnTo>
                <a:lnTo>
                  <a:pt x="16352" y="1850"/>
                </a:lnTo>
                <a:lnTo>
                  <a:pt x="16546" y="2166"/>
                </a:lnTo>
                <a:lnTo>
                  <a:pt x="16254" y="2142"/>
                </a:lnTo>
                <a:lnTo>
                  <a:pt x="16011" y="2142"/>
                </a:lnTo>
                <a:lnTo>
                  <a:pt x="15987" y="2166"/>
                </a:lnTo>
                <a:lnTo>
                  <a:pt x="15987" y="2191"/>
                </a:lnTo>
                <a:lnTo>
                  <a:pt x="16133" y="2312"/>
                </a:lnTo>
                <a:lnTo>
                  <a:pt x="16303" y="2410"/>
                </a:lnTo>
                <a:lnTo>
                  <a:pt x="16473" y="2458"/>
                </a:lnTo>
                <a:lnTo>
                  <a:pt x="16668" y="2507"/>
                </a:lnTo>
                <a:lnTo>
                  <a:pt x="16717" y="2750"/>
                </a:lnTo>
                <a:lnTo>
                  <a:pt x="16741" y="2994"/>
                </a:lnTo>
                <a:lnTo>
                  <a:pt x="16522" y="2872"/>
                </a:lnTo>
                <a:lnTo>
                  <a:pt x="16352" y="2799"/>
                </a:lnTo>
                <a:lnTo>
                  <a:pt x="16181" y="2702"/>
                </a:lnTo>
                <a:lnTo>
                  <a:pt x="16011" y="2653"/>
                </a:lnTo>
                <a:lnTo>
                  <a:pt x="15792" y="2653"/>
                </a:lnTo>
                <a:lnTo>
                  <a:pt x="15768" y="2677"/>
                </a:lnTo>
                <a:lnTo>
                  <a:pt x="15768" y="2702"/>
                </a:lnTo>
                <a:lnTo>
                  <a:pt x="15768" y="2726"/>
                </a:lnTo>
                <a:lnTo>
                  <a:pt x="15889" y="2872"/>
                </a:lnTo>
                <a:lnTo>
                  <a:pt x="16035" y="2994"/>
                </a:lnTo>
                <a:lnTo>
                  <a:pt x="16327" y="3213"/>
                </a:lnTo>
                <a:lnTo>
                  <a:pt x="16522" y="3334"/>
                </a:lnTo>
                <a:lnTo>
                  <a:pt x="16619" y="3407"/>
                </a:lnTo>
                <a:lnTo>
                  <a:pt x="16717" y="3456"/>
                </a:lnTo>
                <a:lnTo>
                  <a:pt x="16692" y="3651"/>
                </a:lnTo>
                <a:lnTo>
                  <a:pt x="16619" y="3845"/>
                </a:lnTo>
                <a:lnTo>
                  <a:pt x="16400" y="3602"/>
                </a:lnTo>
                <a:lnTo>
                  <a:pt x="16133" y="3407"/>
                </a:lnTo>
                <a:lnTo>
                  <a:pt x="15987" y="3310"/>
                </a:lnTo>
                <a:lnTo>
                  <a:pt x="15841" y="3237"/>
                </a:lnTo>
                <a:lnTo>
                  <a:pt x="15695" y="3188"/>
                </a:lnTo>
                <a:lnTo>
                  <a:pt x="15524" y="3164"/>
                </a:lnTo>
                <a:lnTo>
                  <a:pt x="15476" y="3188"/>
                </a:lnTo>
                <a:lnTo>
                  <a:pt x="15476" y="3213"/>
                </a:lnTo>
                <a:lnTo>
                  <a:pt x="15476" y="3237"/>
                </a:lnTo>
                <a:lnTo>
                  <a:pt x="15500" y="3261"/>
                </a:lnTo>
                <a:lnTo>
                  <a:pt x="15597" y="3359"/>
                </a:lnTo>
                <a:lnTo>
                  <a:pt x="15695" y="3432"/>
                </a:lnTo>
                <a:lnTo>
                  <a:pt x="15987" y="3699"/>
                </a:lnTo>
                <a:lnTo>
                  <a:pt x="16230" y="3918"/>
                </a:lnTo>
                <a:lnTo>
                  <a:pt x="16449" y="4162"/>
                </a:lnTo>
                <a:lnTo>
                  <a:pt x="16473" y="4186"/>
                </a:lnTo>
                <a:lnTo>
                  <a:pt x="16254" y="4526"/>
                </a:lnTo>
                <a:lnTo>
                  <a:pt x="16206" y="4453"/>
                </a:lnTo>
                <a:lnTo>
                  <a:pt x="16133" y="4380"/>
                </a:lnTo>
                <a:lnTo>
                  <a:pt x="15962" y="4259"/>
                </a:lnTo>
                <a:lnTo>
                  <a:pt x="15646" y="4040"/>
                </a:lnTo>
                <a:lnTo>
                  <a:pt x="15403" y="3821"/>
                </a:lnTo>
                <a:lnTo>
                  <a:pt x="15159" y="3626"/>
                </a:lnTo>
                <a:lnTo>
                  <a:pt x="15111" y="3626"/>
                </a:lnTo>
                <a:lnTo>
                  <a:pt x="15062" y="3651"/>
                </a:lnTo>
                <a:lnTo>
                  <a:pt x="15013" y="3724"/>
                </a:lnTo>
                <a:lnTo>
                  <a:pt x="15013" y="3821"/>
                </a:lnTo>
                <a:lnTo>
                  <a:pt x="15013" y="3894"/>
                </a:lnTo>
                <a:lnTo>
                  <a:pt x="15038" y="3991"/>
                </a:lnTo>
                <a:lnTo>
                  <a:pt x="15135" y="4137"/>
                </a:lnTo>
                <a:lnTo>
                  <a:pt x="15257" y="4283"/>
                </a:lnTo>
                <a:lnTo>
                  <a:pt x="15427" y="4453"/>
                </a:lnTo>
                <a:lnTo>
                  <a:pt x="15622" y="4599"/>
                </a:lnTo>
                <a:lnTo>
                  <a:pt x="15816" y="4745"/>
                </a:lnTo>
                <a:lnTo>
                  <a:pt x="15914" y="4818"/>
                </a:lnTo>
                <a:lnTo>
                  <a:pt x="16011" y="4843"/>
                </a:lnTo>
                <a:lnTo>
                  <a:pt x="15792" y="5135"/>
                </a:lnTo>
                <a:lnTo>
                  <a:pt x="14867" y="4162"/>
                </a:lnTo>
                <a:lnTo>
                  <a:pt x="13967" y="3213"/>
                </a:lnTo>
                <a:lnTo>
                  <a:pt x="13505" y="2750"/>
                </a:lnTo>
                <a:lnTo>
                  <a:pt x="13018" y="2288"/>
                </a:lnTo>
                <a:lnTo>
                  <a:pt x="12531" y="1850"/>
                </a:lnTo>
                <a:lnTo>
                  <a:pt x="12021" y="1461"/>
                </a:lnTo>
                <a:lnTo>
                  <a:pt x="12021" y="1388"/>
                </a:lnTo>
                <a:lnTo>
                  <a:pt x="12118" y="1315"/>
                </a:lnTo>
                <a:lnTo>
                  <a:pt x="12215" y="1242"/>
                </a:lnTo>
                <a:lnTo>
                  <a:pt x="12385" y="1047"/>
                </a:lnTo>
                <a:lnTo>
                  <a:pt x="12629" y="852"/>
                </a:lnTo>
                <a:lnTo>
                  <a:pt x="12921" y="682"/>
                </a:lnTo>
                <a:lnTo>
                  <a:pt x="13213" y="560"/>
                </a:lnTo>
                <a:lnTo>
                  <a:pt x="13505" y="463"/>
                </a:lnTo>
                <a:lnTo>
                  <a:pt x="13675" y="439"/>
                </a:lnTo>
                <a:close/>
                <a:moveTo>
                  <a:pt x="11753" y="1704"/>
                </a:moveTo>
                <a:lnTo>
                  <a:pt x="11826" y="1850"/>
                </a:lnTo>
                <a:lnTo>
                  <a:pt x="11948" y="1972"/>
                </a:lnTo>
                <a:lnTo>
                  <a:pt x="12093" y="2069"/>
                </a:lnTo>
                <a:lnTo>
                  <a:pt x="12385" y="2288"/>
                </a:lnTo>
                <a:lnTo>
                  <a:pt x="12677" y="2531"/>
                </a:lnTo>
                <a:lnTo>
                  <a:pt x="12945" y="2823"/>
                </a:lnTo>
                <a:lnTo>
                  <a:pt x="13480" y="3383"/>
                </a:lnTo>
                <a:lnTo>
                  <a:pt x="14478" y="4453"/>
                </a:lnTo>
                <a:lnTo>
                  <a:pt x="15500" y="5500"/>
                </a:lnTo>
                <a:lnTo>
                  <a:pt x="15111" y="5962"/>
                </a:lnTo>
                <a:lnTo>
                  <a:pt x="14600" y="5500"/>
                </a:lnTo>
                <a:lnTo>
                  <a:pt x="14113" y="5013"/>
                </a:lnTo>
                <a:lnTo>
                  <a:pt x="13213" y="4016"/>
                </a:lnTo>
                <a:lnTo>
                  <a:pt x="12750" y="3529"/>
                </a:lnTo>
                <a:lnTo>
                  <a:pt x="12264" y="3018"/>
                </a:lnTo>
                <a:lnTo>
                  <a:pt x="11777" y="2556"/>
                </a:lnTo>
                <a:lnTo>
                  <a:pt x="11266" y="2093"/>
                </a:lnTo>
                <a:lnTo>
                  <a:pt x="11753" y="1704"/>
                </a:lnTo>
                <a:close/>
                <a:moveTo>
                  <a:pt x="13724" y="5232"/>
                </a:moveTo>
                <a:lnTo>
                  <a:pt x="14235" y="5767"/>
                </a:lnTo>
                <a:lnTo>
                  <a:pt x="14794" y="6278"/>
                </a:lnTo>
                <a:lnTo>
                  <a:pt x="14575" y="6497"/>
                </a:lnTo>
                <a:lnTo>
                  <a:pt x="14259" y="6278"/>
                </a:lnTo>
                <a:lnTo>
                  <a:pt x="13967" y="6035"/>
                </a:lnTo>
                <a:lnTo>
                  <a:pt x="13699" y="5792"/>
                </a:lnTo>
                <a:lnTo>
                  <a:pt x="13432" y="5573"/>
                </a:lnTo>
                <a:lnTo>
                  <a:pt x="13724" y="5232"/>
                </a:lnTo>
                <a:close/>
                <a:moveTo>
                  <a:pt x="13261" y="5767"/>
                </a:moveTo>
                <a:lnTo>
                  <a:pt x="13359" y="5913"/>
                </a:lnTo>
                <a:lnTo>
                  <a:pt x="13456" y="6059"/>
                </a:lnTo>
                <a:lnTo>
                  <a:pt x="13724" y="6303"/>
                </a:lnTo>
                <a:lnTo>
                  <a:pt x="13991" y="6546"/>
                </a:lnTo>
                <a:lnTo>
                  <a:pt x="14137" y="6668"/>
                </a:lnTo>
                <a:lnTo>
                  <a:pt x="14308" y="6765"/>
                </a:lnTo>
                <a:lnTo>
                  <a:pt x="14235" y="6814"/>
                </a:lnTo>
                <a:lnTo>
                  <a:pt x="14137" y="6692"/>
                </a:lnTo>
                <a:lnTo>
                  <a:pt x="13991" y="6595"/>
                </a:lnTo>
                <a:lnTo>
                  <a:pt x="13699" y="6400"/>
                </a:lnTo>
                <a:lnTo>
                  <a:pt x="13359" y="6230"/>
                </a:lnTo>
                <a:lnTo>
                  <a:pt x="13188" y="6132"/>
                </a:lnTo>
                <a:lnTo>
                  <a:pt x="13042" y="6011"/>
                </a:lnTo>
                <a:lnTo>
                  <a:pt x="13261" y="5767"/>
                </a:lnTo>
                <a:close/>
                <a:moveTo>
                  <a:pt x="13018" y="6059"/>
                </a:moveTo>
                <a:lnTo>
                  <a:pt x="13188" y="6303"/>
                </a:lnTo>
                <a:lnTo>
                  <a:pt x="13286" y="6424"/>
                </a:lnTo>
                <a:lnTo>
                  <a:pt x="13407" y="6522"/>
                </a:lnTo>
                <a:lnTo>
                  <a:pt x="14040" y="7008"/>
                </a:lnTo>
                <a:lnTo>
                  <a:pt x="13699" y="7349"/>
                </a:lnTo>
                <a:lnTo>
                  <a:pt x="13675" y="7325"/>
                </a:lnTo>
                <a:lnTo>
                  <a:pt x="13505" y="7227"/>
                </a:lnTo>
                <a:lnTo>
                  <a:pt x="13334" y="7106"/>
                </a:lnTo>
                <a:lnTo>
                  <a:pt x="13018" y="6838"/>
                </a:lnTo>
                <a:lnTo>
                  <a:pt x="12799" y="6668"/>
                </a:lnTo>
                <a:lnTo>
                  <a:pt x="12702" y="6595"/>
                </a:lnTo>
                <a:lnTo>
                  <a:pt x="12580" y="6546"/>
                </a:lnTo>
                <a:lnTo>
                  <a:pt x="12799" y="6303"/>
                </a:lnTo>
                <a:lnTo>
                  <a:pt x="13018" y="6059"/>
                </a:lnTo>
                <a:close/>
                <a:moveTo>
                  <a:pt x="12385" y="6716"/>
                </a:moveTo>
                <a:lnTo>
                  <a:pt x="12483" y="6838"/>
                </a:lnTo>
                <a:lnTo>
                  <a:pt x="12580" y="6935"/>
                </a:lnTo>
                <a:lnTo>
                  <a:pt x="12799" y="7130"/>
                </a:lnTo>
                <a:lnTo>
                  <a:pt x="13091" y="7398"/>
                </a:lnTo>
                <a:lnTo>
                  <a:pt x="13407" y="7617"/>
                </a:lnTo>
                <a:lnTo>
                  <a:pt x="13018" y="8006"/>
                </a:lnTo>
                <a:lnTo>
                  <a:pt x="12921" y="8079"/>
                </a:lnTo>
                <a:lnTo>
                  <a:pt x="12823" y="7909"/>
                </a:lnTo>
                <a:lnTo>
                  <a:pt x="12653" y="7763"/>
                </a:lnTo>
                <a:lnTo>
                  <a:pt x="12312" y="7495"/>
                </a:lnTo>
                <a:lnTo>
                  <a:pt x="12093" y="7325"/>
                </a:lnTo>
                <a:lnTo>
                  <a:pt x="11972" y="7252"/>
                </a:lnTo>
                <a:lnTo>
                  <a:pt x="11850" y="7179"/>
                </a:lnTo>
                <a:lnTo>
                  <a:pt x="12385" y="6716"/>
                </a:lnTo>
                <a:close/>
                <a:moveTo>
                  <a:pt x="11631" y="7373"/>
                </a:moveTo>
                <a:lnTo>
                  <a:pt x="11729" y="7471"/>
                </a:lnTo>
                <a:lnTo>
                  <a:pt x="11850" y="7568"/>
                </a:lnTo>
                <a:lnTo>
                  <a:pt x="12093" y="7738"/>
                </a:lnTo>
                <a:lnTo>
                  <a:pt x="12434" y="8055"/>
                </a:lnTo>
                <a:lnTo>
                  <a:pt x="12556" y="8201"/>
                </a:lnTo>
                <a:lnTo>
                  <a:pt x="12702" y="8322"/>
                </a:lnTo>
                <a:lnTo>
                  <a:pt x="11948" y="9150"/>
                </a:lnTo>
                <a:lnTo>
                  <a:pt x="11680" y="8906"/>
                </a:lnTo>
                <a:lnTo>
                  <a:pt x="11364" y="8687"/>
                </a:lnTo>
                <a:lnTo>
                  <a:pt x="11072" y="8444"/>
                </a:lnTo>
                <a:lnTo>
                  <a:pt x="10780" y="8201"/>
                </a:lnTo>
                <a:lnTo>
                  <a:pt x="11096" y="7860"/>
                </a:lnTo>
                <a:lnTo>
                  <a:pt x="11193" y="7957"/>
                </a:lnTo>
                <a:lnTo>
                  <a:pt x="11291" y="8030"/>
                </a:lnTo>
                <a:lnTo>
                  <a:pt x="11461" y="8176"/>
                </a:lnTo>
                <a:lnTo>
                  <a:pt x="11777" y="8493"/>
                </a:lnTo>
                <a:lnTo>
                  <a:pt x="11972" y="8614"/>
                </a:lnTo>
                <a:lnTo>
                  <a:pt x="12166" y="8736"/>
                </a:lnTo>
                <a:lnTo>
                  <a:pt x="12288" y="8736"/>
                </a:lnTo>
                <a:lnTo>
                  <a:pt x="12337" y="8712"/>
                </a:lnTo>
                <a:lnTo>
                  <a:pt x="12361" y="8639"/>
                </a:lnTo>
                <a:lnTo>
                  <a:pt x="12361" y="8566"/>
                </a:lnTo>
                <a:lnTo>
                  <a:pt x="12337" y="8493"/>
                </a:lnTo>
                <a:lnTo>
                  <a:pt x="12118" y="8322"/>
                </a:lnTo>
                <a:lnTo>
                  <a:pt x="11899" y="8152"/>
                </a:lnTo>
                <a:lnTo>
                  <a:pt x="11461" y="7811"/>
                </a:lnTo>
                <a:lnTo>
                  <a:pt x="11291" y="7690"/>
                </a:lnTo>
                <a:lnTo>
                  <a:pt x="11631" y="7373"/>
                </a:lnTo>
                <a:close/>
                <a:moveTo>
                  <a:pt x="10634" y="8371"/>
                </a:moveTo>
                <a:lnTo>
                  <a:pt x="10731" y="8541"/>
                </a:lnTo>
                <a:lnTo>
                  <a:pt x="10853" y="8687"/>
                </a:lnTo>
                <a:lnTo>
                  <a:pt x="10974" y="8809"/>
                </a:lnTo>
                <a:lnTo>
                  <a:pt x="11145" y="8931"/>
                </a:lnTo>
                <a:lnTo>
                  <a:pt x="11461" y="9150"/>
                </a:lnTo>
                <a:lnTo>
                  <a:pt x="11753" y="9369"/>
                </a:lnTo>
                <a:lnTo>
                  <a:pt x="11461" y="9685"/>
                </a:lnTo>
                <a:lnTo>
                  <a:pt x="11145" y="9442"/>
                </a:lnTo>
                <a:lnTo>
                  <a:pt x="10828" y="9198"/>
                </a:lnTo>
                <a:lnTo>
                  <a:pt x="10585" y="8955"/>
                </a:lnTo>
                <a:lnTo>
                  <a:pt x="10463" y="8833"/>
                </a:lnTo>
                <a:lnTo>
                  <a:pt x="10317" y="8736"/>
                </a:lnTo>
                <a:lnTo>
                  <a:pt x="10634" y="8371"/>
                </a:lnTo>
                <a:close/>
                <a:moveTo>
                  <a:pt x="10196" y="8931"/>
                </a:moveTo>
                <a:lnTo>
                  <a:pt x="10269" y="9052"/>
                </a:lnTo>
                <a:lnTo>
                  <a:pt x="10366" y="9198"/>
                </a:lnTo>
                <a:lnTo>
                  <a:pt x="10609" y="9417"/>
                </a:lnTo>
                <a:lnTo>
                  <a:pt x="10901" y="9709"/>
                </a:lnTo>
                <a:lnTo>
                  <a:pt x="11072" y="9831"/>
                </a:lnTo>
                <a:lnTo>
                  <a:pt x="11242" y="9953"/>
                </a:lnTo>
                <a:lnTo>
                  <a:pt x="10415" y="10853"/>
                </a:lnTo>
                <a:lnTo>
                  <a:pt x="10317" y="10707"/>
                </a:lnTo>
                <a:lnTo>
                  <a:pt x="10196" y="10585"/>
                </a:lnTo>
                <a:lnTo>
                  <a:pt x="9904" y="10366"/>
                </a:lnTo>
                <a:lnTo>
                  <a:pt x="9636" y="10172"/>
                </a:lnTo>
                <a:lnTo>
                  <a:pt x="9466" y="10074"/>
                </a:lnTo>
                <a:lnTo>
                  <a:pt x="9320" y="10001"/>
                </a:lnTo>
                <a:lnTo>
                  <a:pt x="9563" y="9709"/>
                </a:lnTo>
                <a:lnTo>
                  <a:pt x="9782" y="9880"/>
                </a:lnTo>
                <a:lnTo>
                  <a:pt x="10001" y="10026"/>
                </a:lnTo>
                <a:lnTo>
                  <a:pt x="10244" y="10245"/>
                </a:lnTo>
                <a:lnTo>
                  <a:pt x="10390" y="10366"/>
                </a:lnTo>
                <a:lnTo>
                  <a:pt x="10536" y="10464"/>
                </a:lnTo>
                <a:lnTo>
                  <a:pt x="10609" y="10488"/>
                </a:lnTo>
                <a:lnTo>
                  <a:pt x="10658" y="10464"/>
                </a:lnTo>
                <a:lnTo>
                  <a:pt x="10731" y="10439"/>
                </a:lnTo>
                <a:lnTo>
                  <a:pt x="10780" y="10391"/>
                </a:lnTo>
                <a:lnTo>
                  <a:pt x="10804" y="10342"/>
                </a:lnTo>
                <a:lnTo>
                  <a:pt x="10828" y="10269"/>
                </a:lnTo>
                <a:lnTo>
                  <a:pt x="10804" y="10220"/>
                </a:lnTo>
                <a:lnTo>
                  <a:pt x="10755" y="10147"/>
                </a:lnTo>
                <a:lnTo>
                  <a:pt x="10220" y="9734"/>
                </a:lnTo>
                <a:lnTo>
                  <a:pt x="10001" y="9563"/>
                </a:lnTo>
                <a:lnTo>
                  <a:pt x="9904" y="9490"/>
                </a:lnTo>
                <a:lnTo>
                  <a:pt x="9782" y="9442"/>
                </a:lnTo>
                <a:lnTo>
                  <a:pt x="10196" y="8931"/>
                </a:lnTo>
                <a:close/>
                <a:moveTo>
                  <a:pt x="9125" y="10245"/>
                </a:moveTo>
                <a:lnTo>
                  <a:pt x="9247" y="10342"/>
                </a:lnTo>
                <a:lnTo>
                  <a:pt x="9368" y="10415"/>
                </a:lnTo>
                <a:lnTo>
                  <a:pt x="9612" y="10585"/>
                </a:lnTo>
                <a:lnTo>
                  <a:pt x="9904" y="10829"/>
                </a:lnTo>
                <a:lnTo>
                  <a:pt x="10050" y="10950"/>
                </a:lnTo>
                <a:lnTo>
                  <a:pt x="10220" y="11048"/>
                </a:lnTo>
                <a:lnTo>
                  <a:pt x="9685" y="11583"/>
                </a:lnTo>
                <a:lnTo>
                  <a:pt x="9685" y="11534"/>
                </a:lnTo>
                <a:lnTo>
                  <a:pt x="9660" y="11437"/>
                </a:lnTo>
                <a:lnTo>
                  <a:pt x="9587" y="11364"/>
                </a:lnTo>
                <a:lnTo>
                  <a:pt x="9417" y="11218"/>
                </a:lnTo>
                <a:lnTo>
                  <a:pt x="9222" y="11023"/>
                </a:lnTo>
                <a:lnTo>
                  <a:pt x="9028" y="10853"/>
                </a:lnTo>
                <a:lnTo>
                  <a:pt x="8906" y="10756"/>
                </a:lnTo>
                <a:lnTo>
                  <a:pt x="8736" y="10683"/>
                </a:lnTo>
                <a:lnTo>
                  <a:pt x="8833" y="10585"/>
                </a:lnTo>
                <a:lnTo>
                  <a:pt x="9125" y="10245"/>
                </a:lnTo>
                <a:close/>
                <a:moveTo>
                  <a:pt x="8468" y="10926"/>
                </a:moveTo>
                <a:lnTo>
                  <a:pt x="8687" y="11096"/>
                </a:lnTo>
                <a:lnTo>
                  <a:pt x="8930" y="11291"/>
                </a:lnTo>
                <a:lnTo>
                  <a:pt x="9052" y="11437"/>
                </a:lnTo>
                <a:lnTo>
                  <a:pt x="9198" y="11583"/>
                </a:lnTo>
                <a:lnTo>
                  <a:pt x="9271" y="11656"/>
                </a:lnTo>
                <a:lnTo>
                  <a:pt x="9344" y="11705"/>
                </a:lnTo>
                <a:lnTo>
                  <a:pt x="9441" y="11753"/>
                </a:lnTo>
                <a:lnTo>
                  <a:pt x="9539" y="11753"/>
                </a:lnTo>
                <a:lnTo>
                  <a:pt x="8468" y="12824"/>
                </a:lnTo>
                <a:lnTo>
                  <a:pt x="8152" y="12532"/>
                </a:lnTo>
                <a:lnTo>
                  <a:pt x="7811" y="12240"/>
                </a:lnTo>
                <a:lnTo>
                  <a:pt x="7470" y="11899"/>
                </a:lnTo>
                <a:lnTo>
                  <a:pt x="7349" y="11826"/>
                </a:lnTo>
                <a:lnTo>
                  <a:pt x="7738" y="11534"/>
                </a:lnTo>
                <a:lnTo>
                  <a:pt x="7860" y="11705"/>
                </a:lnTo>
                <a:lnTo>
                  <a:pt x="8006" y="11875"/>
                </a:lnTo>
                <a:lnTo>
                  <a:pt x="8371" y="12264"/>
                </a:lnTo>
                <a:lnTo>
                  <a:pt x="8517" y="12434"/>
                </a:lnTo>
                <a:lnTo>
                  <a:pt x="8590" y="12483"/>
                </a:lnTo>
                <a:lnTo>
                  <a:pt x="8687" y="12507"/>
                </a:lnTo>
                <a:lnTo>
                  <a:pt x="8736" y="12507"/>
                </a:lnTo>
                <a:lnTo>
                  <a:pt x="8809" y="12483"/>
                </a:lnTo>
                <a:lnTo>
                  <a:pt x="8833" y="12434"/>
                </a:lnTo>
                <a:lnTo>
                  <a:pt x="8857" y="12386"/>
                </a:lnTo>
                <a:lnTo>
                  <a:pt x="8857" y="12289"/>
                </a:lnTo>
                <a:lnTo>
                  <a:pt x="8809" y="12191"/>
                </a:lnTo>
                <a:lnTo>
                  <a:pt x="8760" y="12094"/>
                </a:lnTo>
                <a:lnTo>
                  <a:pt x="8663" y="11997"/>
                </a:lnTo>
                <a:lnTo>
                  <a:pt x="8492" y="11826"/>
                </a:lnTo>
                <a:lnTo>
                  <a:pt x="8322" y="11680"/>
                </a:lnTo>
                <a:lnTo>
                  <a:pt x="8152" y="11510"/>
                </a:lnTo>
                <a:lnTo>
                  <a:pt x="7957" y="11364"/>
                </a:lnTo>
                <a:lnTo>
                  <a:pt x="8468" y="10926"/>
                </a:lnTo>
                <a:close/>
                <a:moveTo>
                  <a:pt x="11047" y="2312"/>
                </a:moveTo>
                <a:lnTo>
                  <a:pt x="11120" y="2434"/>
                </a:lnTo>
                <a:lnTo>
                  <a:pt x="11218" y="2531"/>
                </a:lnTo>
                <a:lnTo>
                  <a:pt x="11437" y="2750"/>
                </a:lnTo>
                <a:lnTo>
                  <a:pt x="11850" y="3213"/>
                </a:lnTo>
                <a:lnTo>
                  <a:pt x="11826" y="3213"/>
                </a:lnTo>
                <a:lnTo>
                  <a:pt x="11193" y="3748"/>
                </a:lnTo>
                <a:lnTo>
                  <a:pt x="10609" y="4283"/>
                </a:lnTo>
                <a:lnTo>
                  <a:pt x="10025" y="4867"/>
                </a:lnTo>
                <a:lnTo>
                  <a:pt x="9490" y="5500"/>
                </a:lnTo>
                <a:lnTo>
                  <a:pt x="9174" y="5865"/>
                </a:lnTo>
                <a:lnTo>
                  <a:pt x="8857" y="6254"/>
                </a:lnTo>
                <a:lnTo>
                  <a:pt x="8517" y="6595"/>
                </a:lnTo>
                <a:lnTo>
                  <a:pt x="8176" y="6935"/>
                </a:lnTo>
                <a:lnTo>
                  <a:pt x="7373" y="7617"/>
                </a:lnTo>
                <a:lnTo>
                  <a:pt x="6984" y="7933"/>
                </a:lnTo>
                <a:lnTo>
                  <a:pt x="6594" y="8274"/>
                </a:lnTo>
                <a:lnTo>
                  <a:pt x="6229" y="8639"/>
                </a:lnTo>
                <a:lnTo>
                  <a:pt x="5864" y="9004"/>
                </a:lnTo>
                <a:lnTo>
                  <a:pt x="5183" y="9782"/>
                </a:lnTo>
                <a:lnTo>
                  <a:pt x="4502" y="10537"/>
                </a:lnTo>
                <a:lnTo>
                  <a:pt x="4137" y="10902"/>
                </a:lnTo>
                <a:lnTo>
                  <a:pt x="3772" y="11242"/>
                </a:lnTo>
                <a:lnTo>
                  <a:pt x="3115" y="11802"/>
                </a:lnTo>
                <a:lnTo>
                  <a:pt x="2799" y="12118"/>
                </a:lnTo>
                <a:lnTo>
                  <a:pt x="2507" y="12434"/>
                </a:lnTo>
                <a:lnTo>
                  <a:pt x="2263" y="12702"/>
                </a:lnTo>
                <a:lnTo>
                  <a:pt x="2166" y="12848"/>
                </a:lnTo>
                <a:lnTo>
                  <a:pt x="2069" y="13018"/>
                </a:lnTo>
                <a:lnTo>
                  <a:pt x="1850" y="12824"/>
                </a:lnTo>
                <a:lnTo>
                  <a:pt x="1460" y="12459"/>
                </a:lnTo>
                <a:lnTo>
                  <a:pt x="1266" y="12264"/>
                </a:lnTo>
                <a:lnTo>
                  <a:pt x="1047" y="12118"/>
                </a:lnTo>
                <a:lnTo>
                  <a:pt x="1047" y="12070"/>
                </a:lnTo>
                <a:lnTo>
                  <a:pt x="1193" y="11997"/>
                </a:lnTo>
                <a:lnTo>
                  <a:pt x="1339" y="11924"/>
                </a:lnTo>
                <a:lnTo>
                  <a:pt x="1460" y="11826"/>
                </a:lnTo>
                <a:lnTo>
                  <a:pt x="1582" y="11705"/>
                </a:lnTo>
                <a:lnTo>
                  <a:pt x="2020" y="11218"/>
                </a:lnTo>
                <a:lnTo>
                  <a:pt x="2385" y="10853"/>
                </a:lnTo>
                <a:lnTo>
                  <a:pt x="2774" y="10537"/>
                </a:lnTo>
                <a:lnTo>
                  <a:pt x="3577" y="9880"/>
                </a:lnTo>
                <a:lnTo>
                  <a:pt x="3942" y="9539"/>
                </a:lnTo>
                <a:lnTo>
                  <a:pt x="4307" y="9198"/>
                </a:lnTo>
                <a:lnTo>
                  <a:pt x="5037" y="8468"/>
                </a:lnTo>
                <a:lnTo>
                  <a:pt x="5718" y="7738"/>
                </a:lnTo>
                <a:lnTo>
                  <a:pt x="6400" y="7008"/>
                </a:lnTo>
                <a:lnTo>
                  <a:pt x="7081" y="6303"/>
                </a:lnTo>
                <a:lnTo>
                  <a:pt x="7787" y="5621"/>
                </a:lnTo>
                <a:lnTo>
                  <a:pt x="8468" y="4940"/>
                </a:lnTo>
                <a:lnTo>
                  <a:pt x="9149" y="4259"/>
                </a:lnTo>
                <a:lnTo>
                  <a:pt x="10074" y="3261"/>
                </a:lnTo>
                <a:lnTo>
                  <a:pt x="10561" y="2775"/>
                </a:lnTo>
                <a:lnTo>
                  <a:pt x="11047" y="2312"/>
                </a:lnTo>
                <a:close/>
                <a:moveTo>
                  <a:pt x="7154" y="11997"/>
                </a:moveTo>
                <a:lnTo>
                  <a:pt x="7203" y="12094"/>
                </a:lnTo>
                <a:lnTo>
                  <a:pt x="7251" y="12167"/>
                </a:lnTo>
                <a:lnTo>
                  <a:pt x="7422" y="12386"/>
                </a:lnTo>
                <a:lnTo>
                  <a:pt x="7592" y="12580"/>
                </a:lnTo>
                <a:lnTo>
                  <a:pt x="7884" y="12872"/>
                </a:lnTo>
                <a:lnTo>
                  <a:pt x="8030" y="12994"/>
                </a:lnTo>
                <a:lnTo>
                  <a:pt x="8200" y="13091"/>
                </a:lnTo>
                <a:lnTo>
                  <a:pt x="7835" y="13481"/>
                </a:lnTo>
                <a:lnTo>
                  <a:pt x="7811" y="13432"/>
                </a:lnTo>
                <a:lnTo>
                  <a:pt x="7787" y="13408"/>
                </a:lnTo>
                <a:lnTo>
                  <a:pt x="7616" y="13262"/>
                </a:lnTo>
                <a:lnTo>
                  <a:pt x="7446" y="13140"/>
                </a:lnTo>
                <a:lnTo>
                  <a:pt x="7251" y="13018"/>
                </a:lnTo>
                <a:lnTo>
                  <a:pt x="7057" y="12872"/>
                </a:lnTo>
                <a:lnTo>
                  <a:pt x="6716" y="12580"/>
                </a:lnTo>
                <a:lnTo>
                  <a:pt x="6643" y="12532"/>
                </a:lnTo>
                <a:lnTo>
                  <a:pt x="6594" y="12507"/>
                </a:lnTo>
                <a:lnTo>
                  <a:pt x="6862" y="12240"/>
                </a:lnTo>
                <a:lnTo>
                  <a:pt x="7154" y="11997"/>
                </a:lnTo>
                <a:close/>
                <a:moveTo>
                  <a:pt x="6424" y="12702"/>
                </a:moveTo>
                <a:lnTo>
                  <a:pt x="6448" y="12775"/>
                </a:lnTo>
                <a:lnTo>
                  <a:pt x="6473" y="12848"/>
                </a:lnTo>
                <a:lnTo>
                  <a:pt x="6667" y="13043"/>
                </a:lnTo>
                <a:lnTo>
                  <a:pt x="6862" y="13213"/>
                </a:lnTo>
                <a:lnTo>
                  <a:pt x="7032" y="13359"/>
                </a:lnTo>
                <a:lnTo>
                  <a:pt x="7227" y="13481"/>
                </a:lnTo>
                <a:lnTo>
                  <a:pt x="7446" y="13602"/>
                </a:lnTo>
                <a:lnTo>
                  <a:pt x="7568" y="13627"/>
                </a:lnTo>
                <a:lnTo>
                  <a:pt x="7689" y="13627"/>
                </a:lnTo>
                <a:lnTo>
                  <a:pt x="7470" y="13846"/>
                </a:lnTo>
                <a:lnTo>
                  <a:pt x="7300" y="14040"/>
                </a:lnTo>
                <a:lnTo>
                  <a:pt x="7276" y="14016"/>
                </a:lnTo>
                <a:lnTo>
                  <a:pt x="6911" y="13797"/>
                </a:lnTo>
                <a:lnTo>
                  <a:pt x="6570" y="13554"/>
                </a:lnTo>
                <a:lnTo>
                  <a:pt x="6302" y="13335"/>
                </a:lnTo>
                <a:lnTo>
                  <a:pt x="6035" y="13164"/>
                </a:lnTo>
                <a:lnTo>
                  <a:pt x="6108" y="13043"/>
                </a:lnTo>
                <a:lnTo>
                  <a:pt x="6424" y="12702"/>
                </a:lnTo>
                <a:close/>
                <a:moveTo>
                  <a:pt x="5889" y="13335"/>
                </a:moveTo>
                <a:lnTo>
                  <a:pt x="5962" y="13456"/>
                </a:lnTo>
                <a:lnTo>
                  <a:pt x="6059" y="13578"/>
                </a:lnTo>
                <a:lnTo>
                  <a:pt x="6278" y="13797"/>
                </a:lnTo>
                <a:lnTo>
                  <a:pt x="6643" y="14089"/>
                </a:lnTo>
                <a:lnTo>
                  <a:pt x="6813" y="14211"/>
                </a:lnTo>
                <a:lnTo>
                  <a:pt x="7032" y="14308"/>
                </a:lnTo>
                <a:lnTo>
                  <a:pt x="6692" y="14673"/>
                </a:lnTo>
                <a:lnTo>
                  <a:pt x="6619" y="14624"/>
                </a:lnTo>
                <a:lnTo>
                  <a:pt x="6497" y="14600"/>
                </a:lnTo>
                <a:lnTo>
                  <a:pt x="6375" y="14527"/>
                </a:lnTo>
                <a:lnTo>
                  <a:pt x="6254" y="14454"/>
                </a:lnTo>
                <a:lnTo>
                  <a:pt x="6132" y="14381"/>
                </a:lnTo>
                <a:lnTo>
                  <a:pt x="5913" y="14186"/>
                </a:lnTo>
                <a:lnTo>
                  <a:pt x="5718" y="14016"/>
                </a:lnTo>
                <a:lnTo>
                  <a:pt x="5597" y="13943"/>
                </a:lnTo>
                <a:lnTo>
                  <a:pt x="5451" y="13846"/>
                </a:lnTo>
                <a:lnTo>
                  <a:pt x="5889" y="13335"/>
                </a:lnTo>
                <a:close/>
                <a:moveTo>
                  <a:pt x="12191" y="3553"/>
                </a:moveTo>
                <a:lnTo>
                  <a:pt x="12653" y="4040"/>
                </a:lnTo>
                <a:lnTo>
                  <a:pt x="13432" y="4916"/>
                </a:lnTo>
                <a:lnTo>
                  <a:pt x="13164" y="5208"/>
                </a:lnTo>
                <a:lnTo>
                  <a:pt x="12896" y="5500"/>
                </a:lnTo>
                <a:lnTo>
                  <a:pt x="12361" y="6108"/>
                </a:lnTo>
                <a:lnTo>
                  <a:pt x="12045" y="6424"/>
                </a:lnTo>
                <a:lnTo>
                  <a:pt x="11729" y="6716"/>
                </a:lnTo>
                <a:lnTo>
                  <a:pt x="11388" y="7008"/>
                </a:lnTo>
                <a:lnTo>
                  <a:pt x="11047" y="7300"/>
                </a:lnTo>
                <a:lnTo>
                  <a:pt x="10731" y="7617"/>
                </a:lnTo>
                <a:lnTo>
                  <a:pt x="10415" y="7957"/>
                </a:lnTo>
                <a:lnTo>
                  <a:pt x="9806" y="8687"/>
                </a:lnTo>
                <a:lnTo>
                  <a:pt x="9247" y="9417"/>
                </a:lnTo>
                <a:lnTo>
                  <a:pt x="8638" y="10147"/>
                </a:lnTo>
                <a:lnTo>
                  <a:pt x="8346" y="10464"/>
                </a:lnTo>
                <a:lnTo>
                  <a:pt x="8006" y="10756"/>
                </a:lnTo>
                <a:lnTo>
                  <a:pt x="7324" y="11340"/>
                </a:lnTo>
                <a:lnTo>
                  <a:pt x="6643" y="11899"/>
                </a:lnTo>
                <a:lnTo>
                  <a:pt x="6302" y="12191"/>
                </a:lnTo>
                <a:lnTo>
                  <a:pt x="6010" y="12532"/>
                </a:lnTo>
                <a:lnTo>
                  <a:pt x="5475" y="13164"/>
                </a:lnTo>
                <a:lnTo>
                  <a:pt x="4940" y="13773"/>
                </a:lnTo>
                <a:lnTo>
                  <a:pt x="4672" y="14016"/>
                </a:lnTo>
                <a:lnTo>
                  <a:pt x="4404" y="14235"/>
                </a:lnTo>
                <a:lnTo>
                  <a:pt x="4137" y="14454"/>
                </a:lnTo>
                <a:lnTo>
                  <a:pt x="4015" y="14600"/>
                </a:lnTo>
                <a:lnTo>
                  <a:pt x="3918" y="14722"/>
                </a:lnTo>
                <a:lnTo>
                  <a:pt x="3480" y="14284"/>
                </a:lnTo>
                <a:lnTo>
                  <a:pt x="3042" y="13846"/>
                </a:lnTo>
                <a:lnTo>
                  <a:pt x="2361" y="13262"/>
                </a:lnTo>
                <a:lnTo>
                  <a:pt x="2482" y="13164"/>
                </a:lnTo>
                <a:lnTo>
                  <a:pt x="2604" y="13043"/>
                </a:lnTo>
                <a:lnTo>
                  <a:pt x="2774" y="12799"/>
                </a:lnTo>
                <a:lnTo>
                  <a:pt x="3066" y="12507"/>
                </a:lnTo>
                <a:lnTo>
                  <a:pt x="3358" y="12216"/>
                </a:lnTo>
                <a:lnTo>
                  <a:pt x="3967" y="11680"/>
                </a:lnTo>
                <a:lnTo>
                  <a:pt x="4380" y="11315"/>
                </a:lnTo>
                <a:lnTo>
                  <a:pt x="4745" y="10950"/>
                </a:lnTo>
                <a:lnTo>
                  <a:pt x="5475" y="10172"/>
                </a:lnTo>
                <a:lnTo>
                  <a:pt x="6181" y="9393"/>
                </a:lnTo>
                <a:lnTo>
                  <a:pt x="6546" y="9004"/>
                </a:lnTo>
                <a:lnTo>
                  <a:pt x="6935" y="8614"/>
                </a:lnTo>
                <a:lnTo>
                  <a:pt x="7324" y="8274"/>
                </a:lnTo>
                <a:lnTo>
                  <a:pt x="7714" y="7933"/>
                </a:lnTo>
                <a:lnTo>
                  <a:pt x="8517" y="7276"/>
                </a:lnTo>
                <a:lnTo>
                  <a:pt x="8857" y="6935"/>
                </a:lnTo>
                <a:lnTo>
                  <a:pt x="9198" y="6595"/>
                </a:lnTo>
                <a:lnTo>
                  <a:pt x="9514" y="6205"/>
                </a:lnTo>
                <a:lnTo>
                  <a:pt x="9831" y="5840"/>
                </a:lnTo>
                <a:lnTo>
                  <a:pt x="10171" y="5427"/>
                </a:lnTo>
                <a:lnTo>
                  <a:pt x="10488" y="5062"/>
                </a:lnTo>
                <a:lnTo>
                  <a:pt x="10853" y="4697"/>
                </a:lnTo>
                <a:lnTo>
                  <a:pt x="11242" y="4356"/>
                </a:lnTo>
                <a:lnTo>
                  <a:pt x="11729" y="3967"/>
                </a:lnTo>
                <a:lnTo>
                  <a:pt x="11972" y="3772"/>
                </a:lnTo>
                <a:lnTo>
                  <a:pt x="12191" y="3553"/>
                </a:lnTo>
                <a:close/>
                <a:moveTo>
                  <a:pt x="5232" y="14065"/>
                </a:moveTo>
                <a:lnTo>
                  <a:pt x="5353" y="14186"/>
                </a:lnTo>
                <a:lnTo>
                  <a:pt x="5451" y="14308"/>
                </a:lnTo>
                <a:lnTo>
                  <a:pt x="5645" y="14454"/>
                </a:lnTo>
                <a:lnTo>
                  <a:pt x="5816" y="14624"/>
                </a:lnTo>
                <a:lnTo>
                  <a:pt x="5986" y="14770"/>
                </a:lnTo>
                <a:lnTo>
                  <a:pt x="6181" y="14892"/>
                </a:lnTo>
                <a:lnTo>
                  <a:pt x="6375" y="14989"/>
                </a:lnTo>
                <a:lnTo>
                  <a:pt x="6108" y="15281"/>
                </a:lnTo>
                <a:lnTo>
                  <a:pt x="5937" y="15452"/>
                </a:lnTo>
                <a:lnTo>
                  <a:pt x="5937" y="15403"/>
                </a:lnTo>
                <a:lnTo>
                  <a:pt x="5889" y="15354"/>
                </a:lnTo>
                <a:lnTo>
                  <a:pt x="5597" y="15038"/>
                </a:lnTo>
                <a:lnTo>
                  <a:pt x="5280" y="14746"/>
                </a:lnTo>
                <a:lnTo>
                  <a:pt x="5086" y="14576"/>
                </a:lnTo>
                <a:lnTo>
                  <a:pt x="4964" y="14503"/>
                </a:lnTo>
                <a:lnTo>
                  <a:pt x="4867" y="14430"/>
                </a:lnTo>
                <a:lnTo>
                  <a:pt x="5037" y="14284"/>
                </a:lnTo>
                <a:lnTo>
                  <a:pt x="5232" y="14065"/>
                </a:lnTo>
                <a:close/>
                <a:moveTo>
                  <a:pt x="852" y="15476"/>
                </a:moveTo>
                <a:lnTo>
                  <a:pt x="974" y="15598"/>
                </a:lnTo>
                <a:lnTo>
                  <a:pt x="1412" y="16036"/>
                </a:lnTo>
                <a:lnTo>
                  <a:pt x="1363" y="16011"/>
                </a:lnTo>
                <a:lnTo>
                  <a:pt x="1290" y="15987"/>
                </a:lnTo>
                <a:lnTo>
                  <a:pt x="852" y="15476"/>
                </a:lnTo>
                <a:close/>
                <a:moveTo>
                  <a:pt x="4575" y="14673"/>
                </a:moveTo>
                <a:lnTo>
                  <a:pt x="4696" y="14795"/>
                </a:lnTo>
                <a:lnTo>
                  <a:pt x="4818" y="14892"/>
                </a:lnTo>
                <a:lnTo>
                  <a:pt x="5037" y="15087"/>
                </a:lnTo>
                <a:lnTo>
                  <a:pt x="5329" y="15354"/>
                </a:lnTo>
                <a:lnTo>
                  <a:pt x="5597" y="15622"/>
                </a:lnTo>
                <a:lnTo>
                  <a:pt x="5670" y="15671"/>
                </a:lnTo>
                <a:lnTo>
                  <a:pt x="5718" y="15671"/>
                </a:lnTo>
                <a:lnTo>
                  <a:pt x="5378" y="15987"/>
                </a:lnTo>
                <a:lnTo>
                  <a:pt x="5232" y="16109"/>
                </a:lnTo>
                <a:lnTo>
                  <a:pt x="5183" y="16060"/>
                </a:lnTo>
                <a:lnTo>
                  <a:pt x="5110" y="16036"/>
                </a:lnTo>
                <a:lnTo>
                  <a:pt x="4088" y="14916"/>
                </a:lnTo>
                <a:lnTo>
                  <a:pt x="4210" y="14868"/>
                </a:lnTo>
                <a:lnTo>
                  <a:pt x="4331" y="14819"/>
                </a:lnTo>
                <a:lnTo>
                  <a:pt x="4453" y="14746"/>
                </a:lnTo>
                <a:lnTo>
                  <a:pt x="4575" y="14673"/>
                </a:lnTo>
                <a:close/>
                <a:moveTo>
                  <a:pt x="755" y="16230"/>
                </a:moveTo>
                <a:lnTo>
                  <a:pt x="1071" y="16498"/>
                </a:lnTo>
                <a:lnTo>
                  <a:pt x="1071" y="16522"/>
                </a:lnTo>
                <a:lnTo>
                  <a:pt x="998" y="16474"/>
                </a:lnTo>
                <a:lnTo>
                  <a:pt x="925" y="16449"/>
                </a:lnTo>
                <a:lnTo>
                  <a:pt x="852" y="16376"/>
                </a:lnTo>
                <a:lnTo>
                  <a:pt x="755" y="16230"/>
                </a:lnTo>
                <a:close/>
                <a:moveTo>
                  <a:pt x="1047" y="12532"/>
                </a:moveTo>
                <a:lnTo>
                  <a:pt x="1168" y="12678"/>
                </a:lnTo>
                <a:lnTo>
                  <a:pt x="1314" y="12824"/>
                </a:lnTo>
                <a:lnTo>
                  <a:pt x="1582" y="13067"/>
                </a:lnTo>
                <a:lnTo>
                  <a:pt x="2166" y="13602"/>
                </a:lnTo>
                <a:lnTo>
                  <a:pt x="2750" y="14113"/>
                </a:lnTo>
                <a:lnTo>
                  <a:pt x="3018" y="14357"/>
                </a:lnTo>
                <a:lnTo>
                  <a:pt x="3261" y="14600"/>
                </a:lnTo>
                <a:lnTo>
                  <a:pt x="3723" y="15135"/>
                </a:lnTo>
                <a:lnTo>
                  <a:pt x="4185" y="15646"/>
                </a:lnTo>
                <a:lnTo>
                  <a:pt x="4672" y="16157"/>
                </a:lnTo>
                <a:lnTo>
                  <a:pt x="4404" y="16230"/>
                </a:lnTo>
                <a:lnTo>
                  <a:pt x="4112" y="16303"/>
                </a:lnTo>
                <a:lnTo>
                  <a:pt x="3553" y="16376"/>
                </a:lnTo>
                <a:lnTo>
                  <a:pt x="2969" y="16425"/>
                </a:lnTo>
                <a:lnTo>
                  <a:pt x="2409" y="16498"/>
                </a:lnTo>
                <a:lnTo>
                  <a:pt x="2288" y="16522"/>
                </a:lnTo>
                <a:lnTo>
                  <a:pt x="2263" y="16474"/>
                </a:lnTo>
                <a:lnTo>
                  <a:pt x="2142" y="16230"/>
                </a:lnTo>
                <a:lnTo>
                  <a:pt x="1996" y="16011"/>
                </a:lnTo>
                <a:lnTo>
                  <a:pt x="1801" y="15792"/>
                </a:lnTo>
                <a:lnTo>
                  <a:pt x="1606" y="15598"/>
                </a:lnTo>
                <a:lnTo>
                  <a:pt x="1168" y="15233"/>
                </a:lnTo>
                <a:lnTo>
                  <a:pt x="730" y="14892"/>
                </a:lnTo>
                <a:lnTo>
                  <a:pt x="779" y="14600"/>
                </a:lnTo>
                <a:lnTo>
                  <a:pt x="925" y="13262"/>
                </a:lnTo>
                <a:lnTo>
                  <a:pt x="1047" y="12532"/>
                </a:lnTo>
                <a:close/>
                <a:moveTo>
                  <a:pt x="1436" y="16644"/>
                </a:moveTo>
                <a:lnTo>
                  <a:pt x="1533" y="16717"/>
                </a:lnTo>
                <a:lnTo>
                  <a:pt x="1387" y="16741"/>
                </a:lnTo>
                <a:lnTo>
                  <a:pt x="1436" y="16644"/>
                </a:lnTo>
                <a:close/>
                <a:moveTo>
                  <a:pt x="536" y="16741"/>
                </a:moveTo>
                <a:lnTo>
                  <a:pt x="584" y="16766"/>
                </a:lnTo>
                <a:lnTo>
                  <a:pt x="609" y="16766"/>
                </a:lnTo>
                <a:lnTo>
                  <a:pt x="682" y="16814"/>
                </a:lnTo>
                <a:lnTo>
                  <a:pt x="779" y="16839"/>
                </a:lnTo>
                <a:lnTo>
                  <a:pt x="876" y="16839"/>
                </a:lnTo>
                <a:lnTo>
                  <a:pt x="974" y="16814"/>
                </a:lnTo>
                <a:lnTo>
                  <a:pt x="974" y="16839"/>
                </a:lnTo>
                <a:lnTo>
                  <a:pt x="755" y="16887"/>
                </a:lnTo>
                <a:lnTo>
                  <a:pt x="511" y="16936"/>
                </a:lnTo>
                <a:lnTo>
                  <a:pt x="536" y="16741"/>
                </a:lnTo>
                <a:close/>
                <a:moveTo>
                  <a:pt x="13967" y="1"/>
                </a:moveTo>
                <a:lnTo>
                  <a:pt x="13602" y="25"/>
                </a:lnTo>
                <a:lnTo>
                  <a:pt x="13261" y="74"/>
                </a:lnTo>
                <a:lnTo>
                  <a:pt x="12945" y="195"/>
                </a:lnTo>
                <a:lnTo>
                  <a:pt x="12629" y="341"/>
                </a:lnTo>
                <a:lnTo>
                  <a:pt x="12337" y="560"/>
                </a:lnTo>
                <a:lnTo>
                  <a:pt x="12021" y="828"/>
                </a:lnTo>
                <a:lnTo>
                  <a:pt x="11875" y="974"/>
                </a:lnTo>
                <a:lnTo>
                  <a:pt x="11826" y="1071"/>
                </a:lnTo>
                <a:lnTo>
                  <a:pt x="11777" y="1169"/>
                </a:lnTo>
                <a:lnTo>
                  <a:pt x="11704" y="1193"/>
                </a:lnTo>
                <a:lnTo>
                  <a:pt x="11339" y="1485"/>
                </a:lnTo>
                <a:lnTo>
                  <a:pt x="10999" y="1777"/>
                </a:lnTo>
                <a:lnTo>
                  <a:pt x="10317" y="2385"/>
                </a:lnTo>
                <a:lnTo>
                  <a:pt x="9685" y="3042"/>
                </a:lnTo>
                <a:lnTo>
                  <a:pt x="9052" y="3699"/>
                </a:lnTo>
                <a:lnTo>
                  <a:pt x="8395" y="4405"/>
                </a:lnTo>
                <a:lnTo>
                  <a:pt x="7714" y="5086"/>
                </a:lnTo>
                <a:lnTo>
                  <a:pt x="7032" y="5743"/>
                </a:lnTo>
                <a:lnTo>
                  <a:pt x="6351" y="6449"/>
                </a:lnTo>
                <a:lnTo>
                  <a:pt x="4964" y="7933"/>
                </a:lnTo>
                <a:lnTo>
                  <a:pt x="4258" y="8663"/>
                </a:lnTo>
                <a:lnTo>
                  <a:pt x="3894" y="9004"/>
                </a:lnTo>
                <a:lnTo>
                  <a:pt x="3529" y="9344"/>
                </a:lnTo>
                <a:lnTo>
                  <a:pt x="2190" y="10537"/>
                </a:lnTo>
                <a:lnTo>
                  <a:pt x="1558" y="11145"/>
                </a:lnTo>
                <a:lnTo>
                  <a:pt x="925" y="11778"/>
                </a:lnTo>
                <a:lnTo>
                  <a:pt x="876" y="11753"/>
                </a:lnTo>
                <a:lnTo>
                  <a:pt x="803" y="11778"/>
                </a:lnTo>
                <a:lnTo>
                  <a:pt x="755" y="11802"/>
                </a:lnTo>
                <a:lnTo>
                  <a:pt x="706" y="11851"/>
                </a:lnTo>
                <a:lnTo>
                  <a:pt x="609" y="12118"/>
                </a:lnTo>
                <a:lnTo>
                  <a:pt x="511" y="12386"/>
                </a:lnTo>
                <a:lnTo>
                  <a:pt x="463" y="12702"/>
                </a:lnTo>
                <a:lnTo>
                  <a:pt x="414" y="12994"/>
                </a:lnTo>
                <a:lnTo>
                  <a:pt x="365" y="13627"/>
                </a:lnTo>
                <a:lnTo>
                  <a:pt x="292" y="14211"/>
                </a:lnTo>
                <a:lnTo>
                  <a:pt x="98" y="15646"/>
                </a:lnTo>
                <a:lnTo>
                  <a:pt x="25" y="16376"/>
                </a:lnTo>
                <a:lnTo>
                  <a:pt x="0" y="16717"/>
                </a:lnTo>
                <a:lnTo>
                  <a:pt x="0" y="17082"/>
                </a:lnTo>
                <a:lnTo>
                  <a:pt x="0" y="17155"/>
                </a:lnTo>
                <a:lnTo>
                  <a:pt x="25" y="17204"/>
                </a:lnTo>
                <a:lnTo>
                  <a:pt x="122" y="17277"/>
                </a:lnTo>
                <a:lnTo>
                  <a:pt x="219" y="17325"/>
                </a:lnTo>
                <a:lnTo>
                  <a:pt x="341" y="17325"/>
                </a:lnTo>
                <a:lnTo>
                  <a:pt x="438" y="17350"/>
                </a:lnTo>
                <a:lnTo>
                  <a:pt x="560" y="17374"/>
                </a:lnTo>
                <a:lnTo>
                  <a:pt x="803" y="17398"/>
                </a:lnTo>
                <a:lnTo>
                  <a:pt x="1047" y="17350"/>
                </a:lnTo>
                <a:lnTo>
                  <a:pt x="1339" y="17301"/>
                </a:lnTo>
                <a:lnTo>
                  <a:pt x="1874" y="17131"/>
                </a:lnTo>
                <a:lnTo>
                  <a:pt x="2312" y="17009"/>
                </a:lnTo>
                <a:lnTo>
                  <a:pt x="2677" y="16936"/>
                </a:lnTo>
                <a:lnTo>
                  <a:pt x="3018" y="16887"/>
                </a:lnTo>
                <a:lnTo>
                  <a:pt x="3723" y="16839"/>
                </a:lnTo>
                <a:lnTo>
                  <a:pt x="4088" y="16790"/>
                </a:lnTo>
                <a:lnTo>
                  <a:pt x="4429" y="16741"/>
                </a:lnTo>
                <a:lnTo>
                  <a:pt x="4769" y="16644"/>
                </a:lnTo>
                <a:lnTo>
                  <a:pt x="5110" y="16522"/>
                </a:lnTo>
                <a:lnTo>
                  <a:pt x="5159" y="16498"/>
                </a:lnTo>
                <a:lnTo>
                  <a:pt x="5207" y="16449"/>
                </a:lnTo>
                <a:lnTo>
                  <a:pt x="5353" y="16401"/>
                </a:lnTo>
                <a:lnTo>
                  <a:pt x="5499" y="16328"/>
                </a:lnTo>
                <a:lnTo>
                  <a:pt x="5645" y="16255"/>
                </a:lnTo>
                <a:lnTo>
                  <a:pt x="5791" y="16133"/>
                </a:lnTo>
                <a:lnTo>
                  <a:pt x="6035" y="15890"/>
                </a:lnTo>
                <a:lnTo>
                  <a:pt x="6254" y="15671"/>
                </a:lnTo>
                <a:lnTo>
                  <a:pt x="6959" y="14965"/>
                </a:lnTo>
                <a:lnTo>
                  <a:pt x="7641" y="14284"/>
                </a:lnTo>
                <a:lnTo>
                  <a:pt x="9101" y="12824"/>
                </a:lnTo>
                <a:lnTo>
                  <a:pt x="10536" y="11364"/>
                </a:lnTo>
                <a:lnTo>
                  <a:pt x="11218" y="10658"/>
                </a:lnTo>
                <a:lnTo>
                  <a:pt x="11875" y="9904"/>
                </a:lnTo>
                <a:lnTo>
                  <a:pt x="12531" y="9174"/>
                </a:lnTo>
                <a:lnTo>
                  <a:pt x="13213" y="8444"/>
                </a:lnTo>
                <a:lnTo>
                  <a:pt x="13870" y="7811"/>
                </a:lnTo>
                <a:lnTo>
                  <a:pt x="14527" y="7179"/>
                </a:lnTo>
                <a:lnTo>
                  <a:pt x="15184" y="6522"/>
                </a:lnTo>
                <a:lnTo>
                  <a:pt x="15500" y="6205"/>
                </a:lnTo>
                <a:lnTo>
                  <a:pt x="15816" y="5840"/>
                </a:lnTo>
                <a:lnTo>
                  <a:pt x="15889" y="5792"/>
                </a:lnTo>
                <a:lnTo>
                  <a:pt x="15987" y="5767"/>
                </a:lnTo>
                <a:lnTo>
                  <a:pt x="16060" y="5694"/>
                </a:lnTo>
                <a:lnTo>
                  <a:pt x="16108" y="5621"/>
                </a:lnTo>
                <a:lnTo>
                  <a:pt x="16133" y="5524"/>
                </a:lnTo>
                <a:lnTo>
                  <a:pt x="16376" y="5208"/>
                </a:lnTo>
                <a:lnTo>
                  <a:pt x="16595" y="4891"/>
                </a:lnTo>
                <a:lnTo>
                  <a:pt x="16814" y="4551"/>
                </a:lnTo>
                <a:lnTo>
                  <a:pt x="16984" y="4210"/>
                </a:lnTo>
                <a:lnTo>
                  <a:pt x="17106" y="3845"/>
                </a:lnTo>
                <a:lnTo>
                  <a:pt x="17203" y="3480"/>
                </a:lnTo>
                <a:lnTo>
                  <a:pt x="17228" y="3140"/>
                </a:lnTo>
                <a:lnTo>
                  <a:pt x="17203" y="2799"/>
                </a:lnTo>
                <a:lnTo>
                  <a:pt x="17130" y="2458"/>
                </a:lnTo>
                <a:lnTo>
                  <a:pt x="17009" y="2142"/>
                </a:lnTo>
                <a:lnTo>
                  <a:pt x="16863" y="1826"/>
                </a:lnTo>
                <a:lnTo>
                  <a:pt x="16668" y="1534"/>
                </a:lnTo>
                <a:lnTo>
                  <a:pt x="16449" y="1266"/>
                </a:lnTo>
                <a:lnTo>
                  <a:pt x="16230" y="998"/>
                </a:lnTo>
                <a:lnTo>
                  <a:pt x="15962" y="779"/>
                </a:lnTo>
                <a:lnTo>
                  <a:pt x="15670" y="560"/>
                </a:lnTo>
                <a:lnTo>
                  <a:pt x="15354" y="390"/>
                </a:lnTo>
                <a:lnTo>
                  <a:pt x="15013" y="244"/>
                </a:lnTo>
                <a:lnTo>
                  <a:pt x="14673" y="122"/>
                </a:lnTo>
                <a:lnTo>
                  <a:pt x="14332" y="49"/>
                </a:lnTo>
                <a:lnTo>
                  <a:pt x="13967" y="1"/>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55594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26</a:t>
            </a:fld>
            <a:endParaRPr/>
          </a:p>
        </p:txBody>
      </p:sp>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023" y="213869"/>
            <a:ext cx="8671411" cy="4632564"/>
          </a:xfrm>
          <a:prstGeom prst="rect">
            <a:avLst/>
          </a:prstGeom>
          <a:noFill/>
          <a:ln>
            <a:noFill/>
          </a:ln>
        </p:spPr>
      </p:pic>
    </p:spTree>
    <p:extLst>
      <p:ext uri="{BB962C8B-B14F-4D97-AF65-F5344CB8AC3E}">
        <p14:creationId xmlns:p14="http://schemas.microsoft.com/office/powerpoint/2010/main" val="3677955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E61E7F"/>
            </a:gs>
            <a:gs pos="100000">
              <a:srgbClr val="FF9900"/>
            </a:gs>
          </a:gsLst>
          <a:lin ang="5400700" scaled="0"/>
        </a:gradFill>
        <a:effectLst/>
      </p:bgPr>
    </p:bg>
    <p:spTree>
      <p:nvGrpSpPr>
        <p:cNvPr id="1" name="Shape 166"/>
        <p:cNvGrpSpPr/>
        <p:nvPr/>
      </p:nvGrpSpPr>
      <p:grpSpPr>
        <a:xfrm>
          <a:off x="0" y="0"/>
          <a:ext cx="0" cy="0"/>
          <a:chOff x="0" y="0"/>
          <a:chExt cx="0" cy="0"/>
        </a:xfrm>
      </p:grpSpPr>
      <p:sp>
        <p:nvSpPr>
          <p:cNvPr id="167" name="Google Shape;167;p25"/>
          <p:cNvSpPr txBox="1">
            <a:spLocks noGrp="1"/>
          </p:cNvSpPr>
          <p:nvPr>
            <p:ph type="title"/>
          </p:nvPr>
        </p:nvSpPr>
        <p:spPr>
          <a:xfrm>
            <a:off x="699000" y="911700"/>
            <a:ext cx="2020800" cy="3327600"/>
          </a:xfrm>
          <a:prstGeom prst="rect">
            <a:avLst/>
          </a:prstGeom>
        </p:spPr>
        <p:txBody>
          <a:bodyPr spcFirstLastPara="1" wrap="square" lIns="0" tIns="0" rIns="0" bIns="0" anchor="ctr" anchorCtr="0">
            <a:noAutofit/>
          </a:bodyPr>
          <a:lstStyle/>
          <a:p>
            <a:pPr lvl="0"/>
            <a:r>
              <a:rPr lang="en-US" dirty="0"/>
              <a:t>Bilateral Trade</a:t>
            </a:r>
            <a:endParaRPr dirty="0"/>
          </a:p>
        </p:txBody>
      </p:sp>
      <p:graphicFrame>
        <p:nvGraphicFramePr>
          <p:cNvPr id="168" name="Google Shape;168;p25"/>
          <p:cNvGraphicFramePr/>
          <p:nvPr>
            <p:extLst>
              <p:ext uri="{D42A27DB-BD31-4B8C-83A1-F6EECF244321}">
                <p14:modId xmlns:p14="http://schemas.microsoft.com/office/powerpoint/2010/main" val="1096919393"/>
              </p:ext>
            </p:extLst>
          </p:nvPr>
        </p:nvGraphicFramePr>
        <p:xfrm>
          <a:off x="3942080" y="883919"/>
          <a:ext cx="4561840" cy="3172600"/>
        </p:xfrm>
        <a:graphic>
          <a:graphicData uri="http://schemas.openxmlformats.org/drawingml/2006/table">
            <a:tbl>
              <a:tblPr>
                <a:noFill/>
                <a:tableStyleId>{5EFBD0F5-53F4-4190-B25C-30495F166836}</a:tableStyleId>
              </a:tblPr>
              <a:tblGrid>
                <a:gridCol w="883920">
                  <a:extLst>
                    <a:ext uri="{9D8B030D-6E8A-4147-A177-3AD203B41FA5}">
                      <a16:colId xmlns:a16="http://schemas.microsoft.com/office/drawing/2014/main" xmlns="" val="20000"/>
                    </a:ext>
                  </a:extLst>
                </a:gridCol>
                <a:gridCol w="772160">
                  <a:extLst>
                    <a:ext uri="{9D8B030D-6E8A-4147-A177-3AD203B41FA5}">
                      <a16:colId xmlns:a16="http://schemas.microsoft.com/office/drawing/2014/main" xmlns="" val="20001"/>
                    </a:ext>
                  </a:extLst>
                </a:gridCol>
                <a:gridCol w="782320">
                  <a:extLst>
                    <a:ext uri="{9D8B030D-6E8A-4147-A177-3AD203B41FA5}">
                      <a16:colId xmlns:a16="http://schemas.microsoft.com/office/drawing/2014/main" xmlns="" val="20002"/>
                    </a:ext>
                  </a:extLst>
                </a:gridCol>
                <a:gridCol w="843280">
                  <a:extLst>
                    <a:ext uri="{9D8B030D-6E8A-4147-A177-3AD203B41FA5}">
                      <a16:colId xmlns:a16="http://schemas.microsoft.com/office/drawing/2014/main" xmlns="" val="2926065582"/>
                    </a:ext>
                  </a:extLst>
                </a:gridCol>
                <a:gridCol w="1280160">
                  <a:extLst>
                    <a:ext uri="{9D8B030D-6E8A-4147-A177-3AD203B41FA5}">
                      <a16:colId xmlns:a16="http://schemas.microsoft.com/office/drawing/2014/main" xmlns="" val="20003"/>
                    </a:ext>
                  </a:extLst>
                </a:gridCol>
              </a:tblGrid>
              <a:tr h="793150">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Year</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2016</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2017</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2018</a:t>
                      </a:r>
                    </a:p>
                  </a:txBody>
                  <a:tcPr marL="68580" marR="68580" marT="0" marB="0" anchor="ctr">
                    <a:lnL w="1905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2019 </a:t>
                      </a:r>
                    </a:p>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(Jan-June)</a:t>
                      </a:r>
                    </a:p>
                  </a:txBody>
                  <a:tcPr marL="68580" marR="68580" marT="0" marB="0" anchor="ctr">
                    <a:lnL w="19050" cap="flat" cmpd="sng">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extLst>
                  <a:ext uri="{0D108BD9-81ED-4DB2-BD59-A6C34878D82A}">
                    <a16:rowId xmlns:a16="http://schemas.microsoft.com/office/drawing/2014/main" xmlns="" val="10000"/>
                  </a:ext>
                </a:extLst>
              </a:tr>
              <a:tr h="793150">
                <a:tc>
                  <a:txBody>
                    <a:bodyPr/>
                    <a:lstStyle/>
                    <a:p>
                      <a:pPr marL="0" marR="0" algn="ctr"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Import</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4,672 </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5,270 </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7,621 </a:t>
                      </a:r>
                    </a:p>
                  </a:txBody>
                  <a:tcPr marL="68580" marR="68580" marT="0" marB="0" anchor="ctr">
                    <a:lnL w="1905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1,039</a:t>
                      </a:r>
                    </a:p>
                  </a:txBody>
                  <a:tcPr marL="68580" marR="68580" marT="0" marB="0" anchor="ctr">
                    <a:lnL w="19050" cap="flat" cmpd="sng">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extLst>
                  <a:ext uri="{0D108BD9-81ED-4DB2-BD59-A6C34878D82A}">
                    <a16:rowId xmlns:a16="http://schemas.microsoft.com/office/drawing/2014/main" xmlns="" val="10001"/>
                  </a:ext>
                </a:extLst>
              </a:tr>
              <a:tr h="793150">
                <a:tc>
                  <a:txBody>
                    <a:bodyPr/>
                    <a:lstStyle/>
                    <a:p>
                      <a:pPr marL="0" marR="0" algn="ctr"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Export</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937 </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895 </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767</a:t>
                      </a:r>
                    </a:p>
                  </a:txBody>
                  <a:tcPr marL="68580" marR="68580" marT="0" marB="0" anchor="ctr">
                    <a:lnL w="1905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208</a:t>
                      </a:r>
                    </a:p>
                  </a:txBody>
                  <a:tcPr marL="68580" marR="68580" marT="0" marB="0" anchor="ctr">
                    <a:lnL w="19050" cap="flat" cmpd="sng">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extLst>
                  <a:ext uri="{0D108BD9-81ED-4DB2-BD59-A6C34878D82A}">
                    <a16:rowId xmlns:a16="http://schemas.microsoft.com/office/drawing/2014/main" xmlns="" val="10002"/>
                  </a:ext>
                </a:extLst>
              </a:tr>
              <a:tr h="793150">
                <a:tc>
                  <a:txBody>
                    <a:bodyPr/>
                    <a:lstStyle/>
                    <a:p>
                      <a:pPr marL="0" marR="0" algn="ctr"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Total</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5,609</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6,188</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8,388</a:t>
                      </a:r>
                    </a:p>
                  </a:txBody>
                  <a:tcPr marL="68580" marR="68580" marT="0" marB="0" anchor="ctr">
                    <a:lnL w="1905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1,247</a:t>
                      </a:r>
                    </a:p>
                  </a:txBody>
                  <a:tcPr marL="68580" marR="68580" marT="0" marB="0" anchor="ctr">
                    <a:lnL w="19050" cap="flat" cmpd="sng">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extLst>
                  <a:ext uri="{0D108BD9-81ED-4DB2-BD59-A6C34878D82A}">
                    <a16:rowId xmlns:a16="http://schemas.microsoft.com/office/drawing/2014/main" xmlns="" val="10003"/>
                  </a:ext>
                </a:extLst>
              </a:tr>
            </a:tbl>
          </a:graphicData>
        </a:graphic>
      </p:graphicFrame>
      <p:sp>
        <p:nvSpPr>
          <p:cNvPr id="169" name="Google Shape;169;p2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27</a:t>
            </a:fld>
            <a:endParaRPr/>
          </a:p>
        </p:txBody>
      </p:sp>
      <p:sp>
        <p:nvSpPr>
          <p:cNvPr id="2" name="Rectangle 1"/>
          <p:cNvSpPr/>
          <p:nvPr/>
        </p:nvSpPr>
        <p:spPr>
          <a:xfrm>
            <a:off x="6931653" y="4185702"/>
            <a:ext cx="1478290" cy="246221"/>
          </a:xfrm>
          <a:prstGeom prst="rect">
            <a:avLst/>
          </a:prstGeom>
        </p:spPr>
        <p:txBody>
          <a:bodyPr wrap="none">
            <a:spAutoFit/>
          </a:bodyPr>
          <a:lstStyle/>
          <a:p>
            <a:pPr marL="457200" algn="just"/>
            <a:r>
              <a:rPr lang="en-US" sz="1000" dirty="0">
                <a:solidFill>
                  <a:srgbClr val="666666"/>
                </a:solidFill>
                <a:latin typeface="Montserrat"/>
                <a:ea typeface="Montserrat"/>
                <a:cs typeface="Montserrat"/>
              </a:rPr>
              <a:t>(Million USD)</a:t>
            </a:r>
          </a:p>
        </p:txBody>
      </p:sp>
    </p:spTree>
    <p:extLst>
      <p:ext uri="{BB962C8B-B14F-4D97-AF65-F5344CB8AC3E}">
        <p14:creationId xmlns:p14="http://schemas.microsoft.com/office/powerpoint/2010/main" val="136805094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8700"/>
            </a:gs>
            <a:gs pos="100000">
              <a:srgbClr val="FFD900"/>
            </a:gs>
          </a:gsLst>
          <a:lin ang="5400700" scaled="0"/>
        </a:gradFill>
        <a:effectLst/>
      </p:bgPr>
    </p:bg>
    <p:spTree>
      <p:nvGrpSpPr>
        <p:cNvPr id="1" name="Shape 143"/>
        <p:cNvGrpSpPr/>
        <p:nvPr/>
      </p:nvGrpSpPr>
      <p:grpSpPr>
        <a:xfrm>
          <a:off x="0" y="0"/>
          <a:ext cx="0" cy="0"/>
          <a:chOff x="0" y="0"/>
          <a:chExt cx="0" cy="0"/>
        </a:xfrm>
      </p:grpSpPr>
      <p:sp>
        <p:nvSpPr>
          <p:cNvPr id="144" name="Google Shape;144;p24"/>
          <p:cNvSpPr txBox="1">
            <a:spLocks noGrp="1"/>
          </p:cNvSpPr>
          <p:nvPr>
            <p:ph type="title"/>
          </p:nvPr>
        </p:nvSpPr>
        <p:spPr>
          <a:xfrm>
            <a:off x="607560" y="911700"/>
            <a:ext cx="2216920" cy="3327600"/>
          </a:xfrm>
          <a:prstGeom prst="rect">
            <a:avLst/>
          </a:prstGeom>
        </p:spPr>
        <p:txBody>
          <a:bodyPr spcFirstLastPara="1" wrap="square" lIns="0" tIns="0" rIns="0" bIns="0" anchor="ctr" anchorCtr="0">
            <a:noAutofit/>
          </a:bodyPr>
          <a:lstStyle/>
          <a:p>
            <a:pPr lvl="0"/>
            <a:r>
              <a:rPr lang="en-US" dirty="0"/>
              <a:t>Thai Investment in Cambodia</a:t>
            </a:r>
            <a:endParaRPr dirty="0"/>
          </a:p>
        </p:txBody>
      </p:sp>
      <p:sp>
        <p:nvSpPr>
          <p:cNvPr id="145" name="Google Shape;145;p2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28</a:t>
            </a:fld>
            <a:endParaRPr/>
          </a:p>
        </p:txBody>
      </p:sp>
      <p:graphicFrame>
        <p:nvGraphicFramePr>
          <p:cNvPr id="21" name="Google Shape;168;p25"/>
          <p:cNvGraphicFramePr/>
          <p:nvPr>
            <p:extLst>
              <p:ext uri="{D42A27DB-BD31-4B8C-83A1-F6EECF244321}">
                <p14:modId xmlns:p14="http://schemas.microsoft.com/office/powerpoint/2010/main" val="3809256237"/>
              </p:ext>
            </p:extLst>
          </p:nvPr>
        </p:nvGraphicFramePr>
        <p:xfrm>
          <a:off x="4267200" y="1676399"/>
          <a:ext cx="3220720" cy="1739367"/>
        </p:xfrm>
        <a:graphic>
          <a:graphicData uri="http://schemas.openxmlformats.org/drawingml/2006/table">
            <a:tbl>
              <a:tblPr>
                <a:noFill/>
                <a:tableStyleId>{5EFBD0F5-53F4-4190-B25C-30495F166836}</a:tableStyleId>
              </a:tblPr>
              <a:tblGrid>
                <a:gridCol w="1315505">
                  <a:extLst>
                    <a:ext uri="{9D8B030D-6E8A-4147-A177-3AD203B41FA5}">
                      <a16:colId xmlns:a16="http://schemas.microsoft.com/office/drawing/2014/main" xmlns="" val="20000"/>
                    </a:ext>
                  </a:extLst>
                </a:gridCol>
                <a:gridCol w="1905215">
                  <a:extLst>
                    <a:ext uri="{9D8B030D-6E8A-4147-A177-3AD203B41FA5}">
                      <a16:colId xmlns:a16="http://schemas.microsoft.com/office/drawing/2014/main" xmlns="" val="20003"/>
                    </a:ext>
                  </a:extLst>
                </a:gridCol>
              </a:tblGrid>
              <a:tr h="579789">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2016</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166 Million USD</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0"/>
                  </a:ext>
                </a:extLst>
              </a:tr>
              <a:tr h="579789">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2017</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15.8 Million USD</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79911958"/>
                  </a:ext>
                </a:extLst>
              </a:tr>
              <a:tr h="579789">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2018</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30.9 Million USD</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8033365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29</a:t>
            </a:fld>
            <a:endParaRPr/>
          </a:p>
        </p:txBody>
      </p:sp>
      <p:graphicFrame>
        <p:nvGraphicFramePr>
          <p:cNvPr id="2" name="Table 1"/>
          <p:cNvGraphicFramePr>
            <a:graphicFrameLocks noGrp="1"/>
          </p:cNvGraphicFramePr>
          <p:nvPr>
            <p:extLst>
              <p:ext uri="{D42A27DB-BD31-4B8C-83A1-F6EECF244321}">
                <p14:modId xmlns:p14="http://schemas.microsoft.com/office/powerpoint/2010/main" val="315774569"/>
              </p:ext>
            </p:extLst>
          </p:nvPr>
        </p:nvGraphicFramePr>
        <p:xfrm>
          <a:off x="670560" y="883218"/>
          <a:ext cx="7894320" cy="3212532"/>
        </p:xfrm>
        <a:graphic>
          <a:graphicData uri="http://schemas.openxmlformats.org/drawingml/2006/table">
            <a:tbl>
              <a:tblPr firstRow="1" bandRow="1">
                <a:tableStyleId>{5EFBD0F5-53F4-4190-B25C-30495F166836}</a:tableStyleId>
              </a:tblPr>
              <a:tblGrid>
                <a:gridCol w="558800">
                  <a:extLst>
                    <a:ext uri="{9D8B030D-6E8A-4147-A177-3AD203B41FA5}">
                      <a16:colId xmlns:a16="http://schemas.microsoft.com/office/drawing/2014/main" xmlns="" val="2273265070"/>
                    </a:ext>
                  </a:extLst>
                </a:gridCol>
                <a:gridCol w="2572614">
                  <a:extLst>
                    <a:ext uri="{9D8B030D-6E8A-4147-A177-3AD203B41FA5}">
                      <a16:colId xmlns:a16="http://schemas.microsoft.com/office/drawing/2014/main" xmlns="" val="3802347246"/>
                    </a:ext>
                  </a:extLst>
                </a:gridCol>
                <a:gridCol w="815746">
                  <a:extLst>
                    <a:ext uri="{9D8B030D-6E8A-4147-A177-3AD203B41FA5}">
                      <a16:colId xmlns:a16="http://schemas.microsoft.com/office/drawing/2014/main" xmlns="" val="784311563"/>
                    </a:ext>
                  </a:extLst>
                </a:gridCol>
                <a:gridCol w="1315720">
                  <a:extLst>
                    <a:ext uri="{9D8B030D-6E8A-4147-A177-3AD203B41FA5}">
                      <a16:colId xmlns:a16="http://schemas.microsoft.com/office/drawing/2014/main" xmlns="" val="1406687819"/>
                    </a:ext>
                  </a:extLst>
                </a:gridCol>
                <a:gridCol w="1315720">
                  <a:extLst>
                    <a:ext uri="{9D8B030D-6E8A-4147-A177-3AD203B41FA5}">
                      <a16:colId xmlns:a16="http://schemas.microsoft.com/office/drawing/2014/main" xmlns="" val="430005206"/>
                    </a:ext>
                  </a:extLst>
                </a:gridCol>
                <a:gridCol w="1315720">
                  <a:extLst>
                    <a:ext uri="{9D8B030D-6E8A-4147-A177-3AD203B41FA5}">
                      <a16:colId xmlns:a16="http://schemas.microsoft.com/office/drawing/2014/main" xmlns="" val="4193297406"/>
                    </a:ext>
                  </a:extLst>
                </a:gridCol>
              </a:tblGrid>
              <a:tr h="357290">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 </a:t>
                      </a:r>
                    </a:p>
                  </a:txBody>
                  <a:tcPr marL="68580" marR="68580" marT="0" marB="0" anchor="ctr"/>
                </a:tc>
                <a:tc>
                  <a:txBody>
                    <a:bodyPr/>
                    <a:lstStyle/>
                    <a:p>
                      <a:pPr marL="0" marR="0" algn="ctr">
                        <a:spcBef>
                          <a:spcPts val="0"/>
                        </a:spcBef>
                        <a:spcAft>
                          <a:spcPts val="0"/>
                        </a:spcAft>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Checkpoints</a:t>
                      </a:r>
                    </a:p>
                  </a:txBody>
                  <a:tcPr marL="68580" marR="68580" marT="0" marB="0" anchor="ctr"/>
                </a:tc>
                <a:tc gridSpan="2">
                  <a:txBody>
                    <a:bodyPr/>
                    <a:lstStyle/>
                    <a:p>
                      <a:pPr marL="0" marR="0" algn="ctr">
                        <a:spcBef>
                          <a:spcPts val="0"/>
                        </a:spcBef>
                        <a:spcAft>
                          <a:spcPts val="0"/>
                        </a:spcAft>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2017</a:t>
                      </a:r>
                    </a:p>
                  </a:txBody>
                  <a:tcPr marL="68580" marR="68580" marT="0" marB="0" anchor="ctr"/>
                </a:tc>
                <a:tc hMerge="1">
                  <a:txBody>
                    <a:bodyPr/>
                    <a:lstStyle/>
                    <a:p>
                      <a:endParaRPr lang="en-US"/>
                    </a:p>
                  </a:txBody>
                  <a:tcPr/>
                </a:tc>
                <a:tc gridSpan="2">
                  <a:txBody>
                    <a:bodyPr/>
                    <a:lstStyle/>
                    <a:p>
                      <a:pPr marL="0" marR="0" algn="ctr">
                        <a:spcBef>
                          <a:spcPts val="0"/>
                        </a:spcBef>
                        <a:spcAft>
                          <a:spcPts val="0"/>
                        </a:spcAft>
                      </a:pPr>
                      <a:r>
                        <a:rPr lang="en-US" sz="1400" b="0" i="0" u="none" strike="noStrike" cap="none" dirty="0">
                          <a:solidFill>
                            <a:srgbClr val="666666"/>
                          </a:solidFill>
                          <a:effectLst>
                            <a:outerShdw blurRad="38100" dist="38100" dir="2700000" algn="tl">
                              <a:srgbClr val="000000">
                                <a:alpha val="43137"/>
                              </a:srgbClr>
                            </a:outerShdw>
                          </a:effectLst>
                          <a:latin typeface="Montserrat"/>
                          <a:ea typeface="Montserrat"/>
                          <a:cs typeface="Montserrat"/>
                          <a:sym typeface="Arial"/>
                        </a:rPr>
                        <a:t>2018</a:t>
                      </a:r>
                    </a:p>
                  </a:txBody>
                  <a:tcPr marL="68580" marR="68580" marT="0" marB="0" anchor="ctr"/>
                </a:tc>
                <a:tc hMerge="1">
                  <a:txBody>
                    <a:bodyPr/>
                    <a:lstStyle/>
                    <a:p>
                      <a:endParaRPr lang="en-US"/>
                    </a:p>
                  </a:txBody>
                  <a:tcPr/>
                </a:tc>
                <a:extLst>
                  <a:ext uri="{0D108BD9-81ED-4DB2-BD59-A6C34878D82A}">
                    <a16:rowId xmlns:a16="http://schemas.microsoft.com/office/drawing/2014/main" xmlns="" val="835040234"/>
                  </a:ext>
                </a:extLst>
              </a:tr>
              <a:tr h="411128">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 </a:t>
                      </a:r>
                    </a:p>
                  </a:txBody>
                  <a:tcPr marL="68580" marR="68580" marT="0" marB="0" anchor="ct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 </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Import</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Export</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Import</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Export</a:t>
                      </a:r>
                    </a:p>
                  </a:txBody>
                  <a:tcPr marL="68580" marR="68580" marT="0" marB="0" anchor="ctr"/>
                </a:tc>
                <a:extLst>
                  <a:ext uri="{0D108BD9-81ED-4DB2-BD59-A6C34878D82A}">
                    <a16:rowId xmlns:a16="http://schemas.microsoft.com/office/drawing/2014/main" xmlns="" val="477227973"/>
                  </a:ext>
                </a:extLst>
              </a:tr>
              <a:tr h="411128">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1</a:t>
                      </a:r>
                    </a:p>
                  </a:txBody>
                  <a:tcPr marL="68580" marR="68580" marT="0" marB="0" anchor="ctr"/>
                </a:tc>
                <a:tc>
                  <a:txBody>
                    <a:bodyPr/>
                    <a:lstStyle/>
                    <a:p>
                      <a:pPr marL="0" marR="0" algn="l">
                        <a:spcBef>
                          <a:spcPts val="0"/>
                        </a:spcBef>
                        <a:spcAft>
                          <a:spcPts val="0"/>
                        </a:spcAft>
                      </a:pPr>
                      <a:r>
                        <a:rPr lang="en-US" sz="1400" b="0" i="0" u="none" strike="noStrike" cap="none" dirty="0">
                          <a:solidFill>
                            <a:srgbClr val="666666"/>
                          </a:solidFill>
                          <a:latin typeface="Montserrat"/>
                          <a:ea typeface="Montserrat"/>
                          <a:cs typeface="Montserrat"/>
                          <a:sym typeface="Arial"/>
                        </a:rPr>
                        <a:t>Poi Pet-</a:t>
                      </a:r>
                      <a:r>
                        <a:rPr lang="en-US" sz="1400" b="0" i="0" u="none" strike="noStrike" cap="none" dirty="0" err="1">
                          <a:solidFill>
                            <a:srgbClr val="666666"/>
                          </a:solidFill>
                          <a:latin typeface="Montserrat"/>
                          <a:ea typeface="Montserrat"/>
                          <a:cs typeface="Montserrat"/>
                          <a:sym typeface="Arial"/>
                        </a:rPr>
                        <a:t>Sakoew</a:t>
                      </a:r>
                      <a:endParaRPr lang="en-US" sz="1400" b="0" i="0" u="none" strike="noStrike" cap="none" dirty="0">
                        <a:solidFill>
                          <a:srgbClr val="666666"/>
                        </a:solidFill>
                        <a:latin typeface="Montserrat"/>
                        <a:ea typeface="Montserrat"/>
                        <a:cs typeface="Montserrat"/>
                        <a:sym typeface="Arial"/>
                      </a:endParaRP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1,922.6</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501.6</a:t>
                      </a:r>
                    </a:p>
                  </a:txBody>
                  <a:tcPr marL="68580" marR="68580" marT="0" marB="0" anchor="ct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2,461.8</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462.39</a:t>
                      </a:r>
                    </a:p>
                  </a:txBody>
                  <a:tcPr marL="68580" marR="68580" marT="0" marB="0" anchor="ctr"/>
                </a:tc>
                <a:extLst>
                  <a:ext uri="{0D108BD9-81ED-4DB2-BD59-A6C34878D82A}">
                    <a16:rowId xmlns:a16="http://schemas.microsoft.com/office/drawing/2014/main" xmlns="" val="379391074"/>
                  </a:ext>
                </a:extLst>
              </a:tr>
              <a:tr h="357290">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2</a:t>
                      </a:r>
                    </a:p>
                  </a:txBody>
                  <a:tcPr marL="68580" marR="68580" marT="0" marB="0" anchor="ctr"/>
                </a:tc>
                <a:tc>
                  <a:txBody>
                    <a:bodyPr/>
                    <a:lstStyle/>
                    <a:p>
                      <a:pPr marL="0" marR="0" algn="l">
                        <a:spcBef>
                          <a:spcPts val="0"/>
                        </a:spcBef>
                        <a:spcAft>
                          <a:spcPts val="0"/>
                        </a:spcAft>
                      </a:pPr>
                      <a:r>
                        <a:rPr lang="en-US" sz="1400" b="0" i="0" u="none" strike="noStrike" cap="none" dirty="0" err="1">
                          <a:solidFill>
                            <a:srgbClr val="666666"/>
                          </a:solidFill>
                          <a:latin typeface="Montserrat"/>
                          <a:ea typeface="Montserrat"/>
                          <a:cs typeface="Montserrat"/>
                          <a:sym typeface="Arial"/>
                        </a:rPr>
                        <a:t>Koh</a:t>
                      </a:r>
                      <a:r>
                        <a:rPr lang="en-US" sz="1400" b="0" i="0" u="none" strike="noStrike" cap="none" dirty="0">
                          <a:solidFill>
                            <a:srgbClr val="666666"/>
                          </a:solidFill>
                          <a:latin typeface="Montserrat"/>
                          <a:ea typeface="Montserrat"/>
                          <a:cs typeface="Montserrat"/>
                          <a:sym typeface="Arial"/>
                        </a:rPr>
                        <a:t> Kong-</a:t>
                      </a:r>
                      <a:r>
                        <a:rPr lang="en-US" sz="1400" b="0" i="0" u="none" strike="noStrike" cap="none" dirty="0" err="1">
                          <a:solidFill>
                            <a:srgbClr val="666666"/>
                          </a:solidFill>
                          <a:latin typeface="Montserrat"/>
                          <a:ea typeface="Montserrat"/>
                          <a:cs typeface="Montserrat"/>
                          <a:sym typeface="Arial"/>
                        </a:rPr>
                        <a:t>Trat</a:t>
                      </a:r>
                      <a:endParaRPr lang="en-US" sz="1400" b="0" i="0" u="none" strike="noStrike" cap="none" dirty="0">
                        <a:solidFill>
                          <a:srgbClr val="666666"/>
                        </a:solidFill>
                        <a:latin typeface="Montserrat"/>
                        <a:ea typeface="Montserrat"/>
                        <a:cs typeface="Montserrat"/>
                        <a:sym typeface="Arial"/>
                      </a:endParaRP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941.1</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137.6</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1,023.6</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158.73</a:t>
                      </a:r>
                    </a:p>
                  </a:txBody>
                  <a:tcPr marL="68580" marR="68580" marT="0" marB="0" anchor="ctr"/>
                </a:tc>
                <a:extLst>
                  <a:ext uri="{0D108BD9-81ED-4DB2-BD59-A6C34878D82A}">
                    <a16:rowId xmlns:a16="http://schemas.microsoft.com/office/drawing/2014/main" xmlns="" val="2103167323"/>
                  </a:ext>
                </a:extLst>
              </a:tr>
              <a:tr h="426720">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3</a:t>
                      </a:r>
                    </a:p>
                  </a:txBody>
                  <a:tcPr marL="68580" marR="68580" marT="0" marB="0" anchor="ctr"/>
                </a:tc>
                <a:tc>
                  <a:txBody>
                    <a:bodyPr/>
                    <a:lstStyle/>
                    <a:p>
                      <a:pPr marL="0" marR="0" algn="l">
                        <a:spcBef>
                          <a:spcPts val="0"/>
                        </a:spcBef>
                        <a:spcAft>
                          <a:spcPts val="0"/>
                        </a:spcAft>
                      </a:pPr>
                      <a:r>
                        <a:rPr lang="en-US" sz="1400" b="0" i="0" u="none" strike="noStrike" cap="none" dirty="0">
                          <a:solidFill>
                            <a:srgbClr val="666666"/>
                          </a:solidFill>
                          <a:latin typeface="Montserrat"/>
                          <a:ea typeface="Montserrat"/>
                          <a:cs typeface="Montserrat"/>
                          <a:sym typeface="Arial"/>
                        </a:rPr>
                        <a:t>Pailin/Battambang-Chanthaburi</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374.4</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39.7</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355.19</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42.91</a:t>
                      </a:r>
                    </a:p>
                  </a:txBody>
                  <a:tcPr marL="68580" marR="68580" marT="0" marB="0" anchor="ctr"/>
                </a:tc>
                <a:extLst>
                  <a:ext uri="{0D108BD9-81ED-4DB2-BD59-A6C34878D82A}">
                    <a16:rowId xmlns:a16="http://schemas.microsoft.com/office/drawing/2014/main" xmlns="" val="2279011648"/>
                  </a:ext>
                </a:extLst>
              </a:tr>
              <a:tr h="411128">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4</a:t>
                      </a:r>
                    </a:p>
                  </a:txBody>
                  <a:tcPr marL="68580" marR="68580" marT="0" marB="0" anchor="ctr"/>
                </a:tc>
                <a:tc>
                  <a:txBody>
                    <a:bodyPr/>
                    <a:lstStyle/>
                    <a:p>
                      <a:pPr marL="0" marR="0" algn="l">
                        <a:spcBef>
                          <a:spcPts val="0"/>
                        </a:spcBef>
                        <a:spcAft>
                          <a:spcPts val="0"/>
                        </a:spcAft>
                      </a:pPr>
                      <a:r>
                        <a:rPr lang="en-US" sz="1400" b="0" i="0" u="none" strike="noStrike" cap="none" dirty="0">
                          <a:solidFill>
                            <a:srgbClr val="666666"/>
                          </a:solidFill>
                          <a:latin typeface="Montserrat"/>
                          <a:ea typeface="Montserrat"/>
                          <a:cs typeface="Montserrat"/>
                          <a:sym typeface="Arial"/>
                        </a:rPr>
                        <a:t>Uddor Meanchey-Surin</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28,17</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68.98</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108.02</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63.48</a:t>
                      </a:r>
                    </a:p>
                  </a:txBody>
                  <a:tcPr marL="68580" marR="68580" marT="0" marB="0" anchor="ctr"/>
                </a:tc>
                <a:extLst>
                  <a:ext uri="{0D108BD9-81ED-4DB2-BD59-A6C34878D82A}">
                    <a16:rowId xmlns:a16="http://schemas.microsoft.com/office/drawing/2014/main" xmlns="" val="1591567822"/>
                  </a:ext>
                </a:extLst>
              </a:tr>
              <a:tr h="411128">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5</a:t>
                      </a:r>
                    </a:p>
                  </a:txBody>
                  <a:tcPr marL="68580" marR="68580" marT="0" marB="0" anchor="ctr"/>
                </a:tc>
                <a:tc>
                  <a:txBody>
                    <a:bodyPr/>
                    <a:lstStyle/>
                    <a:p>
                      <a:pPr marL="0" marR="0" algn="l">
                        <a:spcBef>
                          <a:spcPts val="0"/>
                        </a:spcBef>
                        <a:spcAft>
                          <a:spcPts val="0"/>
                        </a:spcAft>
                      </a:pPr>
                      <a:r>
                        <a:rPr lang="en-US" sz="1400" b="0" i="0" u="none" strike="noStrike" cap="none" dirty="0">
                          <a:solidFill>
                            <a:srgbClr val="666666"/>
                          </a:solidFill>
                          <a:latin typeface="Montserrat"/>
                          <a:ea typeface="Montserrat"/>
                          <a:cs typeface="Montserrat"/>
                          <a:sym typeface="Arial"/>
                        </a:rPr>
                        <a:t>Uddor </a:t>
                      </a:r>
                      <a:r>
                        <a:rPr lang="en-US" sz="1400" b="0" i="0" u="none" strike="noStrike" cap="none" dirty="0" err="1">
                          <a:solidFill>
                            <a:srgbClr val="666666"/>
                          </a:solidFill>
                          <a:latin typeface="Montserrat"/>
                          <a:ea typeface="Montserrat"/>
                          <a:cs typeface="Montserrat"/>
                          <a:sym typeface="Arial"/>
                        </a:rPr>
                        <a:t>Meanchey-Srisaket</a:t>
                      </a:r>
                      <a:endParaRPr lang="en-US" sz="1400" b="0" i="0" u="none" strike="noStrike" cap="none" dirty="0">
                        <a:solidFill>
                          <a:srgbClr val="666666"/>
                        </a:solidFill>
                        <a:latin typeface="Montserrat"/>
                        <a:ea typeface="Montserrat"/>
                        <a:cs typeface="Montserrat"/>
                        <a:sym typeface="Arial"/>
                      </a:endParaRPr>
                    </a:p>
                  </a:txBody>
                  <a:tcPr marL="68580" marR="68580" marT="0" marB="0" anchor="ct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15.9</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11.44</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19.66</a:t>
                      </a:r>
                    </a:p>
                  </a:txBody>
                  <a:tcPr marL="68580" marR="68580" marT="0" marB="0" anchor="ct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7.24</a:t>
                      </a:r>
                    </a:p>
                  </a:txBody>
                  <a:tcPr marL="68580" marR="68580" marT="0" marB="0" anchor="ctr"/>
                </a:tc>
                <a:extLst>
                  <a:ext uri="{0D108BD9-81ED-4DB2-BD59-A6C34878D82A}">
                    <a16:rowId xmlns:a16="http://schemas.microsoft.com/office/drawing/2014/main" xmlns="" val="3022912973"/>
                  </a:ext>
                </a:extLst>
              </a:tr>
              <a:tr h="426720">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6</a:t>
                      </a:r>
                    </a:p>
                  </a:txBody>
                  <a:tcPr marL="68580" marR="68580" marT="0" marB="0" anchor="ctr"/>
                </a:tc>
                <a:tc>
                  <a:txBody>
                    <a:bodyPr/>
                    <a:lstStyle/>
                    <a:p>
                      <a:pPr marL="0" marR="0" algn="l">
                        <a:spcBef>
                          <a:spcPts val="0"/>
                        </a:spcBef>
                        <a:spcAft>
                          <a:spcPts val="0"/>
                        </a:spcAft>
                      </a:pPr>
                      <a:r>
                        <a:rPr lang="en-US" sz="1400" b="0" i="0" u="none" strike="noStrike" cap="none" dirty="0">
                          <a:solidFill>
                            <a:srgbClr val="666666"/>
                          </a:solidFill>
                          <a:latin typeface="Montserrat"/>
                          <a:ea typeface="Montserrat"/>
                          <a:cs typeface="Montserrat"/>
                          <a:sym typeface="Arial"/>
                        </a:rPr>
                        <a:t>Preah </a:t>
                      </a:r>
                      <a:r>
                        <a:rPr lang="en-US" sz="1400" b="0" i="0" u="none" strike="noStrike" cap="none" dirty="0" err="1">
                          <a:solidFill>
                            <a:srgbClr val="666666"/>
                          </a:solidFill>
                          <a:latin typeface="Montserrat"/>
                          <a:ea typeface="Montserrat"/>
                          <a:cs typeface="Montserrat"/>
                          <a:sym typeface="Arial"/>
                        </a:rPr>
                        <a:t>Vihear-Ubonrachathani</a:t>
                      </a:r>
                      <a:endParaRPr lang="en-US" sz="1400" b="0" i="0" u="none" strike="noStrike" cap="none" dirty="0">
                        <a:solidFill>
                          <a:srgbClr val="666666"/>
                        </a:solidFill>
                        <a:latin typeface="Montserrat"/>
                        <a:ea typeface="Montserrat"/>
                        <a:cs typeface="Montserrat"/>
                        <a:sym typeface="Arial"/>
                      </a:endParaRPr>
                    </a:p>
                  </a:txBody>
                  <a:tcPr marL="68580" marR="68580" marT="0" marB="0" anchor="ct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0.28</a:t>
                      </a:r>
                    </a:p>
                  </a:txBody>
                  <a:tcPr marL="68580" marR="68580" marT="0" marB="0" anchor="ct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0.00</a:t>
                      </a:r>
                    </a:p>
                  </a:txBody>
                  <a:tcPr marL="68580" marR="68580" marT="0" marB="0" anchor="ct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0.15</a:t>
                      </a:r>
                    </a:p>
                  </a:txBody>
                  <a:tcPr marL="68580" marR="68580" marT="0" marB="0" anchor="ct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0.00</a:t>
                      </a:r>
                    </a:p>
                  </a:txBody>
                  <a:tcPr marL="68580" marR="68580" marT="0" marB="0" anchor="ctr"/>
                </a:tc>
                <a:extLst>
                  <a:ext uri="{0D108BD9-81ED-4DB2-BD59-A6C34878D82A}">
                    <a16:rowId xmlns:a16="http://schemas.microsoft.com/office/drawing/2014/main" xmlns="" val="337264747"/>
                  </a:ext>
                </a:extLst>
              </a:tr>
            </a:tbl>
          </a:graphicData>
        </a:graphic>
      </p:graphicFrame>
      <p:sp>
        <p:nvSpPr>
          <p:cNvPr id="4" name="Rectangle 3"/>
          <p:cNvSpPr/>
          <p:nvPr/>
        </p:nvSpPr>
        <p:spPr>
          <a:xfrm>
            <a:off x="6931653" y="4175542"/>
            <a:ext cx="1478290" cy="246221"/>
          </a:xfrm>
          <a:prstGeom prst="rect">
            <a:avLst/>
          </a:prstGeom>
        </p:spPr>
        <p:txBody>
          <a:bodyPr wrap="none">
            <a:spAutoFit/>
          </a:bodyPr>
          <a:lstStyle/>
          <a:p>
            <a:pPr marL="457200" algn="just"/>
            <a:r>
              <a:rPr lang="en-US" sz="1000" dirty="0">
                <a:solidFill>
                  <a:srgbClr val="666666"/>
                </a:solidFill>
                <a:latin typeface="Montserrat"/>
                <a:ea typeface="Montserrat"/>
                <a:cs typeface="Montserrat"/>
              </a:rPr>
              <a:t>(Million USD)</a:t>
            </a:r>
          </a:p>
        </p:txBody>
      </p:sp>
    </p:spTree>
    <p:extLst>
      <p:ext uri="{BB962C8B-B14F-4D97-AF65-F5344CB8AC3E}">
        <p14:creationId xmlns:p14="http://schemas.microsoft.com/office/powerpoint/2010/main" val="18707894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E61E7F"/>
            </a:gs>
            <a:gs pos="100000">
              <a:srgbClr val="FF9900"/>
            </a:gs>
          </a:gsLst>
          <a:lin ang="5400700" scaled="0"/>
        </a:gradFill>
        <a:effectLst/>
      </p:bgPr>
    </p:bg>
    <p:spTree>
      <p:nvGrpSpPr>
        <p:cNvPr id="1" name="Shape 166"/>
        <p:cNvGrpSpPr/>
        <p:nvPr/>
      </p:nvGrpSpPr>
      <p:grpSpPr>
        <a:xfrm>
          <a:off x="0" y="0"/>
          <a:ext cx="0" cy="0"/>
          <a:chOff x="0" y="0"/>
          <a:chExt cx="0" cy="0"/>
        </a:xfrm>
      </p:grpSpPr>
      <p:sp>
        <p:nvSpPr>
          <p:cNvPr id="167" name="Google Shape;167;p25"/>
          <p:cNvSpPr txBox="1">
            <a:spLocks noGrp="1"/>
          </p:cNvSpPr>
          <p:nvPr>
            <p:ph type="title"/>
          </p:nvPr>
        </p:nvSpPr>
        <p:spPr>
          <a:xfrm>
            <a:off x="699000" y="911700"/>
            <a:ext cx="2020800" cy="3327600"/>
          </a:xfrm>
          <a:prstGeom prst="rect">
            <a:avLst/>
          </a:prstGeom>
        </p:spPr>
        <p:txBody>
          <a:bodyPr spcFirstLastPara="1" wrap="square" lIns="0" tIns="0" rIns="0" bIns="0" anchor="ctr" anchorCtr="0">
            <a:noAutofit/>
          </a:bodyPr>
          <a:lstStyle/>
          <a:p>
            <a:pPr lvl="0"/>
            <a:r>
              <a:rPr lang="en-US" dirty="0"/>
              <a:t>SEZs: Special Economic Zone</a:t>
            </a:r>
            <a:endParaRPr dirty="0"/>
          </a:p>
        </p:txBody>
      </p:sp>
      <p:graphicFrame>
        <p:nvGraphicFramePr>
          <p:cNvPr id="168" name="Google Shape;168;p25"/>
          <p:cNvGraphicFramePr/>
          <p:nvPr>
            <p:extLst>
              <p:ext uri="{D42A27DB-BD31-4B8C-83A1-F6EECF244321}">
                <p14:modId xmlns:p14="http://schemas.microsoft.com/office/powerpoint/2010/main" val="969800045"/>
              </p:ext>
            </p:extLst>
          </p:nvPr>
        </p:nvGraphicFramePr>
        <p:xfrm>
          <a:off x="4165599" y="548637"/>
          <a:ext cx="3789681" cy="3977643"/>
        </p:xfrm>
        <a:graphic>
          <a:graphicData uri="http://schemas.openxmlformats.org/drawingml/2006/table">
            <a:tbl>
              <a:tblPr>
                <a:noFill/>
                <a:tableStyleId>{5EFBD0F5-53F4-4190-B25C-30495F166836}</a:tableStyleId>
              </a:tblPr>
              <a:tblGrid>
                <a:gridCol w="1920241">
                  <a:extLst>
                    <a:ext uri="{9D8B030D-6E8A-4147-A177-3AD203B41FA5}">
                      <a16:colId xmlns:a16="http://schemas.microsoft.com/office/drawing/2014/main" xmlns="" val="20000"/>
                    </a:ext>
                  </a:extLst>
                </a:gridCol>
                <a:gridCol w="629920">
                  <a:extLst>
                    <a:ext uri="{9D8B030D-6E8A-4147-A177-3AD203B41FA5}">
                      <a16:colId xmlns:a16="http://schemas.microsoft.com/office/drawing/2014/main" xmlns="" val="20001"/>
                    </a:ext>
                  </a:extLst>
                </a:gridCol>
                <a:gridCol w="1239520">
                  <a:extLst>
                    <a:ext uri="{9D8B030D-6E8A-4147-A177-3AD203B41FA5}">
                      <a16:colId xmlns:a16="http://schemas.microsoft.com/office/drawing/2014/main" xmlns="" val="20003"/>
                    </a:ext>
                  </a:extLst>
                </a:gridCol>
              </a:tblGrid>
              <a:tr h="486052">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Phnom Penh</a:t>
                      </a: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2</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 </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1430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0"/>
                  </a:ext>
                </a:extLst>
              </a:tr>
              <a:tr h="486052">
                <a:tc>
                  <a:txBody>
                    <a:bodyPr/>
                    <a:lstStyle/>
                    <a:p>
                      <a:pPr marL="0" marR="0" algn="just">
                        <a:spcBef>
                          <a:spcPts val="0"/>
                        </a:spcBef>
                        <a:spcAft>
                          <a:spcPts val="0"/>
                        </a:spcAft>
                      </a:pPr>
                      <a:r>
                        <a:rPr lang="en-US" sz="1400" b="0" i="0" u="none" strike="noStrike" cap="none" dirty="0" err="1">
                          <a:solidFill>
                            <a:srgbClr val="666666"/>
                          </a:solidFill>
                          <a:latin typeface="Montserrat"/>
                          <a:ea typeface="Montserrat"/>
                          <a:cs typeface="Montserrat"/>
                          <a:sym typeface="Arial"/>
                        </a:rPr>
                        <a:t>Kandal</a:t>
                      </a:r>
                      <a:endParaRPr lang="en-US" sz="1400" b="0" i="0" u="none" strike="noStrike" cap="none" dirty="0">
                        <a:solidFill>
                          <a:srgbClr val="666666"/>
                        </a:solidFill>
                        <a:latin typeface="Montserrat"/>
                        <a:ea typeface="Montserrat"/>
                        <a:cs typeface="Montserrat"/>
                        <a:sym typeface="Arial"/>
                      </a:endParaRP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3</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 </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1"/>
                  </a:ext>
                </a:extLst>
              </a:tr>
              <a:tr h="486052">
                <a:tc>
                  <a:txBody>
                    <a:bodyPr/>
                    <a:lstStyle/>
                    <a:p>
                      <a:pPr marL="0" marR="0" algn="just">
                        <a:spcBef>
                          <a:spcPts val="0"/>
                        </a:spcBef>
                        <a:spcAft>
                          <a:spcPts val="0"/>
                        </a:spcAft>
                      </a:pPr>
                      <a:r>
                        <a:rPr lang="en-US" sz="1400" b="0" i="0" u="none" strike="noStrike" cap="none" dirty="0" err="1">
                          <a:solidFill>
                            <a:srgbClr val="666666"/>
                          </a:solidFill>
                          <a:latin typeface="Montserrat"/>
                          <a:ea typeface="Montserrat"/>
                          <a:cs typeface="Montserrat"/>
                          <a:sym typeface="Arial"/>
                        </a:rPr>
                        <a:t>Svay</a:t>
                      </a:r>
                      <a:r>
                        <a:rPr lang="en-US" sz="1400" b="0" i="0" u="none" strike="noStrike" cap="none" dirty="0">
                          <a:solidFill>
                            <a:srgbClr val="666666"/>
                          </a:solidFill>
                          <a:latin typeface="Montserrat"/>
                          <a:ea typeface="Montserrat"/>
                          <a:cs typeface="Montserrat"/>
                          <a:sym typeface="Arial"/>
                        </a:rPr>
                        <a:t> </a:t>
                      </a:r>
                      <a:r>
                        <a:rPr lang="en-US" sz="1400" b="0" i="0" u="none" strike="noStrike" cap="none" dirty="0" err="1">
                          <a:solidFill>
                            <a:srgbClr val="666666"/>
                          </a:solidFill>
                          <a:latin typeface="Montserrat"/>
                          <a:ea typeface="Montserrat"/>
                          <a:cs typeface="Montserrat"/>
                          <a:sym typeface="Arial"/>
                        </a:rPr>
                        <a:t>Reang</a:t>
                      </a:r>
                      <a:endParaRPr lang="en-US" sz="1400" b="0" i="0" u="none" strike="noStrike" cap="none" dirty="0">
                        <a:solidFill>
                          <a:srgbClr val="666666"/>
                        </a:solidFill>
                        <a:latin typeface="Montserrat"/>
                        <a:ea typeface="Montserrat"/>
                        <a:cs typeface="Montserrat"/>
                        <a:sym typeface="Arial"/>
                      </a:endParaRP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8</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 </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2"/>
                  </a:ext>
                </a:extLst>
              </a:tr>
              <a:tr h="486052">
                <a:tc>
                  <a:txBody>
                    <a:bodyPr/>
                    <a:lstStyle/>
                    <a:p>
                      <a:pPr marL="0" marR="0" algn="just">
                        <a:spcBef>
                          <a:spcPts val="0"/>
                        </a:spcBef>
                        <a:spcAft>
                          <a:spcPts val="0"/>
                        </a:spcAft>
                      </a:pPr>
                      <a:r>
                        <a:rPr lang="en-US" sz="1400" b="0" i="0" u="none" strike="noStrike" cap="none" dirty="0" err="1">
                          <a:solidFill>
                            <a:srgbClr val="666666"/>
                          </a:solidFill>
                          <a:latin typeface="Montserrat"/>
                          <a:ea typeface="Montserrat"/>
                          <a:cs typeface="Montserrat"/>
                          <a:sym typeface="Arial"/>
                        </a:rPr>
                        <a:t>Kampot</a:t>
                      </a:r>
                      <a:endParaRPr lang="en-US" sz="1400" b="0" i="0" u="none" strike="noStrike" cap="none" dirty="0">
                        <a:solidFill>
                          <a:srgbClr val="666666"/>
                        </a:solidFill>
                        <a:latin typeface="Montserrat"/>
                        <a:ea typeface="Montserrat"/>
                        <a:cs typeface="Montserrat"/>
                        <a:sym typeface="Arial"/>
                      </a:endParaRPr>
                    </a:p>
                  </a:txBody>
                  <a:tcPr marL="68580" marR="68580" marT="0" marB="0" anchor="ctr">
                    <a:lnL w="11430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1</a:t>
                      </a:r>
                    </a:p>
                  </a:txBody>
                  <a:tcPr marL="68580" marR="68580" marT="0" marB="0" anchor="ctr">
                    <a:lnL w="19050" cap="flat" cmpd="sng">
                      <a:solidFill>
                        <a:srgbClr val="FFFFFF"/>
                      </a:solidFill>
                      <a:prstDash val="solid"/>
                      <a:round/>
                      <a:headEnd type="none" w="sm" len="sm"/>
                      <a:tailEnd type="none" w="sm" len="sm"/>
                    </a:lnL>
                    <a:lnR w="19050" cap="flat" cmpd="sng">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 </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10003"/>
                  </a:ext>
                </a:extLst>
              </a:tr>
              <a:tr h="486052">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Preah Sihanouk</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2</a:t>
                      </a:r>
                    </a:p>
                  </a:txBody>
                  <a:tcPr marL="68580" marR="68580" marT="0" marB="0" anchor="ctr">
                    <a:lnL w="19050" cap="flat" cmpd="sng" algn="ctr">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Thailand</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3791802959"/>
                  </a:ext>
                </a:extLst>
              </a:tr>
              <a:tr h="486052">
                <a:tc>
                  <a:txBody>
                    <a:bodyPr/>
                    <a:lstStyle/>
                    <a:p>
                      <a:pPr marL="0" marR="0" algn="just">
                        <a:spcBef>
                          <a:spcPts val="0"/>
                        </a:spcBef>
                        <a:spcAft>
                          <a:spcPts val="0"/>
                        </a:spcAft>
                      </a:pPr>
                      <a:r>
                        <a:rPr lang="en-US" sz="1400" b="0" i="0" u="none" strike="noStrike" cap="none" dirty="0" err="1">
                          <a:solidFill>
                            <a:srgbClr val="666666"/>
                          </a:solidFill>
                          <a:latin typeface="Montserrat"/>
                          <a:ea typeface="Montserrat"/>
                          <a:cs typeface="Montserrat"/>
                          <a:sym typeface="Arial"/>
                        </a:rPr>
                        <a:t>Koh</a:t>
                      </a:r>
                      <a:r>
                        <a:rPr lang="en-US" sz="1400" b="0" i="0" u="none" strike="noStrike" cap="none" dirty="0">
                          <a:solidFill>
                            <a:srgbClr val="666666"/>
                          </a:solidFill>
                          <a:latin typeface="Montserrat"/>
                          <a:ea typeface="Montserrat"/>
                          <a:cs typeface="Montserrat"/>
                          <a:sym typeface="Arial"/>
                        </a:rPr>
                        <a:t> Kong</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1</a:t>
                      </a:r>
                    </a:p>
                  </a:txBody>
                  <a:tcPr marL="68580" marR="68580" marT="0" marB="0" anchor="ctr">
                    <a:lnL w="19050" cap="flat" cmpd="sng" algn="ctr">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Thailand</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3369526127"/>
                  </a:ext>
                </a:extLst>
              </a:tr>
              <a:tr h="575279">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Banteay Meanchey</a:t>
                      </a: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a:solidFill>
                            <a:srgbClr val="666666"/>
                          </a:solidFill>
                          <a:latin typeface="Montserrat"/>
                          <a:ea typeface="Montserrat"/>
                          <a:cs typeface="Montserrat"/>
                          <a:sym typeface="Arial"/>
                        </a:rPr>
                        <a:t>3</a:t>
                      </a:r>
                    </a:p>
                  </a:txBody>
                  <a:tcPr marL="68580" marR="68580" marT="0" marB="0" anchor="ctr">
                    <a:lnL w="19050" cap="flat" cmpd="sng" algn="ctr">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Thailand</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9050" cap="flat" cmpd="sng" algn="ctr">
                      <a:solidFill>
                        <a:srgbClr val="FFFFFF"/>
                      </a:solidFill>
                      <a:prstDash val="solid"/>
                      <a:round/>
                      <a:headEnd type="none" w="sm" len="sm"/>
                      <a:tailEnd type="none" w="sm" len="sm"/>
                    </a:lnB>
                  </a:tcPr>
                </a:tc>
                <a:extLst>
                  <a:ext uri="{0D108BD9-81ED-4DB2-BD59-A6C34878D82A}">
                    <a16:rowId xmlns:a16="http://schemas.microsoft.com/office/drawing/2014/main" xmlns="" val="2056005906"/>
                  </a:ext>
                </a:extLst>
              </a:tr>
              <a:tr h="486052">
                <a:tc>
                  <a:txBody>
                    <a:bodyPr/>
                    <a:lstStyle/>
                    <a:p>
                      <a:pPr marL="0" marR="0" algn="just">
                        <a:spcBef>
                          <a:spcPts val="0"/>
                        </a:spcBef>
                        <a:spcAft>
                          <a:spcPts val="0"/>
                        </a:spcAft>
                      </a:pPr>
                      <a:r>
                        <a:rPr lang="en-US" sz="1400" b="0" i="0" u="none" strike="noStrike" cap="none" dirty="0" err="1">
                          <a:solidFill>
                            <a:srgbClr val="666666"/>
                          </a:solidFill>
                          <a:latin typeface="Montserrat"/>
                          <a:ea typeface="Montserrat"/>
                          <a:cs typeface="Montserrat"/>
                          <a:sym typeface="Arial"/>
                        </a:rPr>
                        <a:t>Kratie</a:t>
                      </a:r>
                      <a:endParaRPr lang="en-US" sz="1400" b="0" i="0" u="none" strike="noStrike" cap="none" dirty="0">
                        <a:solidFill>
                          <a:srgbClr val="666666"/>
                        </a:solidFill>
                        <a:latin typeface="Montserrat"/>
                        <a:ea typeface="Montserrat"/>
                        <a:cs typeface="Montserrat"/>
                        <a:sym typeface="Arial"/>
                      </a:endParaRPr>
                    </a:p>
                  </a:txBody>
                  <a:tcPr marL="68580" marR="68580" marT="0" marB="0" anchor="ctr">
                    <a:lnL w="114300" cap="flat" cmpd="sng">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1</a:t>
                      </a:r>
                    </a:p>
                  </a:txBody>
                  <a:tcPr marL="68580" marR="68580" marT="0" marB="0" anchor="ctr">
                    <a:lnL w="19050" cap="flat" cmpd="sng" algn="ctr">
                      <a:solidFill>
                        <a:srgbClr val="FFFFFF"/>
                      </a:solidFill>
                      <a:prstDash val="solid"/>
                      <a:round/>
                      <a:headEnd type="none" w="sm" len="sm"/>
                      <a:tailEnd type="none" w="sm" len="sm"/>
                    </a:lnL>
                    <a:lnR w="19050" cap="flat" cmpd="sng" algn="ctr">
                      <a:solidFill>
                        <a:srgbClr val="FFFFFF"/>
                      </a:solidFill>
                      <a:prstDash val="solid"/>
                      <a:round/>
                      <a:headEnd type="none" w="sm" len="sm"/>
                      <a:tailEnd type="none" w="sm" len="sm"/>
                    </a:lnR>
                    <a:lnT w="19050" cap="flat" cmpd="sng">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tc>
                  <a:txBody>
                    <a:bodyPr/>
                    <a:lstStyle/>
                    <a:p>
                      <a:pPr marL="0" marR="0" algn="ctr">
                        <a:spcBef>
                          <a:spcPts val="0"/>
                        </a:spcBef>
                        <a:spcAft>
                          <a:spcPts val="0"/>
                        </a:spcAft>
                      </a:pPr>
                      <a:r>
                        <a:rPr lang="en-US" sz="1400" b="0" i="0" u="none" strike="noStrike" cap="none" dirty="0">
                          <a:solidFill>
                            <a:srgbClr val="666666"/>
                          </a:solidFill>
                          <a:latin typeface="Montserrat"/>
                          <a:ea typeface="Montserrat"/>
                          <a:cs typeface="Montserrat"/>
                          <a:sym typeface="Arial"/>
                        </a:rPr>
                        <a:t> </a:t>
                      </a:r>
                    </a:p>
                  </a:txBody>
                  <a:tcPr marL="68580" marR="68580" marT="0" marB="0" anchor="ctr">
                    <a:lnL w="19050" cap="flat" cmpd="sng" algn="ctr">
                      <a:solidFill>
                        <a:srgbClr val="FFFFFF"/>
                      </a:solidFill>
                      <a:prstDash val="solid"/>
                      <a:round/>
                      <a:headEnd type="none" w="sm" len="sm"/>
                      <a:tailEnd type="none" w="sm" len="sm"/>
                    </a:lnL>
                    <a:lnR w="114300" cap="flat" cmpd="sng">
                      <a:solidFill>
                        <a:srgbClr val="FFFFFF"/>
                      </a:solidFill>
                      <a:prstDash val="solid"/>
                      <a:round/>
                      <a:headEnd type="none" w="sm" len="sm"/>
                      <a:tailEnd type="none" w="sm" len="sm"/>
                    </a:lnR>
                    <a:lnT w="19050" cap="flat" cmpd="sng" algn="ctr">
                      <a:solidFill>
                        <a:srgbClr val="FFFFFF"/>
                      </a:solidFill>
                      <a:prstDash val="solid"/>
                      <a:round/>
                      <a:headEnd type="none" w="sm" len="sm"/>
                      <a:tailEnd type="none" w="sm" len="sm"/>
                    </a:lnT>
                    <a:lnB w="114300" cap="flat" cmpd="sng">
                      <a:solidFill>
                        <a:srgbClr val="FFFFFF"/>
                      </a:solidFill>
                      <a:prstDash val="solid"/>
                      <a:round/>
                      <a:headEnd type="none" w="sm" len="sm"/>
                      <a:tailEnd type="none" w="sm" len="sm"/>
                    </a:lnB>
                  </a:tcPr>
                </a:tc>
                <a:extLst>
                  <a:ext uri="{0D108BD9-81ED-4DB2-BD59-A6C34878D82A}">
                    <a16:rowId xmlns:a16="http://schemas.microsoft.com/office/drawing/2014/main" xmlns="" val="24490665"/>
                  </a:ext>
                </a:extLst>
              </a:tr>
            </a:tbl>
          </a:graphicData>
        </a:graphic>
      </p:graphicFrame>
      <p:sp>
        <p:nvSpPr>
          <p:cNvPr id="169" name="Google Shape;169;p2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30</a:t>
            </a:fld>
            <a:endParaRPr/>
          </a:p>
        </p:txBody>
      </p:sp>
    </p:spTree>
    <p:extLst>
      <p:ext uri="{BB962C8B-B14F-4D97-AF65-F5344CB8AC3E}">
        <p14:creationId xmlns:p14="http://schemas.microsoft.com/office/powerpoint/2010/main" val="17075981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31</a:t>
            </a:fld>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53"/>
            <a:ext cx="9144000" cy="5142994"/>
          </a:xfrm>
          <a:prstGeom prst="rect">
            <a:avLst/>
          </a:prstGeom>
        </p:spPr>
      </p:pic>
      <p:pic>
        <p:nvPicPr>
          <p:cNvPr id="6" name="Content Placeholder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61" y="0"/>
            <a:ext cx="6096000" cy="4351338"/>
          </a:xfrm>
          <a:prstGeom prst="rect">
            <a:avLst/>
          </a:prstGeom>
          <a:noFill/>
          <a:ln>
            <a:noFill/>
          </a:ln>
        </p:spPr>
      </p:pic>
      <p:sp>
        <p:nvSpPr>
          <p:cNvPr id="7" name="Google Shape;219;p29"/>
          <p:cNvSpPr/>
          <p:nvPr/>
        </p:nvSpPr>
        <p:spPr>
          <a:xfrm rot="5400000">
            <a:off x="2748597" y="2390229"/>
            <a:ext cx="561726" cy="4676730"/>
          </a:xfrm>
          <a:prstGeom prst="roundRect">
            <a:avLst>
              <a:gd name="adj" fmla="val 50000"/>
            </a:avLst>
          </a:prstGeom>
          <a:gradFill>
            <a:gsLst>
              <a:gs pos="0">
                <a:srgbClr val="3C78D8"/>
              </a:gs>
              <a:gs pos="100000">
                <a:srgbClr val="00FFFF"/>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221;p29"/>
          <p:cNvSpPr txBox="1"/>
          <p:nvPr/>
        </p:nvSpPr>
        <p:spPr>
          <a:xfrm>
            <a:off x="1097280" y="4536847"/>
            <a:ext cx="3967612" cy="393293"/>
          </a:xfrm>
          <a:prstGeom prst="rect">
            <a:avLst/>
          </a:prstGeom>
          <a:noFill/>
          <a:ln>
            <a:noFill/>
          </a:ln>
        </p:spPr>
        <p:txBody>
          <a:bodyPr spcFirstLastPara="1" wrap="square" lIns="91425" tIns="91425" rIns="91425" bIns="91425" anchor="ctr" anchorCtr="0">
            <a:noAutofit/>
          </a:bodyPr>
          <a:lstStyle/>
          <a:p>
            <a:pPr lvl="0">
              <a:lnSpc>
                <a:spcPct val="115000"/>
              </a:lnSpc>
            </a:pPr>
            <a:r>
              <a:rPr lang="en-US" sz="1100" dirty="0">
                <a:solidFill>
                  <a:srgbClr val="FFFFFF"/>
                </a:solidFill>
                <a:latin typeface="Montserrat ExtraBold"/>
                <a:ea typeface="Montserrat ExtraBold"/>
                <a:cs typeface="Montserrat ExtraBold"/>
                <a:sym typeface="Montserrat ExtraBold"/>
              </a:rPr>
              <a:t>SEZs of Cambodia with Neighboring countries</a:t>
            </a:r>
          </a:p>
        </p:txBody>
      </p:sp>
    </p:spTree>
    <p:extLst>
      <p:ext uri="{BB962C8B-B14F-4D97-AF65-F5344CB8AC3E}">
        <p14:creationId xmlns:p14="http://schemas.microsoft.com/office/powerpoint/2010/main" val="26551264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1479550" ty="0" sx="100000" sy="100000" flip="none" algn="tl"/>
        </a:blipFill>
        <a:effectLst/>
      </p:bgPr>
    </p:bg>
    <p:spTree>
      <p:nvGrpSpPr>
        <p:cNvPr id="1" name="Shape 166"/>
        <p:cNvGrpSpPr/>
        <p:nvPr/>
      </p:nvGrpSpPr>
      <p:grpSpPr>
        <a:xfrm>
          <a:off x="0" y="0"/>
          <a:ext cx="0" cy="0"/>
          <a:chOff x="0" y="0"/>
          <a:chExt cx="0" cy="0"/>
        </a:xfrm>
      </p:grpSpPr>
      <p:sp>
        <p:nvSpPr>
          <p:cNvPr id="167" name="Google Shape;167;p25"/>
          <p:cNvSpPr txBox="1">
            <a:spLocks noGrp="1"/>
          </p:cNvSpPr>
          <p:nvPr>
            <p:ph type="title"/>
          </p:nvPr>
        </p:nvSpPr>
        <p:spPr>
          <a:xfrm>
            <a:off x="587537" y="1688297"/>
            <a:ext cx="2247400" cy="3327600"/>
          </a:xfrm>
          <a:prstGeom prst="rect">
            <a:avLst/>
          </a:prstGeom>
        </p:spPr>
        <p:txBody>
          <a:bodyPr spcFirstLastPara="1" wrap="square" lIns="0" tIns="0" rIns="0" bIns="0" anchor="ctr" anchorCtr="0">
            <a:noAutofit/>
          </a:bodyPr>
          <a:lstStyle/>
          <a:p>
            <a:pPr lvl="0"/>
            <a:r>
              <a:rPr lang="en-US" dirty="0">
                <a:solidFill>
                  <a:srgbClr val="FFC000"/>
                </a:solidFill>
              </a:rPr>
              <a:t>Connectivity</a:t>
            </a:r>
            <a:endParaRPr dirty="0">
              <a:solidFill>
                <a:srgbClr val="FFC000"/>
              </a:solidFill>
            </a:endParaRPr>
          </a:p>
        </p:txBody>
      </p:sp>
      <p:sp>
        <p:nvSpPr>
          <p:cNvPr id="169" name="Google Shape;169;p2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32</a:t>
            </a:fld>
            <a:endParaRPr/>
          </a:p>
        </p:txBody>
      </p:sp>
      <p:sp>
        <p:nvSpPr>
          <p:cNvPr id="2" name="Rectangle 1"/>
          <p:cNvSpPr/>
          <p:nvPr/>
        </p:nvSpPr>
        <p:spPr>
          <a:xfrm>
            <a:off x="3911600" y="1688297"/>
            <a:ext cx="4937760" cy="1631216"/>
          </a:xfrm>
          <a:prstGeom prst="rect">
            <a:avLst/>
          </a:prstGeom>
        </p:spPr>
        <p:txBody>
          <a:bodyPr wrap="square">
            <a:spAutoFit/>
          </a:bodyPr>
          <a:lstStyle/>
          <a:p>
            <a:pPr marL="342900" indent="-342900">
              <a:buFont typeface="Wingdings" panose="05000000000000000000" pitchFamily="2" charset="2"/>
              <a:buChar char="v"/>
            </a:pPr>
            <a:r>
              <a:rPr lang="en-US" sz="2000" dirty="0">
                <a:solidFill>
                  <a:srgbClr val="666666"/>
                </a:solidFill>
                <a:latin typeface="Montserrat Light"/>
                <a:ea typeface="Montserrat Light"/>
                <a:cs typeface="Montserrat Light"/>
                <a:sym typeface="Montserrat Light"/>
              </a:rPr>
              <a:t>Inauguration first missing link train at Poi Pet and Aranyaprathet </a:t>
            </a:r>
          </a:p>
          <a:p>
            <a:pPr marL="342900" indent="-342900">
              <a:buFont typeface="Wingdings" panose="05000000000000000000" pitchFamily="2" charset="2"/>
              <a:buChar char="v"/>
            </a:pPr>
            <a:r>
              <a:rPr lang="en-US" sz="2000" dirty="0">
                <a:solidFill>
                  <a:srgbClr val="666666"/>
                </a:solidFill>
                <a:latin typeface="Montserrat Light"/>
                <a:ea typeface="Montserrat Light"/>
                <a:cs typeface="Montserrat Light"/>
                <a:sym typeface="Montserrat Light"/>
              </a:rPr>
              <a:t>Bridge in Stung Bot-Ban Nong Ian to connect border trade to push border trade volume</a:t>
            </a:r>
          </a:p>
        </p:txBody>
      </p:sp>
    </p:spTree>
    <p:extLst>
      <p:ext uri="{BB962C8B-B14F-4D97-AF65-F5344CB8AC3E}">
        <p14:creationId xmlns:p14="http://schemas.microsoft.com/office/powerpoint/2010/main" val="20426570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33</a:t>
            </a:fld>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4968" y="523494"/>
            <a:ext cx="5967984" cy="3974592"/>
          </a:xfrm>
          <a:prstGeom prst="rect">
            <a:avLst/>
          </a:prstGeom>
        </p:spPr>
      </p:pic>
    </p:spTree>
    <p:extLst>
      <p:ext uri="{BB962C8B-B14F-4D97-AF65-F5344CB8AC3E}">
        <p14:creationId xmlns:p14="http://schemas.microsoft.com/office/powerpoint/2010/main" val="205089128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34</a:t>
            </a:fld>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1759" y="575052"/>
            <a:ext cx="3237445" cy="2615188"/>
          </a:xfrm>
          <a:prstGeom prst="rect">
            <a:avLst/>
          </a:prstGeom>
          <a:effectLst>
            <a:softEdge rad="31750"/>
          </a:effectLst>
        </p:spPr>
      </p:pic>
      <p:sp>
        <p:nvSpPr>
          <p:cNvPr id="5" name="Rectangle 4"/>
          <p:cNvSpPr/>
          <p:nvPr/>
        </p:nvSpPr>
        <p:spPr>
          <a:xfrm>
            <a:off x="840982" y="3681609"/>
            <a:ext cx="7482060" cy="584775"/>
          </a:xfrm>
          <a:prstGeom prst="rect">
            <a:avLst/>
          </a:prstGeom>
        </p:spPr>
        <p:txBody>
          <a:bodyPr wrap="square">
            <a:spAutoFit/>
          </a:bodyPr>
          <a:lstStyle/>
          <a:p>
            <a:pPr lvl="0" algn="ctr"/>
            <a:r>
              <a:rPr lang="en-US" sz="1600" dirty="0">
                <a:solidFill>
                  <a:srgbClr val="666666"/>
                </a:solidFill>
                <a:effectLst>
                  <a:outerShdw blurRad="38100" dist="38100" dir="2700000" algn="tl">
                    <a:srgbClr val="000000">
                      <a:alpha val="43137"/>
                    </a:srgbClr>
                  </a:outerShdw>
                </a:effectLst>
                <a:latin typeface="Montserrat Light"/>
                <a:ea typeface="Montserrat Light"/>
                <a:cs typeface="Montserrat Light"/>
              </a:rPr>
              <a:t>ASEAN Summit on 22-23 June 2019: 10 Leaders from ASEAN Countries will come for the 34</a:t>
            </a:r>
            <a:r>
              <a:rPr lang="en-US" sz="1600" baseline="30000" dirty="0">
                <a:solidFill>
                  <a:srgbClr val="666666"/>
                </a:solidFill>
                <a:effectLst>
                  <a:outerShdw blurRad="38100" dist="38100" dir="2700000" algn="tl">
                    <a:srgbClr val="000000">
                      <a:alpha val="43137"/>
                    </a:srgbClr>
                  </a:outerShdw>
                </a:effectLst>
                <a:latin typeface="Montserrat Light"/>
                <a:ea typeface="Montserrat Light"/>
                <a:cs typeface="Montserrat Light"/>
              </a:rPr>
              <a:t>th</a:t>
            </a:r>
            <a:r>
              <a:rPr lang="en-US" sz="1600" dirty="0">
                <a:solidFill>
                  <a:srgbClr val="666666"/>
                </a:solidFill>
                <a:effectLst>
                  <a:outerShdw blurRad="38100" dist="38100" dir="2700000" algn="tl">
                    <a:srgbClr val="000000">
                      <a:alpha val="43137"/>
                    </a:srgbClr>
                  </a:outerShdw>
                </a:effectLst>
                <a:latin typeface="Montserrat Light"/>
                <a:ea typeface="Montserrat Light"/>
                <a:cs typeface="Montserrat Light"/>
              </a:rPr>
              <a:t> ASEAN Summit and Related Meetings</a:t>
            </a:r>
          </a:p>
        </p:txBody>
      </p:sp>
      <p:grpSp>
        <p:nvGrpSpPr>
          <p:cNvPr id="6" name="Google Shape;208;p29"/>
          <p:cNvGrpSpPr/>
          <p:nvPr/>
        </p:nvGrpSpPr>
        <p:grpSpPr>
          <a:xfrm rot="2700000">
            <a:off x="1991361" y="944358"/>
            <a:ext cx="1577236" cy="485202"/>
            <a:chOff x="1047099" y="2064068"/>
            <a:chExt cx="3040276" cy="748345"/>
          </a:xfrm>
        </p:grpSpPr>
        <p:sp>
          <p:nvSpPr>
            <p:cNvPr id="7" name="Google Shape;209;p29"/>
            <p:cNvSpPr/>
            <p:nvPr/>
          </p:nvSpPr>
          <p:spPr>
            <a:xfrm rot="2700000">
              <a:off x="2286374" y="1011412"/>
              <a:ext cx="561726" cy="3040276"/>
            </a:xfrm>
            <a:prstGeom prst="roundRect">
              <a:avLst>
                <a:gd name="adj" fmla="val 50000"/>
              </a:avLst>
            </a:prstGeom>
            <a:gradFill>
              <a:gsLst>
                <a:gs pos="0">
                  <a:srgbClr val="FF8700"/>
                </a:gs>
                <a:gs pos="100000">
                  <a:srgbClr val="FFD900"/>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211;p29"/>
            <p:cNvSpPr txBox="1"/>
            <p:nvPr/>
          </p:nvSpPr>
          <p:spPr>
            <a:xfrm rot="18900000">
              <a:off x="1722970" y="2064068"/>
              <a:ext cx="2332605" cy="393294"/>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100" dirty="0">
                  <a:solidFill>
                    <a:srgbClr val="FFFFFF"/>
                  </a:solidFill>
                  <a:effectLst>
                    <a:outerShdw blurRad="38100" dist="38100" dir="2700000" algn="tl">
                      <a:srgbClr val="000000">
                        <a:alpha val="43137"/>
                      </a:srgbClr>
                    </a:outerShdw>
                  </a:effectLst>
                  <a:latin typeface="Montserrat ExtraBold"/>
                  <a:ea typeface="Montserrat ExtraBold"/>
                  <a:cs typeface="Montserrat ExtraBold"/>
                  <a:sym typeface="Montserrat ExtraBold"/>
                </a:rPr>
                <a:t>ASEAN</a:t>
              </a:r>
              <a:endParaRPr sz="1100" dirty="0">
                <a:solidFill>
                  <a:srgbClr val="FFFFFF"/>
                </a:solidFill>
                <a:effectLst>
                  <a:outerShdw blurRad="38100" dist="38100" dir="2700000" algn="tl">
                    <a:srgbClr val="000000">
                      <a:alpha val="43137"/>
                    </a:srgbClr>
                  </a:outerShdw>
                </a:effectLst>
                <a:latin typeface="Montserrat ExtraBold"/>
                <a:ea typeface="Montserrat ExtraBold"/>
                <a:cs typeface="Montserrat ExtraBold"/>
                <a:sym typeface="Montserrat ExtraBold"/>
              </a:endParaRPr>
            </a:p>
          </p:txBody>
        </p:sp>
      </p:grpSp>
      <p:grpSp>
        <p:nvGrpSpPr>
          <p:cNvPr id="11" name="Google Shape;213;p29"/>
          <p:cNvGrpSpPr/>
          <p:nvPr/>
        </p:nvGrpSpPr>
        <p:grpSpPr>
          <a:xfrm rot="2700000">
            <a:off x="1971269" y="1691689"/>
            <a:ext cx="1577236" cy="442641"/>
            <a:chOff x="2957320" y="2129713"/>
            <a:chExt cx="3040276" cy="682700"/>
          </a:xfrm>
        </p:grpSpPr>
        <p:sp>
          <p:nvSpPr>
            <p:cNvPr id="12" name="Google Shape;214;p29"/>
            <p:cNvSpPr/>
            <p:nvPr/>
          </p:nvSpPr>
          <p:spPr>
            <a:xfrm rot="2700000">
              <a:off x="4196595" y="1011412"/>
              <a:ext cx="561726" cy="3040276"/>
            </a:xfrm>
            <a:prstGeom prst="roundRect">
              <a:avLst>
                <a:gd name="adj" fmla="val 50000"/>
              </a:avLst>
            </a:prstGeom>
            <a:gradFill>
              <a:gsLst>
                <a:gs pos="0">
                  <a:srgbClr val="46E180"/>
                </a:gs>
                <a:gs pos="100000">
                  <a:srgbClr val="B8DF32"/>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16;p29"/>
            <p:cNvSpPr txBox="1"/>
            <p:nvPr/>
          </p:nvSpPr>
          <p:spPr>
            <a:xfrm rot="18900000">
              <a:off x="3553573" y="2129713"/>
              <a:ext cx="2333878" cy="393294"/>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100" dirty="0" smtClean="0">
                  <a:solidFill>
                    <a:srgbClr val="FFFFFF"/>
                  </a:solidFill>
                  <a:effectLst>
                    <a:outerShdw blurRad="38100" dist="38100" dir="2700000" algn="tl">
                      <a:srgbClr val="000000">
                        <a:alpha val="43137"/>
                      </a:srgbClr>
                    </a:outerShdw>
                  </a:effectLst>
                  <a:latin typeface="Montserrat ExtraBold"/>
                  <a:ea typeface="Montserrat ExtraBold"/>
                  <a:cs typeface="Montserrat ExtraBold"/>
                  <a:sym typeface="Montserrat ExtraBold"/>
                </a:rPr>
                <a:t>CLV / CLMV</a:t>
              </a:r>
              <a:endParaRPr sz="1100" dirty="0">
                <a:solidFill>
                  <a:srgbClr val="FFFFFF"/>
                </a:solidFill>
                <a:effectLst>
                  <a:outerShdw blurRad="38100" dist="38100" dir="2700000" algn="tl">
                    <a:srgbClr val="000000">
                      <a:alpha val="43137"/>
                    </a:srgbClr>
                  </a:outerShdw>
                </a:effectLst>
                <a:latin typeface="Montserrat ExtraBold"/>
                <a:ea typeface="Montserrat ExtraBold"/>
                <a:cs typeface="Montserrat ExtraBold"/>
                <a:sym typeface="Montserrat ExtraBold"/>
              </a:endParaRPr>
            </a:p>
          </p:txBody>
        </p:sp>
      </p:grpSp>
      <p:grpSp>
        <p:nvGrpSpPr>
          <p:cNvPr id="17" name="Google Shape;218;p29"/>
          <p:cNvGrpSpPr/>
          <p:nvPr/>
        </p:nvGrpSpPr>
        <p:grpSpPr>
          <a:xfrm rot="2700000">
            <a:off x="1956528" y="2431389"/>
            <a:ext cx="1586847" cy="364205"/>
            <a:chOff x="4877339" y="2250687"/>
            <a:chExt cx="3058803" cy="561726"/>
          </a:xfrm>
        </p:grpSpPr>
        <p:sp>
          <p:nvSpPr>
            <p:cNvPr id="18" name="Google Shape;219;p29"/>
            <p:cNvSpPr/>
            <p:nvPr/>
          </p:nvSpPr>
          <p:spPr>
            <a:xfrm rot="2700000">
              <a:off x="6116614" y="1011412"/>
              <a:ext cx="561726" cy="3040276"/>
            </a:xfrm>
            <a:prstGeom prst="roundRect">
              <a:avLst>
                <a:gd name="adj" fmla="val 50000"/>
              </a:avLst>
            </a:prstGeom>
            <a:gradFill>
              <a:gsLst>
                <a:gs pos="0">
                  <a:srgbClr val="3C78D8"/>
                </a:gs>
                <a:gs pos="100000">
                  <a:srgbClr val="00FFFF"/>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21;p29"/>
            <p:cNvSpPr txBox="1"/>
            <p:nvPr/>
          </p:nvSpPr>
          <p:spPr>
            <a:xfrm rot="18900000">
              <a:off x="5038901" y="2269235"/>
              <a:ext cx="2897241" cy="372357"/>
            </a:xfrm>
            <a:prstGeom prst="rect">
              <a:avLst/>
            </a:prstGeom>
            <a:noFill/>
            <a:ln>
              <a:noFill/>
            </a:ln>
          </p:spPr>
          <p:txBody>
            <a:bodyPr spcFirstLastPara="1" wrap="square" lIns="91425" tIns="91425" rIns="91425" bIns="91425" anchor="ctr" anchorCtr="0">
              <a:noAutofit/>
            </a:bodyPr>
            <a:lstStyle/>
            <a:p>
              <a:pPr lvl="0">
                <a:lnSpc>
                  <a:spcPct val="115000"/>
                </a:lnSpc>
              </a:pPr>
              <a:r>
                <a:rPr lang="en-US" sz="1100" dirty="0" smtClean="0">
                  <a:solidFill>
                    <a:srgbClr val="FFFFFF"/>
                  </a:solidFill>
                  <a:effectLst>
                    <a:outerShdw blurRad="38100" dist="38100" dir="2700000" algn="tl">
                      <a:srgbClr val="000000">
                        <a:alpha val="43137"/>
                      </a:srgbClr>
                    </a:outerShdw>
                  </a:effectLst>
                  <a:latin typeface="Montserrat ExtraBold"/>
                  <a:ea typeface="Montserrat ExtraBold"/>
                  <a:cs typeface="Montserrat ExtraBold"/>
                  <a:sym typeface="Montserrat ExtraBold"/>
                </a:rPr>
                <a:t>ACMECS / CLMVT</a:t>
              </a:r>
              <a:endParaRPr lang="en-US" sz="1100" dirty="0">
                <a:solidFill>
                  <a:srgbClr val="FFFFFF"/>
                </a:solidFill>
                <a:effectLst>
                  <a:outerShdw blurRad="38100" dist="38100" dir="2700000" algn="tl">
                    <a:srgbClr val="000000">
                      <a:alpha val="43137"/>
                    </a:srgbClr>
                  </a:outerShdw>
                </a:effectLst>
                <a:latin typeface="Montserrat ExtraBold"/>
                <a:ea typeface="Montserrat ExtraBold"/>
                <a:cs typeface="Montserrat ExtraBold"/>
                <a:sym typeface="Montserrat ExtraBold"/>
              </a:endParaRPr>
            </a:p>
          </p:txBody>
        </p:sp>
      </p:grpSp>
    </p:spTree>
    <p:extLst>
      <p:ext uri="{BB962C8B-B14F-4D97-AF65-F5344CB8AC3E}">
        <p14:creationId xmlns:p14="http://schemas.microsoft.com/office/powerpoint/2010/main" val="92894013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35</a:t>
            </a:fld>
            <a:endParaRPr/>
          </a:p>
        </p:txBody>
      </p:sp>
      <p:pic>
        <p:nvPicPr>
          <p:cNvPr id="3" name="Picture 2" descr="Image result for CLMV 20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1446" y="223520"/>
            <a:ext cx="6909620" cy="4606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52966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36</a:t>
            </a:fld>
            <a:endParaRPr/>
          </a:p>
        </p:txBody>
      </p:sp>
      <p:pic>
        <p:nvPicPr>
          <p:cNvPr id="2" name="Picture 1"/>
          <p:cNvPicPr>
            <a:picLocks noChangeAspect="1"/>
          </p:cNvPicPr>
          <p:nvPr/>
        </p:nvPicPr>
        <p:blipFill>
          <a:blip r:embed="rId3"/>
          <a:stretch>
            <a:fillRect/>
          </a:stretch>
        </p:blipFill>
        <p:spPr>
          <a:xfrm>
            <a:off x="5337915" y="1595437"/>
            <a:ext cx="3426249" cy="2206943"/>
          </a:xfrm>
          <a:prstGeom prst="rect">
            <a:avLst/>
          </a:prstGeom>
        </p:spPr>
      </p:pic>
      <p:sp>
        <p:nvSpPr>
          <p:cNvPr id="4" name="Google Shape;131;p22"/>
          <p:cNvSpPr txBox="1">
            <a:spLocks noGrp="1"/>
          </p:cNvSpPr>
          <p:nvPr>
            <p:ph type="title"/>
          </p:nvPr>
        </p:nvSpPr>
        <p:spPr>
          <a:xfrm>
            <a:off x="1013960" y="343110"/>
            <a:ext cx="3494700" cy="828000"/>
          </a:xfrm>
          <a:prstGeom prst="rect">
            <a:avLst/>
          </a:prstGeom>
        </p:spPr>
        <p:txBody>
          <a:bodyPr spcFirstLastPara="1" wrap="square" lIns="0" tIns="0" rIns="0" bIns="0" anchor="b" anchorCtr="0">
            <a:noAutofit/>
          </a:bodyPr>
          <a:lstStyle/>
          <a:p>
            <a:pPr>
              <a:buClr>
                <a:srgbClr val="666666"/>
              </a:buClr>
            </a:pPr>
            <a:r>
              <a:rPr lang="en-US" sz="2200" dirty="0">
                <a:solidFill>
                  <a:srgbClr val="666666"/>
                </a:solidFill>
              </a:rPr>
              <a:t>CLMV Mechanism</a:t>
            </a:r>
            <a:endParaRPr sz="2200" dirty="0">
              <a:solidFill>
                <a:srgbClr val="666666"/>
              </a:solidFill>
            </a:endParaRPr>
          </a:p>
        </p:txBody>
      </p:sp>
      <p:sp>
        <p:nvSpPr>
          <p:cNvPr id="5" name="Rectangle 4"/>
          <p:cNvSpPr/>
          <p:nvPr/>
        </p:nvSpPr>
        <p:spPr>
          <a:xfrm>
            <a:off x="660400" y="1450449"/>
            <a:ext cx="4683760" cy="2769989"/>
          </a:xfrm>
          <a:prstGeom prst="rect">
            <a:avLst/>
          </a:prstGeom>
        </p:spPr>
        <p:txBody>
          <a:bodyPr wrap="square">
            <a:spAutoFit/>
          </a:bodyPr>
          <a:lstStyle/>
          <a:p>
            <a:pPr lvl="0"/>
            <a:r>
              <a:rPr lang="en-US" sz="1600" dirty="0">
                <a:solidFill>
                  <a:srgbClr val="666666"/>
                </a:solidFill>
                <a:latin typeface="Montserrat Light"/>
                <a:ea typeface="Montserrat Light"/>
                <a:cs typeface="Montserrat Light"/>
              </a:rPr>
              <a:t>CLMV framework has set up for decrease the gap of development initiated by Lao PDR which have 4 members Cambodia, Lao PDR, Myanmar and Vietnam</a:t>
            </a:r>
          </a:p>
          <a:p>
            <a:pPr lvl="0"/>
            <a:endParaRPr lang="en-US" sz="1600" dirty="0">
              <a:solidFill>
                <a:srgbClr val="666666"/>
              </a:solidFill>
              <a:latin typeface="Montserrat Light"/>
              <a:ea typeface="Montserrat Light"/>
              <a:cs typeface="Montserrat Light"/>
            </a:endParaRPr>
          </a:p>
          <a:p>
            <a:pPr lvl="0"/>
            <a:r>
              <a:rPr lang="en-US" sz="1600" dirty="0">
                <a:solidFill>
                  <a:srgbClr val="666666"/>
                </a:solidFill>
                <a:latin typeface="Montserrat Light"/>
                <a:ea typeface="Montserrat Light"/>
                <a:cs typeface="Montserrat Light"/>
              </a:rPr>
              <a:t>9 Priorities: Investment and trade, Agriculture, Industry, Energy, Transportation, Information Technology and Telecommunication, Tourism and Human Resource Development  </a:t>
            </a:r>
          </a:p>
          <a:p>
            <a:endParaRPr lang="en-US" dirty="0"/>
          </a:p>
        </p:txBody>
      </p:sp>
      <p:sp>
        <p:nvSpPr>
          <p:cNvPr id="9" name="Google Shape;326;p38"/>
          <p:cNvSpPr/>
          <p:nvPr/>
        </p:nvSpPr>
        <p:spPr>
          <a:xfrm>
            <a:off x="426928" y="1329973"/>
            <a:ext cx="257971" cy="350673"/>
          </a:xfrm>
          <a:custGeom>
            <a:avLst/>
            <a:gdLst/>
            <a:ahLst/>
            <a:cxnLst/>
            <a:rect l="l" t="t" r="r" b="b"/>
            <a:pathLst>
              <a:path w="15233" h="20707" extrusionOk="0">
                <a:moveTo>
                  <a:pt x="5330" y="122"/>
                </a:moveTo>
                <a:lnTo>
                  <a:pt x="4916" y="170"/>
                </a:lnTo>
                <a:lnTo>
                  <a:pt x="4551" y="219"/>
                </a:lnTo>
                <a:lnTo>
                  <a:pt x="4162" y="292"/>
                </a:lnTo>
                <a:lnTo>
                  <a:pt x="3797" y="389"/>
                </a:lnTo>
                <a:lnTo>
                  <a:pt x="3432" y="511"/>
                </a:lnTo>
                <a:lnTo>
                  <a:pt x="3042" y="657"/>
                </a:lnTo>
                <a:lnTo>
                  <a:pt x="2872" y="754"/>
                </a:lnTo>
                <a:lnTo>
                  <a:pt x="2775" y="827"/>
                </a:lnTo>
                <a:lnTo>
                  <a:pt x="2726" y="900"/>
                </a:lnTo>
                <a:lnTo>
                  <a:pt x="2702" y="925"/>
                </a:lnTo>
                <a:lnTo>
                  <a:pt x="2702" y="973"/>
                </a:lnTo>
                <a:lnTo>
                  <a:pt x="2726" y="1022"/>
                </a:lnTo>
                <a:lnTo>
                  <a:pt x="2750" y="1046"/>
                </a:lnTo>
                <a:lnTo>
                  <a:pt x="2848" y="1071"/>
                </a:lnTo>
                <a:lnTo>
                  <a:pt x="3018" y="1071"/>
                </a:lnTo>
                <a:lnTo>
                  <a:pt x="3115" y="1046"/>
                </a:lnTo>
                <a:lnTo>
                  <a:pt x="3432" y="900"/>
                </a:lnTo>
                <a:lnTo>
                  <a:pt x="3845" y="754"/>
                </a:lnTo>
                <a:lnTo>
                  <a:pt x="4283" y="633"/>
                </a:lnTo>
                <a:lnTo>
                  <a:pt x="4721" y="584"/>
                </a:lnTo>
                <a:lnTo>
                  <a:pt x="5159" y="511"/>
                </a:lnTo>
                <a:lnTo>
                  <a:pt x="6084" y="511"/>
                </a:lnTo>
                <a:lnTo>
                  <a:pt x="6546" y="584"/>
                </a:lnTo>
                <a:lnTo>
                  <a:pt x="6984" y="681"/>
                </a:lnTo>
                <a:lnTo>
                  <a:pt x="7447" y="803"/>
                </a:lnTo>
                <a:lnTo>
                  <a:pt x="7885" y="949"/>
                </a:lnTo>
                <a:lnTo>
                  <a:pt x="8761" y="1265"/>
                </a:lnTo>
                <a:lnTo>
                  <a:pt x="9539" y="1533"/>
                </a:lnTo>
                <a:lnTo>
                  <a:pt x="10318" y="1776"/>
                </a:lnTo>
                <a:lnTo>
                  <a:pt x="10731" y="1874"/>
                </a:lnTo>
                <a:lnTo>
                  <a:pt x="11121" y="1947"/>
                </a:lnTo>
                <a:lnTo>
                  <a:pt x="11534" y="2020"/>
                </a:lnTo>
                <a:lnTo>
                  <a:pt x="11948" y="2044"/>
                </a:lnTo>
                <a:lnTo>
                  <a:pt x="12337" y="2044"/>
                </a:lnTo>
                <a:lnTo>
                  <a:pt x="12727" y="2020"/>
                </a:lnTo>
                <a:lnTo>
                  <a:pt x="13116" y="1971"/>
                </a:lnTo>
                <a:lnTo>
                  <a:pt x="13481" y="1898"/>
                </a:lnTo>
                <a:lnTo>
                  <a:pt x="13749" y="1825"/>
                </a:lnTo>
                <a:lnTo>
                  <a:pt x="13992" y="1703"/>
                </a:lnTo>
                <a:lnTo>
                  <a:pt x="14454" y="1460"/>
                </a:lnTo>
                <a:lnTo>
                  <a:pt x="14357" y="1703"/>
                </a:lnTo>
                <a:lnTo>
                  <a:pt x="14065" y="2214"/>
                </a:lnTo>
                <a:lnTo>
                  <a:pt x="13943" y="2458"/>
                </a:lnTo>
                <a:lnTo>
                  <a:pt x="13797" y="2725"/>
                </a:lnTo>
                <a:lnTo>
                  <a:pt x="13238" y="4112"/>
                </a:lnTo>
                <a:lnTo>
                  <a:pt x="12921" y="4794"/>
                </a:lnTo>
                <a:lnTo>
                  <a:pt x="12605" y="5451"/>
                </a:lnTo>
                <a:lnTo>
                  <a:pt x="12581" y="5548"/>
                </a:lnTo>
                <a:lnTo>
                  <a:pt x="12581" y="5621"/>
                </a:lnTo>
                <a:lnTo>
                  <a:pt x="12605" y="5670"/>
                </a:lnTo>
                <a:lnTo>
                  <a:pt x="12654" y="5718"/>
                </a:lnTo>
                <a:lnTo>
                  <a:pt x="12629" y="5816"/>
                </a:lnTo>
                <a:lnTo>
                  <a:pt x="12654" y="5913"/>
                </a:lnTo>
                <a:lnTo>
                  <a:pt x="12946" y="6326"/>
                </a:lnTo>
                <a:lnTo>
                  <a:pt x="13238" y="6764"/>
                </a:lnTo>
                <a:lnTo>
                  <a:pt x="13554" y="7178"/>
                </a:lnTo>
                <a:lnTo>
                  <a:pt x="13895" y="7543"/>
                </a:lnTo>
                <a:lnTo>
                  <a:pt x="14527" y="8176"/>
                </a:lnTo>
                <a:lnTo>
                  <a:pt x="14625" y="8297"/>
                </a:lnTo>
                <a:lnTo>
                  <a:pt x="14260" y="8516"/>
                </a:lnTo>
                <a:lnTo>
                  <a:pt x="13870" y="8687"/>
                </a:lnTo>
                <a:lnTo>
                  <a:pt x="13505" y="8833"/>
                </a:lnTo>
                <a:lnTo>
                  <a:pt x="13116" y="8930"/>
                </a:lnTo>
                <a:lnTo>
                  <a:pt x="12727" y="9003"/>
                </a:lnTo>
                <a:lnTo>
                  <a:pt x="12313" y="9027"/>
                </a:lnTo>
                <a:lnTo>
                  <a:pt x="11875" y="9052"/>
                </a:lnTo>
                <a:lnTo>
                  <a:pt x="11461" y="9027"/>
                </a:lnTo>
                <a:lnTo>
                  <a:pt x="11023" y="9003"/>
                </a:lnTo>
                <a:lnTo>
                  <a:pt x="10610" y="8954"/>
                </a:lnTo>
                <a:lnTo>
                  <a:pt x="10196" y="8881"/>
                </a:lnTo>
                <a:lnTo>
                  <a:pt x="9783" y="8784"/>
                </a:lnTo>
                <a:lnTo>
                  <a:pt x="8955" y="8565"/>
                </a:lnTo>
                <a:lnTo>
                  <a:pt x="8177" y="8297"/>
                </a:lnTo>
                <a:lnTo>
                  <a:pt x="7544" y="8103"/>
                </a:lnTo>
                <a:lnTo>
                  <a:pt x="6838" y="7884"/>
                </a:lnTo>
                <a:lnTo>
                  <a:pt x="6449" y="7786"/>
                </a:lnTo>
                <a:lnTo>
                  <a:pt x="6084" y="7713"/>
                </a:lnTo>
                <a:lnTo>
                  <a:pt x="5695" y="7640"/>
                </a:lnTo>
                <a:lnTo>
                  <a:pt x="5305" y="7592"/>
                </a:lnTo>
                <a:lnTo>
                  <a:pt x="4940" y="7567"/>
                </a:lnTo>
                <a:lnTo>
                  <a:pt x="4575" y="7567"/>
                </a:lnTo>
                <a:lnTo>
                  <a:pt x="4210" y="7616"/>
                </a:lnTo>
                <a:lnTo>
                  <a:pt x="3845" y="7689"/>
                </a:lnTo>
                <a:lnTo>
                  <a:pt x="3529" y="7811"/>
                </a:lnTo>
                <a:lnTo>
                  <a:pt x="3213" y="7957"/>
                </a:lnTo>
                <a:lnTo>
                  <a:pt x="2921" y="8176"/>
                </a:lnTo>
                <a:lnTo>
                  <a:pt x="2799" y="8297"/>
                </a:lnTo>
                <a:lnTo>
                  <a:pt x="2677" y="8443"/>
                </a:lnTo>
                <a:lnTo>
                  <a:pt x="2653" y="8492"/>
                </a:lnTo>
                <a:lnTo>
                  <a:pt x="2629" y="8541"/>
                </a:lnTo>
                <a:lnTo>
                  <a:pt x="2653" y="8589"/>
                </a:lnTo>
                <a:lnTo>
                  <a:pt x="2677" y="8638"/>
                </a:lnTo>
                <a:lnTo>
                  <a:pt x="2702" y="8662"/>
                </a:lnTo>
                <a:lnTo>
                  <a:pt x="2750" y="8687"/>
                </a:lnTo>
                <a:lnTo>
                  <a:pt x="2799" y="8687"/>
                </a:lnTo>
                <a:lnTo>
                  <a:pt x="2848" y="8662"/>
                </a:lnTo>
                <a:lnTo>
                  <a:pt x="3213" y="8443"/>
                </a:lnTo>
                <a:lnTo>
                  <a:pt x="3553" y="8273"/>
                </a:lnTo>
                <a:lnTo>
                  <a:pt x="3918" y="8176"/>
                </a:lnTo>
                <a:lnTo>
                  <a:pt x="4283" y="8078"/>
                </a:lnTo>
                <a:lnTo>
                  <a:pt x="4648" y="8054"/>
                </a:lnTo>
                <a:lnTo>
                  <a:pt x="5038" y="8054"/>
                </a:lnTo>
                <a:lnTo>
                  <a:pt x="5403" y="8078"/>
                </a:lnTo>
                <a:lnTo>
                  <a:pt x="5768" y="8127"/>
                </a:lnTo>
                <a:lnTo>
                  <a:pt x="6157" y="8200"/>
                </a:lnTo>
                <a:lnTo>
                  <a:pt x="6522" y="8297"/>
                </a:lnTo>
                <a:lnTo>
                  <a:pt x="7276" y="8516"/>
                </a:lnTo>
                <a:lnTo>
                  <a:pt x="8031" y="8760"/>
                </a:lnTo>
                <a:lnTo>
                  <a:pt x="8761" y="8979"/>
                </a:lnTo>
                <a:lnTo>
                  <a:pt x="9564" y="9198"/>
                </a:lnTo>
                <a:lnTo>
                  <a:pt x="10391" y="9368"/>
                </a:lnTo>
                <a:lnTo>
                  <a:pt x="10804" y="9441"/>
                </a:lnTo>
                <a:lnTo>
                  <a:pt x="11218" y="9490"/>
                </a:lnTo>
                <a:lnTo>
                  <a:pt x="11632" y="9514"/>
                </a:lnTo>
                <a:lnTo>
                  <a:pt x="12459" y="9514"/>
                </a:lnTo>
                <a:lnTo>
                  <a:pt x="12848" y="9465"/>
                </a:lnTo>
                <a:lnTo>
                  <a:pt x="13238" y="9392"/>
                </a:lnTo>
                <a:lnTo>
                  <a:pt x="13603" y="9295"/>
                </a:lnTo>
                <a:lnTo>
                  <a:pt x="13968" y="9173"/>
                </a:lnTo>
                <a:lnTo>
                  <a:pt x="14308" y="9003"/>
                </a:lnTo>
                <a:lnTo>
                  <a:pt x="14649" y="8833"/>
                </a:lnTo>
                <a:lnTo>
                  <a:pt x="14990" y="8614"/>
                </a:lnTo>
                <a:lnTo>
                  <a:pt x="15063" y="8614"/>
                </a:lnTo>
                <a:lnTo>
                  <a:pt x="15111" y="8589"/>
                </a:lnTo>
                <a:lnTo>
                  <a:pt x="15160" y="8565"/>
                </a:lnTo>
                <a:lnTo>
                  <a:pt x="15209" y="8516"/>
                </a:lnTo>
                <a:lnTo>
                  <a:pt x="15233" y="8443"/>
                </a:lnTo>
                <a:lnTo>
                  <a:pt x="15233" y="8370"/>
                </a:lnTo>
                <a:lnTo>
                  <a:pt x="15209" y="8273"/>
                </a:lnTo>
                <a:lnTo>
                  <a:pt x="15184" y="8200"/>
                </a:lnTo>
                <a:lnTo>
                  <a:pt x="15087" y="8054"/>
                </a:lnTo>
                <a:lnTo>
                  <a:pt x="14941" y="7884"/>
                </a:lnTo>
                <a:lnTo>
                  <a:pt x="14625" y="7592"/>
                </a:lnTo>
                <a:lnTo>
                  <a:pt x="14381" y="7373"/>
                </a:lnTo>
                <a:lnTo>
                  <a:pt x="14187" y="7178"/>
                </a:lnTo>
                <a:lnTo>
                  <a:pt x="14016" y="6959"/>
                </a:lnTo>
                <a:lnTo>
                  <a:pt x="13700" y="6545"/>
                </a:lnTo>
                <a:lnTo>
                  <a:pt x="13359" y="6108"/>
                </a:lnTo>
                <a:lnTo>
                  <a:pt x="13165" y="5913"/>
                </a:lnTo>
                <a:lnTo>
                  <a:pt x="12970" y="5743"/>
                </a:lnTo>
                <a:lnTo>
                  <a:pt x="12970" y="5718"/>
                </a:lnTo>
                <a:lnTo>
                  <a:pt x="12994" y="5694"/>
                </a:lnTo>
                <a:lnTo>
                  <a:pt x="13359" y="4940"/>
                </a:lnTo>
                <a:lnTo>
                  <a:pt x="13676" y="4161"/>
                </a:lnTo>
                <a:lnTo>
                  <a:pt x="14333" y="2628"/>
                </a:lnTo>
                <a:lnTo>
                  <a:pt x="14479" y="2336"/>
                </a:lnTo>
                <a:lnTo>
                  <a:pt x="14698" y="1971"/>
                </a:lnTo>
                <a:lnTo>
                  <a:pt x="14795" y="1776"/>
                </a:lnTo>
                <a:lnTo>
                  <a:pt x="14868" y="1557"/>
                </a:lnTo>
                <a:lnTo>
                  <a:pt x="14917" y="1363"/>
                </a:lnTo>
                <a:lnTo>
                  <a:pt x="14917" y="1192"/>
                </a:lnTo>
                <a:lnTo>
                  <a:pt x="14965" y="1144"/>
                </a:lnTo>
                <a:lnTo>
                  <a:pt x="14965" y="1071"/>
                </a:lnTo>
                <a:lnTo>
                  <a:pt x="14965" y="998"/>
                </a:lnTo>
                <a:lnTo>
                  <a:pt x="14917" y="925"/>
                </a:lnTo>
                <a:lnTo>
                  <a:pt x="14868" y="876"/>
                </a:lnTo>
                <a:lnTo>
                  <a:pt x="14795" y="827"/>
                </a:lnTo>
                <a:lnTo>
                  <a:pt x="14722" y="827"/>
                </a:lnTo>
                <a:lnTo>
                  <a:pt x="14625" y="852"/>
                </a:lnTo>
                <a:lnTo>
                  <a:pt x="14284" y="1022"/>
                </a:lnTo>
                <a:lnTo>
                  <a:pt x="13943" y="1217"/>
                </a:lnTo>
                <a:lnTo>
                  <a:pt x="13578" y="1387"/>
                </a:lnTo>
                <a:lnTo>
                  <a:pt x="13408" y="1460"/>
                </a:lnTo>
                <a:lnTo>
                  <a:pt x="13213" y="1509"/>
                </a:lnTo>
                <a:lnTo>
                  <a:pt x="12751" y="1582"/>
                </a:lnTo>
                <a:lnTo>
                  <a:pt x="12289" y="1606"/>
                </a:lnTo>
                <a:lnTo>
                  <a:pt x="11826" y="1582"/>
                </a:lnTo>
                <a:lnTo>
                  <a:pt x="11364" y="1557"/>
                </a:lnTo>
                <a:lnTo>
                  <a:pt x="10926" y="1484"/>
                </a:lnTo>
                <a:lnTo>
                  <a:pt x="10512" y="1387"/>
                </a:lnTo>
                <a:lnTo>
                  <a:pt x="10123" y="1265"/>
                </a:lnTo>
                <a:lnTo>
                  <a:pt x="9710" y="1144"/>
                </a:lnTo>
                <a:lnTo>
                  <a:pt x="8907" y="876"/>
                </a:lnTo>
                <a:lnTo>
                  <a:pt x="8104" y="584"/>
                </a:lnTo>
                <a:lnTo>
                  <a:pt x="7714" y="462"/>
                </a:lnTo>
                <a:lnTo>
                  <a:pt x="7325" y="341"/>
                </a:lnTo>
                <a:lnTo>
                  <a:pt x="6936" y="268"/>
                </a:lnTo>
                <a:lnTo>
                  <a:pt x="6522" y="195"/>
                </a:lnTo>
                <a:lnTo>
                  <a:pt x="6133" y="146"/>
                </a:lnTo>
                <a:lnTo>
                  <a:pt x="5743" y="122"/>
                </a:lnTo>
                <a:close/>
                <a:moveTo>
                  <a:pt x="1388" y="438"/>
                </a:moveTo>
                <a:lnTo>
                  <a:pt x="1461" y="487"/>
                </a:lnTo>
                <a:lnTo>
                  <a:pt x="1558" y="535"/>
                </a:lnTo>
                <a:lnTo>
                  <a:pt x="1704" y="657"/>
                </a:lnTo>
                <a:lnTo>
                  <a:pt x="1510" y="803"/>
                </a:lnTo>
                <a:lnTo>
                  <a:pt x="1218" y="1022"/>
                </a:lnTo>
                <a:lnTo>
                  <a:pt x="1120" y="1095"/>
                </a:lnTo>
                <a:lnTo>
                  <a:pt x="1072" y="1119"/>
                </a:lnTo>
                <a:lnTo>
                  <a:pt x="1047" y="1144"/>
                </a:lnTo>
                <a:lnTo>
                  <a:pt x="1023" y="1168"/>
                </a:lnTo>
                <a:lnTo>
                  <a:pt x="1047" y="1217"/>
                </a:lnTo>
                <a:lnTo>
                  <a:pt x="1072" y="1290"/>
                </a:lnTo>
                <a:lnTo>
                  <a:pt x="1120" y="1338"/>
                </a:lnTo>
                <a:lnTo>
                  <a:pt x="1266" y="1338"/>
                </a:lnTo>
                <a:lnTo>
                  <a:pt x="1364" y="1314"/>
                </a:lnTo>
                <a:lnTo>
                  <a:pt x="1437" y="1265"/>
                </a:lnTo>
                <a:lnTo>
                  <a:pt x="1656" y="1144"/>
                </a:lnTo>
                <a:lnTo>
                  <a:pt x="1826" y="998"/>
                </a:lnTo>
                <a:lnTo>
                  <a:pt x="1899" y="973"/>
                </a:lnTo>
                <a:lnTo>
                  <a:pt x="1923" y="1046"/>
                </a:lnTo>
                <a:lnTo>
                  <a:pt x="1972" y="1217"/>
                </a:lnTo>
                <a:lnTo>
                  <a:pt x="1826" y="1265"/>
                </a:lnTo>
                <a:lnTo>
                  <a:pt x="1680" y="1387"/>
                </a:lnTo>
                <a:lnTo>
                  <a:pt x="1388" y="1630"/>
                </a:lnTo>
                <a:lnTo>
                  <a:pt x="1145" y="1898"/>
                </a:lnTo>
                <a:lnTo>
                  <a:pt x="1023" y="2093"/>
                </a:lnTo>
                <a:lnTo>
                  <a:pt x="1023" y="2117"/>
                </a:lnTo>
                <a:lnTo>
                  <a:pt x="1023" y="2141"/>
                </a:lnTo>
                <a:lnTo>
                  <a:pt x="1047" y="2166"/>
                </a:lnTo>
                <a:lnTo>
                  <a:pt x="1096" y="2166"/>
                </a:lnTo>
                <a:lnTo>
                  <a:pt x="1193" y="2141"/>
                </a:lnTo>
                <a:lnTo>
                  <a:pt x="1291" y="2093"/>
                </a:lnTo>
                <a:lnTo>
                  <a:pt x="1461" y="1995"/>
                </a:lnTo>
                <a:lnTo>
                  <a:pt x="1826" y="1728"/>
                </a:lnTo>
                <a:lnTo>
                  <a:pt x="1996" y="1630"/>
                </a:lnTo>
                <a:lnTo>
                  <a:pt x="1996" y="1655"/>
                </a:lnTo>
                <a:lnTo>
                  <a:pt x="1923" y="2044"/>
                </a:lnTo>
                <a:lnTo>
                  <a:pt x="1777" y="2117"/>
                </a:lnTo>
                <a:lnTo>
                  <a:pt x="1656" y="2214"/>
                </a:lnTo>
                <a:lnTo>
                  <a:pt x="1315" y="2458"/>
                </a:lnTo>
                <a:lnTo>
                  <a:pt x="1193" y="2579"/>
                </a:lnTo>
                <a:lnTo>
                  <a:pt x="1120" y="2652"/>
                </a:lnTo>
                <a:lnTo>
                  <a:pt x="1096" y="2725"/>
                </a:lnTo>
                <a:lnTo>
                  <a:pt x="1096" y="2774"/>
                </a:lnTo>
                <a:lnTo>
                  <a:pt x="1120" y="2823"/>
                </a:lnTo>
                <a:lnTo>
                  <a:pt x="1193" y="2847"/>
                </a:lnTo>
                <a:lnTo>
                  <a:pt x="1291" y="2847"/>
                </a:lnTo>
                <a:lnTo>
                  <a:pt x="1461" y="2774"/>
                </a:lnTo>
                <a:lnTo>
                  <a:pt x="1631" y="2677"/>
                </a:lnTo>
                <a:lnTo>
                  <a:pt x="1777" y="2604"/>
                </a:lnTo>
                <a:lnTo>
                  <a:pt x="1874" y="2531"/>
                </a:lnTo>
                <a:lnTo>
                  <a:pt x="1874" y="2823"/>
                </a:lnTo>
                <a:lnTo>
                  <a:pt x="1874" y="2920"/>
                </a:lnTo>
                <a:lnTo>
                  <a:pt x="1364" y="3285"/>
                </a:lnTo>
                <a:lnTo>
                  <a:pt x="1169" y="3455"/>
                </a:lnTo>
                <a:lnTo>
                  <a:pt x="1072" y="3553"/>
                </a:lnTo>
                <a:lnTo>
                  <a:pt x="1023" y="3650"/>
                </a:lnTo>
                <a:lnTo>
                  <a:pt x="999" y="3699"/>
                </a:lnTo>
                <a:lnTo>
                  <a:pt x="1023" y="3723"/>
                </a:lnTo>
                <a:lnTo>
                  <a:pt x="1072" y="3747"/>
                </a:lnTo>
                <a:lnTo>
                  <a:pt x="1193" y="3723"/>
                </a:lnTo>
                <a:lnTo>
                  <a:pt x="1339" y="3674"/>
                </a:lnTo>
                <a:lnTo>
                  <a:pt x="1583" y="3528"/>
                </a:lnTo>
                <a:lnTo>
                  <a:pt x="1874" y="3334"/>
                </a:lnTo>
                <a:lnTo>
                  <a:pt x="1874" y="3772"/>
                </a:lnTo>
                <a:lnTo>
                  <a:pt x="1704" y="3869"/>
                </a:lnTo>
                <a:lnTo>
                  <a:pt x="1534" y="3966"/>
                </a:lnTo>
                <a:lnTo>
                  <a:pt x="1266" y="4137"/>
                </a:lnTo>
                <a:lnTo>
                  <a:pt x="1145" y="4258"/>
                </a:lnTo>
                <a:lnTo>
                  <a:pt x="1096" y="4307"/>
                </a:lnTo>
                <a:lnTo>
                  <a:pt x="1047" y="4380"/>
                </a:lnTo>
                <a:lnTo>
                  <a:pt x="1047" y="4429"/>
                </a:lnTo>
                <a:lnTo>
                  <a:pt x="1096" y="4477"/>
                </a:lnTo>
                <a:lnTo>
                  <a:pt x="1242" y="4477"/>
                </a:lnTo>
                <a:lnTo>
                  <a:pt x="1388" y="4453"/>
                </a:lnTo>
                <a:lnTo>
                  <a:pt x="1680" y="4331"/>
                </a:lnTo>
                <a:lnTo>
                  <a:pt x="1874" y="4258"/>
                </a:lnTo>
                <a:lnTo>
                  <a:pt x="1874" y="4623"/>
                </a:lnTo>
                <a:lnTo>
                  <a:pt x="1680" y="4721"/>
                </a:lnTo>
                <a:lnTo>
                  <a:pt x="1485" y="4818"/>
                </a:lnTo>
                <a:lnTo>
                  <a:pt x="1218" y="4988"/>
                </a:lnTo>
                <a:lnTo>
                  <a:pt x="1096" y="5086"/>
                </a:lnTo>
                <a:lnTo>
                  <a:pt x="999" y="5183"/>
                </a:lnTo>
                <a:lnTo>
                  <a:pt x="999" y="5232"/>
                </a:lnTo>
                <a:lnTo>
                  <a:pt x="974" y="5256"/>
                </a:lnTo>
                <a:lnTo>
                  <a:pt x="1023" y="5329"/>
                </a:lnTo>
                <a:lnTo>
                  <a:pt x="1072" y="5378"/>
                </a:lnTo>
                <a:lnTo>
                  <a:pt x="1145" y="5378"/>
                </a:lnTo>
                <a:lnTo>
                  <a:pt x="1388" y="5280"/>
                </a:lnTo>
                <a:lnTo>
                  <a:pt x="1607" y="5159"/>
                </a:lnTo>
                <a:lnTo>
                  <a:pt x="1874" y="5037"/>
                </a:lnTo>
                <a:lnTo>
                  <a:pt x="1874" y="5451"/>
                </a:lnTo>
                <a:lnTo>
                  <a:pt x="1656" y="5524"/>
                </a:lnTo>
                <a:lnTo>
                  <a:pt x="1510" y="5597"/>
                </a:lnTo>
                <a:lnTo>
                  <a:pt x="1339" y="5694"/>
                </a:lnTo>
                <a:lnTo>
                  <a:pt x="1193" y="5791"/>
                </a:lnTo>
                <a:lnTo>
                  <a:pt x="1145" y="5864"/>
                </a:lnTo>
                <a:lnTo>
                  <a:pt x="1120" y="5937"/>
                </a:lnTo>
                <a:lnTo>
                  <a:pt x="1120" y="5986"/>
                </a:lnTo>
                <a:lnTo>
                  <a:pt x="1145" y="6035"/>
                </a:lnTo>
                <a:lnTo>
                  <a:pt x="1169" y="6059"/>
                </a:lnTo>
                <a:lnTo>
                  <a:pt x="1218" y="6059"/>
                </a:lnTo>
                <a:lnTo>
                  <a:pt x="1388" y="6035"/>
                </a:lnTo>
                <a:lnTo>
                  <a:pt x="1558" y="5962"/>
                </a:lnTo>
                <a:lnTo>
                  <a:pt x="1704" y="5889"/>
                </a:lnTo>
                <a:lnTo>
                  <a:pt x="1874" y="5816"/>
                </a:lnTo>
                <a:lnTo>
                  <a:pt x="1874" y="6059"/>
                </a:lnTo>
                <a:lnTo>
                  <a:pt x="1680" y="6156"/>
                </a:lnTo>
                <a:lnTo>
                  <a:pt x="1485" y="6254"/>
                </a:lnTo>
                <a:lnTo>
                  <a:pt x="1291" y="6375"/>
                </a:lnTo>
                <a:lnTo>
                  <a:pt x="1096" y="6521"/>
                </a:lnTo>
                <a:lnTo>
                  <a:pt x="1072" y="6545"/>
                </a:lnTo>
                <a:lnTo>
                  <a:pt x="1072" y="6570"/>
                </a:lnTo>
                <a:lnTo>
                  <a:pt x="1096" y="6594"/>
                </a:lnTo>
                <a:lnTo>
                  <a:pt x="1242" y="6594"/>
                </a:lnTo>
                <a:lnTo>
                  <a:pt x="1364" y="6570"/>
                </a:lnTo>
                <a:lnTo>
                  <a:pt x="1583" y="6497"/>
                </a:lnTo>
                <a:lnTo>
                  <a:pt x="1874" y="6375"/>
                </a:lnTo>
                <a:lnTo>
                  <a:pt x="1874" y="6764"/>
                </a:lnTo>
                <a:lnTo>
                  <a:pt x="1704" y="6886"/>
                </a:lnTo>
                <a:lnTo>
                  <a:pt x="1534" y="7008"/>
                </a:lnTo>
                <a:lnTo>
                  <a:pt x="1364" y="7129"/>
                </a:lnTo>
                <a:lnTo>
                  <a:pt x="1218" y="7275"/>
                </a:lnTo>
                <a:lnTo>
                  <a:pt x="1096" y="7470"/>
                </a:lnTo>
                <a:lnTo>
                  <a:pt x="1096" y="7494"/>
                </a:lnTo>
                <a:lnTo>
                  <a:pt x="1120" y="7494"/>
                </a:lnTo>
                <a:lnTo>
                  <a:pt x="1315" y="7446"/>
                </a:lnTo>
                <a:lnTo>
                  <a:pt x="1461" y="7373"/>
                </a:lnTo>
                <a:lnTo>
                  <a:pt x="1802" y="7202"/>
                </a:lnTo>
                <a:lnTo>
                  <a:pt x="1899" y="7154"/>
                </a:lnTo>
                <a:lnTo>
                  <a:pt x="1899" y="7446"/>
                </a:lnTo>
                <a:lnTo>
                  <a:pt x="1656" y="7567"/>
                </a:lnTo>
                <a:lnTo>
                  <a:pt x="1437" y="7738"/>
                </a:lnTo>
                <a:lnTo>
                  <a:pt x="1339" y="7811"/>
                </a:lnTo>
                <a:lnTo>
                  <a:pt x="1266" y="7908"/>
                </a:lnTo>
                <a:lnTo>
                  <a:pt x="1145" y="8078"/>
                </a:lnTo>
                <a:lnTo>
                  <a:pt x="1145" y="8127"/>
                </a:lnTo>
                <a:lnTo>
                  <a:pt x="1169" y="8127"/>
                </a:lnTo>
                <a:lnTo>
                  <a:pt x="1291" y="8103"/>
                </a:lnTo>
                <a:lnTo>
                  <a:pt x="1388" y="8078"/>
                </a:lnTo>
                <a:lnTo>
                  <a:pt x="1485" y="8054"/>
                </a:lnTo>
                <a:lnTo>
                  <a:pt x="1583" y="8005"/>
                </a:lnTo>
                <a:lnTo>
                  <a:pt x="1899" y="7835"/>
                </a:lnTo>
                <a:lnTo>
                  <a:pt x="1923" y="8346"/>
                </a:lnTo>
                <a:lnTo>
                  <a:pt x="1899" y="8370"/>
                </a:lnTo>
                <a:lnTo>
                  <a:pt x="1461" y="8638"/>
                </a:lnTo>
                <a:lnTo>
                  <a:pt x="1242" y="8760"/>
                </a:lnTo>
                <a:lnTo>
                  <a:pt x="1145" y="8857"/>
                </a:lnTo>
                <a:lnTo>
                  <a:pt x="1047" y="8930"/>
                </a:lnTo>
                <a:lnTo>
                  <a:pt x="1047" y="9003"/>
                </a:lnTo>
                <a:lnTo>
                  <a:pt x="1072" y="9052"/>
                </a:lnTo>
                <a:lnTo>
                  <a:pt x="1169" y="9076"/>
                </a:lnTo>
                <a:lnTo>
                  <a:pt x="1388" y="9076"/>
                </a:lnTo>
                <a:lnTo>
                  <a:pt x="1510" y="9027"/>
                </a:lnTo>
                <a:lnTo>
                  <a:pt x="1729" y="8930"/>
                </a:lnTo>
                <a:lnTo>
                  <a:pt x="1923" y="8784"/>
                </a:lnTo>
                <a:lnTo>
                  <a:pt x="1947" y="9149"/>
                </a:lnTo>
                <a:lnTo>
                  <a:pt x="1874" y="9173"/>
                </a:lnTo>
                <a:lnTo>
                  <a:pt x="1656" y="9344"/>
                </a:lnTo>
                <a:lnTo>
                  <a:pt x="1461" y="9514"/>
                </a:lnTo>
                <a:lnTo>
                  <a:pt x="1096" y="9879"/>
                </a:lnTo>
                <a:lnTo>
                  <a:pt x="1096" y="9928"/>
                </a:lnTo>
                <a:lnTo>
                  <a:pt x="1120" y="9928"/>
                </a:lnTo>
                <a:lnTo>
                  <a:pt x="1339" y="9830"/>
                </a:lnTo>
                <a:lnTo>
                  <a:pt x="1558" y="9733"/>
                </a:lnTo>
                <a:lnTo>
                  <a:pt x="1947" y="9465"/>
                </a:lnTo>
                <a:lnTo>
                  <a:pt x="1972" y="10049"/>
                </a:lnTo>
                <a:lnTo>
                  <a:pt x="1874" y="10098"/>
                </a:lnTo>
                <a:lnTo>
                  <a:pt x="1680" y="10171"/>
                </a:lnTo>
                <a:lnTo>
                  <a:pt x="1510" y="10293"/>
                </a:lnTo>
                <a:lnTo>
                  <a:pt x="1364" y="10366"/>
                </a:lnTo>
                <a:lnTo>
                  <a:pt x="1242" y="10512"/>
                </a:lnTo>
                <a:lnTo>
                  <a:pt x="1193" y="10560"/>
                </a:lnTo>
                <a:lnTo>
                  <a:pt x="1169" y="10658"/>
                </a:lnTo>
                <a:lnTo>
                  <a:pt x="1169" y="10731"/>
                </a:lnTo>
                <a:lnTo>
                  <a:pt x="1169" y="10804"/>
                </a:lnTo>
                <a:lnTo>
                  <a:pt x="1218" y="10852"/>
                </a:lnTo>
                <a:lnTo>
                  <a:pt x="1242" y="10877"/>
                </a:lnTo>
                <a:lnTo>
                  <a:pt x="1291" y="10877"/>
                </a:lnTo>
                <a:lnTo>
                  <a:pt x="1412" y="10804"/>
                </a:lnTo>
                <a:lnTo>
                  <a:pt x="1510" y="10731"/>
                </a:lnTo>
                <a:lnTo>
                  <a:pt x="1607" y="10633"/>
                </a:lnTo>
                <a:lnTo>
                  <a:pt x="1729" y="10560"/>
                </a:lnTo>
                <a:lnTo>
                  <a:pt x="1850" y="10487"/>
                </a:lnTo>
                <a:lnTo>
                  <a:pt x="1996" y="10439"/>
                </a:lnTo>
                <a:lnTo>
                  <a:pt x="1996" y="10682"/>
                </a:lnTo>
                <a:lnTo>
                  <a:pt x="1850" y="10755"/>
                </a:lnTo>
                <a:lnTo>
                  <a:pt x="1729" y="10828"/>
                </a:lnTo>
                <a:lnTo>
                  <a:pt x="1485" y="11023"/>
                </a:lnTo>
                <a:lnTo>
                  <a:pt x="1266" y="11217"/>
                </a:lnTo>
                <a:lnTo>
                  <a:pt x="1072" y="11436"/>
                </a:lnTo>
                <a:lnTo>
                  <a:pt x="1072" y="11461"/>
                </a:lnTo>
                <a:lnTo>
                  <a:pt x="1096" y="11485"/>
                </a:lnTo>
                <a:lnTo>
                  <a:pt x="1120" y="11509"/>
                </a:lnTo>
                <a:lnTo>
                  <a:pt x="1388" y="11436"/>
                </a:lnTo>
                <a:lnTo>
                  <a:pt x="1656" y="11315"/>
                </a:lnTo>
                <a:lnTo>
                  <a:pt x="2020" y="11096"/>
                </a:lnTo>
                <a:lnTo>
                  <a:pt x="2020" y="11680"/>
                </a:lnTo>
                <a:lnTo>
                  <a:pt x="1802" y="11801"/>
                </a:lnTo>
                <a:lnTo>
                  <a:pt x="1607" y="11947"/>
                </a:lnTo>
                <a:lnTo>
                  <a:pt x="1364" y="12166"/>
                </a:lnTo>
                <a:lnTo>
                  <a:pt x="1242" y="12264"/>
                </a:lnTo>
                <a:lnTo>
                  <a:pt x="1096" y="12361"/>
                </a:lnTo>
                <a:lnTo>
                  <a:pt x="1096" y="12385"/>
                </a:lnTo>
                <a:lnTo>
                  <a:pt x="1096" y="12410"/>
                </a:lnTo>
                <a:lnTo>
                  <a:pt x="1120" y="12410"/>
                </a:lnTo>
                <a:lnTo>
                  <a:pt x="1388" y="12385"/>
                </a:lnTo>
                <a:lnTo>
                  <a:pt x="1534" y="12337"/>
                </a:lnTo>
                <a:lnTo>
                  <a:pt x="1656" y="12288"/>
                </a:lnTo>
                <a:lnTo>
                  <a:pt x="2045" y="12069"/>
                </a:lnTo>
                <a:lnTo>
                  <a:pt x="2045" y="12483"/>
                </a:lnTo>
                <a:lnTo>
                  <a:pt x="1874" y="12556"/>
                </a:lnTo>
                <a:lnTo>
                  <a:pt x="1729" y="12629"/>
                </a:lnTo>
                <a:lnTo>
                  <a:pt x="1558" y="12702"/>
                </a:lnTo>
                <a:lnTo>
                  <a:pt x="1388" y="12799"/>
                </a:lnTo>
                <a:lnTo>
                  <a:pt x="1242" y="12921"/>
                </a:lnTo>
                <a:lnTo>
                  <a:pt x="1169" y="12994"/>
                </a:lnTo>
                <a:lnTo>
                  <a:pt x="1120" y="13067"/>
                </a:lnTo>
                <a:lnTo>
                  <a:pt x="1120" y="13115"/>
                </a:lnTo>
                <a:lnTo>
                  <a:pt x="1120" y="13164"/>
                </a:lnTo>
                <a:lnTo>
                  <a:pt x="1169" y="13213"/>
                </a:lnTo>
                <a:lnTo>
                  <a:pt x="1218" y="13213"/>
                </a:lnTo>
                <a:lnTo>
                  <a:pt x="1388" y="13188"/>
                </a:lnTo>
                <a:lnTo>
                  <a:pt x="1558" y="13140"/>
                </a:lnTo>
                <a:lnTo>
                  <a:pt x="1874" y="12994"/>
                </a:lnTo>
                <a:lnTo>
                  <a:pt x="2069" y="12921"/>
                </a:lnTo>
                <a:lnTo>
                  <a:pt x="2069" y="13067"/>
                </a:lnTo>
                <a:lnTo>
                  <a:pt x="1923" y="13091"/>
                </a:lnTo>
                <a:lnTo>
                  <a:pt x="1777" y="13140"/>
                </a:lnTo>
                <a:lnTo>
                  <a:pt x="1631" y="13213"/>
                </a:lnTo>
                <a:lnTo>
                  <a:pt x="1485" y="13286"/>
                </a:lnTo>
                <a:lnTo>
                  <a:pt x="1339" y="13407"/>
                </a:lnTo>
                <a:lnTo>
                  <a:pt x="1242" y="13505"/>
                </a:lnTo>
                <a:lnTo>
                  <a:pt x="1145" y="13626"/>
                </a:lnTo>
                <a:lnTo>
                  <a:pt x="1072" y="13772"/>
                </a:lnTo>
                <a:lnTo>
                  <a:pt x="1047" y="13797"/>
                </a:lnTo>
                <a:lnTo>
                  <a:pt x="1072" y="13821"/>
                </a:lnTo>
                <a:lnTo>
                  <a:pt x="1096" y="13845"/>
                </a:lnTo>
                <a:lnTo>
                  <a:pt x="1120" y="13870"/>
                </a:lnTo>
                <a:lnTo>
                  <a:pt x="1242" y="13845"/>
                </a:lnTo>
                <a:lnTo>
                  <a:pt x="1364" y="13821"/>
                </a:lnTo>
                <a:lnTo>
                  <a:pt x="1583" y="13699"/>
                </a:lnTo>
                <a:lnTo>
                  <a:pt x="1826" y="13578"/>
                </a:lnTo>
                <a:lnTo>
                  <a:pt x="2069" y="13432"/>
                </a:lnTo>
                <a:lnTo>
                  <a:pt x="2069" y="13772"/>
                </a:lnTo>
                <a:lnTo>
                  <a:pt x="1972" y="13797"/>
                </a:lnTo>
                <a:lnTo>
                  <a:pt x="1850" y="13870"/>
                </a:lnTo>
                <a:lnTo>
                  <a:pt x="1680" y="13967"/>
                </a:lnTo>
                <a:lnTo>
                  <a:pt x="1461" y="14113"/>
                </a:lnTo>
                <a:lnTo>
                  <a:pt x="1242" y="14283"/>
                </a:lnTo>
                <a:lnTo>
                  <a:pt x="1145" y="14380"/>
                </a:lnTo>
                <a:lnTo>
                  <a:pt x="1072" y="14478"/>
                </a:lnTo>
                <a:lnTo>
                  <a:pt x="1047" y="14551"/>
                </a:lnTo>
                <a:lnTo>
                  <a:pt x="1023" y="14648"/>
                </a:lnTo>
                <a:lnTo>
                  <a:pt x="999" y="14672"/>
                </a:lnTo>
                <a:lnTo>
                  <a:pt x="1023" y="14721"/>
                </a:lnTo>
                <a:lnTo>
                  <a:pt x="1047" y="14745"/>
                </a:lnTo>
                <a:lnTo>
                  <a:pt x="1096" y="14745"/>
                </a:lnTo>
                <a:lnTo>
                  <a:pt x="1218" y="14721"/>
                </a:lnTo>
                <a:lnTo>
                  <a:pt x="1266" y="14697"/>
                </a:lnTo>
                <a:lnTo>
                  <a:pt x="1339" y="14672"/>
                </a:lnTo>
                <a:lnTo>
                  <a:pt x="1753" y="14429"/>
                </a:lnTo>
                <a:lnTo>
                  <a:pt x="2069" y="14259"/>
                </a:lnTo>
                <a:lnTo>
                  <a:pt x="2069" y="14770"/>
                </a:lnTo>
                <a:lnTo>
                  <a:pt x="1947" y="14794"/>
                </a:lnTo>
                <a:lnTo>
                  <a:pt x="1826" y="14867"/>
                </a:lnTo>
                <a:lnTo>
                  <a:pt x="1607" y="14989"/>
                </a:lnTo>
                <a:lnTo>
                  <a:pt x="1461" y="15110"/>
                </a:lnTo>
                <a:lnTo>
                  <a:pt x="1315" y="15232"/>
                </a:lnTo>
                <a:lnTo>
                  <a:pt x="1193" y="15378"/>
                </a:lnTo>
                <a:lnTo>
                  <a:pt x="1145" y="15475"/>
                </a:lnTo>
                <a:lnTo>
                  <a:pt x="1145" y="15548"/>
                </a:lnTo>
                <a:lnTo>
                  <a:pt x="1169" y="15597"/>
                </a:lnTo>
                <a:lnTo>
                  <a:pt x="1218" y="15621"/>
                </a:lnTo>
                <a:lnTo>
                  <a:pt x="1291" y="15621"/>
                </a:lnTo>
                <a:lnTo>
                  <a:pt x="1388" y="15597"/>
                </a:lnTo>
                <a:lnTo>
                  <a:pt x="1510" y="15500"/>
                </a:lnTo>
                <a:lnTo>
                  <a:pt x="1899" y="15256"/>
                </a:lnTo>
                <a:lnTo>
                  <a:pt x="2069" y="15159"/>
                </a:lnTo>
                <a:lnTo>
                  <a:pt x="2069" y="15402"/>
                </a:lnTo>
                <a:lnTo>
                  <a:pt x="1947" y="15451"/>
                </a:lnTo>
                <a:lnTo>
                  <a:pt x="1802" y="15524"/>
                </a:lnTo>
                <a:lnTo>
                  <a:pt x="1583" y="15743"/>
                </a:lnTo>
                <a:lnTo>
                  <a:pt x="1339" y="15913"/>
                </a:lnTo>
                <a:lnTo>
                  <a:pt x="1218" y="16035"/>
                </a:lnTo>
                <a:lnTo>
                  <a:pt x="1145" y="16157"/>
                </a:lnTo>
                <a:lnTo>
                  <a:pt x="1145" y="16230"/>
                </a:lnTo>
                <a:lnTo>
                  <a:pt x="1193" y="16254"/>
                </a:lnTo>
                <a:lnTo>
                  <a:pt x="1339" y="16254"/>
                </a:lnTo>
                <a:lnTo>
                  <a:pt x="1485" y="16205"/>
                </a:lnTo>
                <a:lnTo>
                  <a:pt x="1631" y="16132"/>
                </a:lnTo>
                <a:lnTo>
                  <a:pt x="1753" y="16035"/>
                </a:lnTo>
                <a:lnTo>
                  <a:pt x="2069" y="15840"/>
                </a:lnTo>
                <a:lnTo>
                  <a:pt x="2069" y="16205"/>
                </a:lnTo>
                <a:lnTo>
                  <a:pt x="1826" y="16278"/>
                </a:lnTo>
                <a:lnTo>
                  <a:pt x="1534" y="16400"/>
                </a:lnTo>
                <a:lnTo>
                  <a:pt x="1412" y="16473"/>
                </a:lnTo>
                <a:lnTo>
                  <a:pt x="1315" y="16570"/>
                </a:lnTo>
                <a:lnTo>
                  <a:pt x="1242" y="16668"/>
                </a:lnTo>
                <a:lnTo>
                  <a:pt x="1193" y="16789"/>
                </a:lnTo>
                <a:lnTo>
                  <a:pt x="1193" y="16838"/>
                </a:lnTo>
                <a:lnTo>
                  <a:pt x="1193" y="16862"/>
                </a:lnTo>
                <a:lnTo>
                  <a:pt x="1218" y="16887"/>
                </a:lnTo>
                <a:lnTo>
                  <a:pt x="1412" y="16887"/>
                </a:lnTo>
                <a:lnTo>
                  <a:pt x="1558" y="16814"/>
                </a:lnTo>
                <a:lnTo>
                  <a:pt x="1996" y="16643"/>
                </a:lnTo>
                <a:lnTo>
                  <a:pt x="2045" y="16643"/>
                </a:lnTo>
                <a:lnTo>
                  <a:pt x="2020" y="17154"/>
                </a:lnTo>
                <a:lnTo>
                  <a:pt x="1826" y="17276"/>
                </a:lnTo>
                <a:lnTo>
                  <a:pt x="1631" y="17398"/>
                </a:lnTo>
                <a:lnTo>
                  <a:pt x="1534" y="17471"/>
                </a:lnTo>
                <a:lnTo>
                  <a:pt x="1437" y="17544"/>
                </a:lnTo>
                <a:lnTo>
                  <a:pt x="1364" y="17665"/>
                </a:lnTo>
                <a:lnTo>
                  <a:pt x="1339" y="17787"/>
                </a:lnTo>
                <a:lnTo>
                  <a:pt x="1339" y="17811"/>
                </a:lnTo>
                <a:lnTo>
                  <a:pt x="1485" y="17811"/>
                </a:lnTo>
                <a:lnTo>
                  <a:pt x="1607" y="17787"/>
                </a:lnTo>
                <a:lnTo>
                  <a:pt x="1826" y="17714"/>
                </a:lnTo>
                <a:lnTo>
                  <a:pt x="1996" y="17617"/>
                </a:lnTo>
                <a:lnTo>
                  <a:pt x="1996" y="17811"/>
                </a:lnTo>
                <a:lnTo>
                  <a:pt x="1947" y="17811"/>
                </a:lnTo>
                <a:lnTo>
                  <a:pt x="1729" y="17909"/>
                </a:lnTo>
                <a:lnTo>
                  <a:pt x="1485" y="18030"/>
                </a:lnTo>
                <a:lnTo>
                  <a:pt x="1388" y="18103"/>
                </a:lnTo>
                <a:lnTo>
                  <a:pt x="1291" y="18176"/>
                </a:lnTo>
                <a:lnTo>
                  <a:pt x="1193" y="18274"/>
                </a:lnTo>
                <a:lnTo>
                  <a:pt x="1145" y="18371"/>
                </a:lnTo>
                <a:lnTo>
                  <a:pt x="1120" y="18420"/>
                </a:lnTo>
                <a:lnTo>
                  <a:pt x="1145" y="18468"/>
                </a:lnTo>
                <a:lnTo>
                  <a:pt x="1193" y="18493"/>
                </a:lnTo>
                <a:lnTo>
                  <a:pt x="1242" y="18517"/>
                </a:lnTo>
                <a:lnTo>
                  <a:pt x="1437" y="18468"/>
                </a:lnTo>
                <a:lnTo>
                  <a:pt x="1631" y="18395"/>
                </a:lnTo>
                <a:lnTo>
                  <a:pt x="1996" y="18225"/>
                </a:lnTo>
                <a:lnTo>
                  <a:pt x="1972" y="18687"/>
                </a:lnTo>
                <a:lnTo>
                  <a:pt x="1753" y="18809"/>
                </a:lnTo>
                <a:lnTo>
                  <a:pt x="1558" y="18931"/>
                </a:lnTo>
                <a:lnTo>
                  <a:pt x="1315" y="19101"/>
                </a:lnTo>
                <a:lnTo>
                  <a:pt x="1242" y="19198"/>
                </a:lnTo>
                <a:lnTo>
                  <a:pt x="1169" y="19296"/>
                </a:lnTo>
                <a:lnTo>
                  <a:pt x="1169" y="19344"/>
                </a:lnTo>
                <a:lnTo>
                  <a:pt x="1169" y="19369"/>
                </a:lnTo>
                <a:lnTo>
                  <a:pt x="1193" y="19393"/>
                </a:lnTo>
                <a:lnTo>
                  <a:pt x="1242" y="19393"/>
                </a:lnTo>
                <a:lnTo>
                  <a:pt x="1339" y="19369"/>
                </a:lnTo>
                <a:lnTo>
                  <a:pt x="1437" y="19344"/>
                </a:lnTo>
                <a:lnTo>
                  <a:pt x="1729" y="19223"/>
                </a:lnTo>
                <a:lnTo>
                  <a:pt x="1996" y="19101"/>
                </a:lnTo>
                <a:lnTo>
                  <a:pt x="1996" y="19393"/>
                </a:lnTo>
                <a:lnTo>
                  <a:pt x="1899" y="19417"/>
                </a:lnTo>
                <a:lnTo>
                  <a:pt x="1802" y="19466"/>
                </a:lnTo>
                <a:lnTo>
                  <a:pt x="1631" y="19588"/>
                </a:lnTo>
                <a:lnTo>
                  <a:pt x="1412" y="19758"/>
                </a:lnTo>
                <a:lnTo>
                  <a:pt x="1193" y="19928"/>
                </a:lnTo>
                <a:lnTo>
                  <a:pt x="1169" y="20001"/>
                </a:lnTo>
                <a:lnTo>
                  <a:pt x="1169" y="20050"/>
                </a:lnTo>
                <a:lnTo>
                  <a:pt x="1169" y="20123"/>
                </a:lnTo>
                <a:lnTo>
                  <a:pt x="1218" y="20172"/>
                </a:lnTo>
                <a:lnTo>
                  <a:pt x="901" y="20172"/>
                </a:lnTo>
                <a:lnTo>
                  <a:pt x="561" y="20196"/>
                </a:lnTo>
                <a:lnTo>
                  <a:pt x="512" y="19052"/>
                </a:lnTo>
                <a:lnTo>
                  <a:pt x="488" y="17909"/>
                </a:lnTo>
                <a:lnTo>
                  <a:pt x="488" y="16765"/>
                </a:lnTo>
                <a:lnTo>
                  <a:pt x="488" y="15646"/>
                </a:lnTo>
                <a:lnTo>
                  <a:pt x="536" y="13359"/>
                </a:lnTo>
                <a:lnTo>
                  <a:pt x="561" y="11096"/>
                </a:lnTo>
                <a:lnTo>
                  <a:pt x="585" y="8735"/>
                </a:lnTo>
                <a:lnTo>
                  <a:pt x="609" y="6375"/>
                </a:lnTo>
                <a:lnTo>
                  <a:pt x="634" y="4039"/>
                </a:lnTo>
                <a:lnTo>
                  <a:pt x="609" y="1679"/>
                </a:lnTo>
                <a:lnTo>
                  <a:pt x="658" y="1606"/>
                </a:lnTo>
                <a:lnTo>
                  <a:pt x="682" y="1533"/>
                </a:lnTo>
                <a:lnTo>
                  <a:pt x="707" y="1265"/>
                </a:lnTo>
                <a:lnTo>
                  <a:pt x="780" y="1022"/>
                </a:lnTo>
                <a:lnTo>
                  <a:pt x="877" y="803"/>
                </a:lnTo>
                <a:lnTo>
                  <a:pt x="1023" y="584"/>
                </a:lnTo>
                <a:lnTo>
                  <a:pt x="1120" y="511"/>
                </a:lnTo>
                <a:lnTo>
                  <a:pt x="1193" y="462"/>
                </a:lnTo>
                <a:lnTo>
                  <a:pt x="1291" y="438"/>
                </a:lnTo>
                <a:close/>
                <a:moveTo>
                  <a:pt x="2045" y="19855"/>
                </a:moveTo>
                <a:lnTo>
                  <a:pt x="2069" y="20196"/>
                </a:lnTo>
                <a:lnTo>
                  <a:pt x="1461" y="20172"/>
                </a:lnTo>
                <a:lnTo>
                  <a:pt x="1631" y="20099"/>
                </a:lnTo>
                <a:lnTo>
                  <a:pt x="1802" y="20001"/>
                </a:lnTo>
                <a:lnTo>
                  <a:pt x="2045" y="19855"/>
                </a:lnTo>
                <a:close/>
                <a:moveTo>
                  <a:pt x="1291" y="0"/>
                </a:moveTo>
                <a:lnTo>
                  <a:pt x="1145" y="24"/>
                </a:lnTo>
                <a:lnTo>
                  <a:pt x="1023" y="73"/>
                </a:lnTo>
                <a:lnTo>
                  <a:pt x="901" y="122"/>
                </a:lnTo>
                <a:lnTo>
                  <a:pt x="780" y="219"/>
                </a:lnTo>
                <a:lnTo>
                  <a:pt x="682" y="316"/>
                </a:lnTo>
                <a:lnTo>
                  <a:pt x="585" y="438"/>
                </a:lnTo>
                <a:lnTo>
                  <a:pt x="488" y="560"/>
                </a:lnTo>
                <a:lnTo>
                  <a:pt x="415" y="706"/>
                </a:lnTo>
                <a:lnTo>
                  <a:pt x="366" y="852"/>
                </a:lnTo>
                <a:lnTo>
                  <a:pt x="317" y="1022"/>
                </a:lnTo>
                <a:lnTo>
                  <a:pt x="293" y="1168"/>
                </a:lnTo>
                <a:lnTo>
                  <a:pt x="293" y="1338"/>
                </a:lnTo>
                <a:lnTo>
                  <a:pt x="269" y="1387"/>
                </a:lnTo>
                <a:lnTo>
                  <a:pt x="171" y="6156"/>
                </a:lnTo>
                <a:lnTo>
                  <a:pt x="123" y="10901"/>
                </a:lnTo>
                <a:lnTo>
                  <a:pt x="74" y="13286"/>
                </a:lnTo>
                <a:lnTo>
                  <a:pt x="1" y="15694"/>
                </a:lnTo>
                <a:lnTo>
                  <a:pt x="1" y="16887"/>
                </a:lnTo>
                <a:lnTo>
                  <a:pt x="1" y="18079"/>
                </a:lnTo>
                <a:lnTo>
                  <a:pt x="25" y="19271"/>
                </a:lnTo>
                <a:lnTo>
                  <a:pt x="98" y="20464"/>
                </a:lnTo>
                <a:lnTo>
                  <a:pt x="123" y="20561"/>
                </a:lnTo>
                <a:lnTo>
                  <a:pt x="171" y="20634"/>
                </a:lnTo>
                <a:lnTo>
                  <a:pt x="244" y="20658"/>
                </a:lnTo>
                <a:lnTo>
                  <a:pt x="317" y="20683"/>
                </a:lnTo>
                <a:lnTo>
                  <a:pt x="390" y="20707"/>
                </a:lnTo>
                <a:lnTo>
                  <a:pt x="463" y="20683"/>
                </a:lnTo>
                <a:lnTo>
                  <a:pt x="536" y="20634"/>
                </a:lnTo>
                <a:lnTo>
                  <a:pt x="561" y="20585"/>
                </a:lnTo>
                <a:lnTo>
                  <a:pt x="926" y="20634"/>
                </a:lnTo>
                <a:lnTo>
                  <a:pt x="1315" y="20658"/>
                </a:lnTo>
                <a:lnTo>
                  <a:pt x="2069" y="20634"/>
                </a:lnTo>
                <a:lnTo>
                  <a:pt x="2118" y="20634"/>
                </a:lnTo>
                <a:lnTo>
                  <a:pt x="2166" y="20610"/>
                </a:lnTo>
                <a:lnTo>
                  <a:pt x="2215" y="20658"/>
                </a:lnTo>
                <a:lnTo>
                  <a:pt x="2288" y="20683"/>
                </a:lnTo>
                <a:lnTo>
                  <a:pt x="2361" y="20683"/>
                </a:lnTo>
                <a:lnTo>
                  <a:pt x="2410" y="20658"/>
                </a:lnTo>
                <a:lnTo>
                  <a:pt x="2483" y="20610"/>
                </a:lnTo>
                <a:lnTo>
                  <a:pt x="2507" y="20561"/>
                </a:lnTo>
                <a:lnTo>
                  <a:pt x="2556" y="20488"/>
                </a:lnTo>
                <a:lnTo>
                  <a:pt x="2556" y="20415"/>
                </a:lnTo>
                <a:lnTo>
                  <a:pt x="2458" y="19807"/>
                </a:lnTo>
                <a:lnTo>
                  <a:pt x="2434" y="19223"/>
                </a:lnTo>
                <a:lnTo>
                  <a:pt x="2410" y="18614"/>
                </a:lnTo>
                <a:lnTo>
                  <a:pt x="2410" y="18006"/>
                </a:lnTo>
                <a:lnTo>
                  <a:pt x="2483" y="16814"/>
                </a:lnTo>
                <a:lnTo>
                  <a:pt x="2531" y="15621"/>
                </a:lnTo>
                <a:lnTo>
                  <a:pt x="2531" y="14308"/>
                </a:lnTo>
                <a:lnTo>
                  <a:pt x="2507" y="13018"/>
                </a:lnTo>
                <a:lnTo>
                  <a:pt x="2434" y="10390"/>
                </a:lnTo>
                <a:lnTo>
                  <a:pt x="2361" y="8638"/>
                </a:lnTo>
                <a:lnTo>
                  <a:pt x="2312" y="6886"/>
                </a:lnTo>
                <a:lnTo>
                  <a:pt x="2361" y="6837"/>
                </a:lnTo>
                <a:lnTo>
                  <a:pt x="2385" y="6764"/>
                </a:lnTo>
                <a:lnTo>
                  <a:pt x="2385" y="6691"/>
                </a:lnTo>
                <a:lnTo>
                  <a:pt x="2361" y="6667"/>
                </a:lnTo>
                <a:lnTo>
                  <a:pt x="2337" y="6643"/>
                </a:lnTo>
                <a:lnTo>
                  <a:pt x="2312" y="6643"/>
                </a:lnTo>
                <a:lnTo>
                  <a:pt x="2312" y="5280"/>
                </a:lnTo>
                <a:lnTo>
                  <a:pt x="2312" y="4283"/>
                </a:lnTo>
                <a:lnTo>
                  <a:pt x="2288" y="3285"/>
                </a:lnTo>
                <a:lnTo>
                  <a:pt x="2312" y="2823"/>
                </a:lnTo>
                <a:lnTo>
                  <a:pt x="2361" y="2701"/>
                </a:lnTo>
                <a:lnTo>
                  <a:pt x="2385" y="2531"/>
                </a:lnTo>
                <a:lnTo>
                  <a:pt x="2434" y="2214"/>
                </a:lnTo>
                <a:lnTo>
                  <a:pt x="2458" y="1582"/>
                </a:lnTo>
                <a:lnTo>
                  <a:pt x="2458" y="1387"/>
                </a:lnTo>
                <a:lnTo>
                  <a:pt x="2434" y="1192"/>
                </a:lnTo>
                <a:lnTo>
                  <a:pt x="2410" y="998"/>
                </a:lnTo>
                <a:lnTo>
                  <a:pt x="2337" y="827"/>
                </a:lnTo>
                <a:lnTo>
                  <a:pt x="2264" y="657"/>
                </a:lnTo>
                <a:lnTo>
                  <a:pt x="2166" y="487"/>
                </a:lnTo>
                <a:lnTo>
                  <a:pt x="2045" y="341"/>
                </a:lnTo>
                <a:lnTo>
                  <a:pt x="1899" y="219"/>
                </a:lnTo>
                <a:lnTo>
                  <a:pt x="1753" y="122"/>
                </a:lnTo>
                <a:lnTo>
                  <a:pt x="1583" y="49"/>
                </a:lnTo>
                <a:lnTo>
                  <a:pt x="143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26;p38"/>
          <p:cNvSpPr/>
          <p:nvPr/>
        </p:nvSpPr>
        <p:spPr>
          <a:xfrm>
            <a:off x="426928" y="2539013"/>
            <a:ext cx="257971" cy="350673"/>
          </a:xfrm>
          <a:custGeom>
            <a:avLst/>
            <a:gdLst/>
            <a:ahLst/>
            <a:cxnLst/>
            <a:rect l="l" t="t" r="r" b="b"/>
            <a:pathLst>
              <a:path w="15233" h="20707" extrusionOk="0">
                <a:moveTo>
                  <a:pt x="5330" y="122"/>
                </a:moveTo>
                <a:lnTo>
                  <a:pt x="4916" y="170"/>
                </a:lnTo>
                <a:lnTo>
                  <a:pt x="4551" y="219"/>
                </a:lnTo>
                <a:lnTo>
                  <a:pt x="4162" y="292"/>
                </a:lnTo>
                <a:lnTo>
                  <a:pt x="3797" y="389"/>
                </a:lnTo>
                <a:lnTo>
                  <a:pt x="3432" y="511"/>
                </a:lnTo>
                <a:lnTo>
                  <a:pt x="3042" y="657"/>
                </a:lnTo>
                <a:lnTo>
                  <a:pt x="2872" y="754"/>
                </a:lnTo>
                <a:lnTo>
                  <a:pt x="2775" y="827"/>
                </a:lnTo>
                <a:lnTo>
                  <a:pt x="2726" y="900"/>
                </a:lnTo>
                <a:lnTo>
                  <a:pt x="2702" y="925"/>
                </a:lnTo>
                <a:lnTo>
                  <a:pt x="2702" y="973"/>
                </a:lnTo>
                <a:lnTo>
                  <a:pt x="2726" y="1022"/>
                </a:lnTo>
                <a:lnTo>
                  <a:pt x="2750" y="1046"/>
                </a:lnTo>
                <a:lnTo>
                  <a:pt x="2848" y="1071"/>
                </a:lnTo>
                <a:lnTo>
                  <a:pt x="3018" y="1071"/>
                </a:lnTo>
                <a:lnTo>
                  <a:pt x="3115" y="1046"/>
                </a:lnTo>
                <a:lnTo>
                  <a:pt x="3432" y="900"/>
                </a:lnTo>
                <a:lnTo>
                  <a:pt x="3845" y="754"/>
                </a:lnTo>
                <a:lnTo>
                  <a:pt x="4283" y="633"/>
                </a:lnTo>
                <a:lnTo>
                  <a:pt x="4721" y="584"/>
                </a:lnTo>
                <a:lnTo>
                  <a:pt x="5159" y="511"/>
                </a:lnTo>
                <a:lnTo>
                  <a:pt x="6084" y="511"/>
                </a:lnTo>
                <a:lnTo>
                  <a:pt x="6546" y="584"/>
                </a:lnTo>
                <a:lnTo>
                  <a:pt x="6984" y="681"/>
                </a:lnTo>
                <a:lnTo>
                  <a:pt x="7447" y="803"/>
                </a:lnTo>
                <a:lnTo>
                  <a:pt x="7885" y="949"/>
                </a:lnTo>
                <a:lnTo>
                  <a:pt x="8761" y="1265"/>
                </a:lnTo>
                <a:lnTo>
                  <a:pt x="9539" y="1533"/>
                </a:lnTo>
                <a:lnTo>
                  <a:pt x="10318" y="1776"/>
                </a:lnTo>
                <a:lnTo>
                  <a:pt x="10731" y="1874"/>
                </a:lnTo>
                <a:lnTo>
                  <a:pt x="11121" y="1947"/>
                </a:lnTo>
                <a:lnTo>
                  <a:pt x="11534" y="2020"/>
                </a:lnTo>
                <a:lnTo>
                  <a:pt x="11948" y="2044"/>
                </a:lnTo>
                <a:lnTo>
                  <a:pt x="12337" y="2044"/>
                </a:lnTo>
                <a:lnTo>
                  <a:pt x="12727" y="2020"/>
                </a:lnTo>
                <a:lnTo>
                  <a:pt x="13116" y="1971"/>
                </a:lnTo>
                <a:lnTo>
                  <a:pt x="13481" y="1898"/>
                </a:lnTo>
                <a:lnTo>
                  <a:pt x="13749" y="1825"/>
                </a:lnTo>
                <a:lnTo>
                  <a:pt x="13992" y="1703"/>
                </a:lnTo>
                <a:lnTo>
                  <a:pt x="14454" y="1460"/>
                </a:lnTo>
                <a:lnTo>
                  <a:pt x="14357" y="1703"/>
                </a:lnTo>
                <a:lnTo>
                  <a:pt x="14065" y="2214"/>
                </a:lnTo>
                <a:lnTo>
                  <a:pt x="13943" y="2458"/>
                </a:lnTo>
                <a:lnTo>
                  <a:pt x="13797" y="2725"/>
                </a:lnTo>
                <a:lnTo>
                  <a:pt x="13238" y="4112"/>
                </a:lnTo>
                <a:lnTo>
                  <a:pt x="12921" y="4794"/>
                </a:lnTo>
                <a:lnTo>
                  <a:pt x="12605" y="5451"/>
                </a:lnTo>
                <a:lnTo>
                  <a:pt x="12581" y="5548"/>
                </a:lnTo>
                <a:lnTo>
                  <a:pt x="12581" y="5621"/>
                </a:lnTo>
                <a:lnTo>
                  <a:pt x="12605" y="5670"/>
                </a:lnTo>
                <a:lnTo>
                  <a:pt x="12654" y="5718"/>
                </a:lnTo>
                <a:lnTo>
                  <a:pt x="12629" y="5816"/>
                </a:lnTo>
                <a:lnTo>
                  <a:pt x="12654" y="5913"/>
                </a:lnTo>
                <a:lnTo>
                  <a:pt x="12946" y="6326"/>
                </a:lnTo>
                <a:lnTo>
                  <a:pt x="13238" y="6764"/>
                </a:lnTo>
                <a:lnTo>
                  <a:pt x="13554" y="7178"/>
                </a:lnTo>
                <a:lnTo>
                  <a:pt x="13895" y="7543"/>
                </a:lnTo>
                <a:lnTo>
                  <a:pt x="14527" y="8176"/>
                </a:lnTo>
                <a:lnTo>
                  <a:pt x="14625" y="8297"/>
                </a:lnTo>
                <a:lnTo>
                  <a:pt x="14260" y="8516"/>
                </a:lnTo>
                <a:lnTo>
                  <a:pt x="13870" y="8687"/>
                </a:lnTo>
                <a:lnTo>
                  <a:pt x="13505" y="8833"/>
                </a:lnTo>
                <a:lnTo>
                  <a:pt x="13116" y="8930"/>
                </a:lnTo>
                <a:lnTo>
                  <a:pt x="12727" y="9003"/>
                </a:lnTo>
                <a:lnTo>
                  <a:pt x="12313" y="9027"/>
                </a:lnTo>
                <a:lnTo>
                  <a:pt x="11875" y="9052"/>
                </a:lnTo>
                <a:lnTo>
                  <a:pt x="11461" y="9027"/>
                </a:lnTo>
                <a:lnTo>
                  <a:pt x="11023" y="9003"/>
                </a:lnTo>
                <a:lnTo>
                  <a:pt x="10610" y="8954"/>
                </a:lnTo>
                <a:lnTo>
                  <a:pt x="10196" y="8881"/>
                </a:lnTo>
                <a:lnTo>
                  <a:pt x="9783" y="8784"/>
                </a:lnTo>
                <a:lnTo>
                  <a:pt x="8955" y="8565"/>
                </a:lnTo>
                <a:lnTo>
                  <a:pt x="8177" y="8297"/>
                </a:lnTo>
                <a:lnTo>
                  <a:pt x="7544" y="8103"/>
                </a:lnTo>
                <a:lnTo>
                  <a:pt x="6838" y="7884"/>
                </a:lnTo>
                <a:lnTo>
                  <a:pt x="6449" y="7786"/>
                </a:lnTo>
                <a:lnTo>
                  <a:pt x="6084" y="7713"/>
                </a:lnTo>
                <a:lnTo>
                  <a:pt x="5695" y="7640"/>
                </a:lnTo>
                <a:lnTo>
                  <a:pt x="5305" y="7592"/>
                </a:lnTo>
                <a:lnTo>
                  <a:pt x="4940" y="7567"/>
                </a:lnTo>
                <a:lnTo>
                  <a:pt x="4575" y="7567"/>
                </a:lnTo>
                <a:lnTo>
                  <a:pt x="4210" y="7616"/>
                </a:lnTo>
                <a:lnTo>
                  <a:pt x="3845" y="7689"/>
                </a:lnTo>
                <a:lnTo>
                  <a:pt x="3529" y="7811"/>
                </a:lnTo>
                <a:lnTo>
                  <a:pt x="3213" y="7957"/>
                </a:lnTo>
                <a:lnTo>
                  <a:pt x="2921" y="8176"/>
                </a:lnTo>
                <a:lnTo>
                  <a:pt x="2799" y="8297"/>
                </a:lnTo>
                <a:lnTo>
                  <a:pt x="2677" y="8443"/>
                </a:lnTo>
                <a:lnTo>
                  <a:pt x="2653" y="8492"/>
                </a:lnTo>
                <a:lnTo>
                  <a:pt x="2629" y="8541"/>
                </a:lnTo>
                <a:lnTo>
                  <a:pt x="2653" y="8589"/>
                </a:lnTo>
                <a:lnTo>
                  <a:pt x="2677" y="8638"/>
                </a:lnTo>
                <a:lnTo>
                  <a:pt x="2702" y="8662"/>
                </a:lnTo>
                <a:lnTo>
                  <a:pt x="2750" y="8687"/>
                </a:lnTo>
                <a:lnTo>
                  <a:pt x="2799" y="8687"/>
                </a:lnTo>
                <a:lnTo>
                  <a:pt x="2848" y="8662"/>
                </a:lnTo>
                <a:lnTo>
                  <a:pt x="3213" y="8443"/>
                </a:lnTo>
                <a:lnTo>
                  <a:pt x="3553" y="8273"/>
                </a:lnTo>
                <a:lnTo>
                  <a:pt x="3918" y="8176"/>
                </a:lnTo>
                <a:lnTo>
                  <a:pt x="4283" y="8078"/>
                </a:lnTo>
                <a:lnTo>
                  <a:pt x="4648" y="8054"/>
                </a:lnTo>
                <a:lnTo>
                  <a:pt x="5038" y="8054"/>
                </a:lnTo>
                <a:lnTo>
                  <a:pt x="5403" y="8078"/>
                </a:lnTo>
                <a:lnTo>
                  <a:pt x="5768" y="8127"/>
                </a:lnTo>
                <a:lnTo>
                  <a:pt x="6157" y="8200"/>
                </a:lnTo>
                <a:lnTo>
                  <a:pt x="6522" y="8297"/>
                </a:lnTo>
                <a:lnTo>
                  <a:pt x="7276" y="8516"/>
                </a:lnTo>
                <a:lnTo>
                  <a:pt x="8031" y="8760"/>
                </a:lnTo>
                <a:lnTo>
                  <a:pt x="8761" y="8979"/>
                </a:lnTo>
                <a:lnTo>
                  <a:pt x="9564" y="9198"/>
                </a:lnTo>
                <a:lnTo>
                  <a:pt x="10391" y="9368"/>
                </a:lnTo>
                <a:lnTo>
                  <a:pt x="10804" y="9441"/>
                </a:lnTo>
                <a:lnTo>
                  <a:pt x="11218" y="9490"/>
                </a:lnTo>
                <a:lnTo>
                  <a:pt x="11632" y="9514"/>
                </a:lnTo>
                <a:lnTo>
                  <a:pt x="12459" y="9514"/>
                </a:lnTo>
                <a:lnTo>
                  <a:pt x="12848" y="9465"/>
                </a:lnTo>
                <a:lnTo>
                  <a:pt x="13238" y="9392"/>
                </a:lnTo>
                <a:lnTo>
                  <a:pt x="13603" y="9295"/>
                </a:lnTo>
                <a:lnTo>
                  <a:pt x="13968" y="9173"/>
                </a:lnTo>
                <a:lnTo>
                  <a:pt x="14308" y="9003"/>
                </a:lnTo>
                <a:lnTo>
                  <a:pt x="14649" y="8833"/>
                </a:lnTo>
                <a:lnTo>
                  <a:pt x="14990" y="8614"/>
                </a:lnTo>
                <a:lnTo>
                  <a:pt x="15063" y="8614"/>
                </a:lnTo>
                <a:lnTo>
                  <a:pt x="15111" y="8589"/>
                </a:lnTo>
                <a:lnTo>
                  <a:pt x="15160" y="8565"/>
                </a:lnTo>
                <a:lnTo>
                  <a:pt x="15209" y="8516"/>
                </a:lnTo>
                <a:lnTo>
                  <a:pt x="15233" y="8443"/>
                </a:lnTo>
                <a:lnTo>
                  <a:pt x="15233" y="8370"/>
                </a:lnTo>
                <a:lnTo>
                  <a:pt x="15209" y="8273"/>
                </a:lnTo>
                <a:lnTo>
                  <a:pt x="15184" y="8200"/>
                </a:lnTo>
                <a:lnTo>
                  <a:pt x="15087" y="8054"/>
                </a:lnTo>
                <a:lnTo>
                  <a:pt x="14941" y="7884"/>
                </a:lnTo>
                <a:lnTo>
                  <a:pt x="14625" y="7592"/>
                </a:lnTo>
                <a:lnTo>
                  <a:pt x="14381" y="7373"/>
                </a:lnTo>
                <a:lnTo>
                  <a:pt x="14187" y="7178"/>
                </a:lnTo>
                <a:lnTo>
                  <a:pt x="14016" y="6959"/>
                </a:lnTo>
                <a:lnTo>
                  <a:pt x="13700" y="6545"/>
                </a:lnTo>
                <a:lnTo>
                  <a:pt x="13359" y="6108"/>
                </a:lnTo>
                <a:lnTo>
                  <a:pt x="13165" y="5913"/>
                </a:lnTo>
                <a:lnTo>
                  <a:pt x="12970" y="5743"/>
                </a:lnTo>
                <a:lnTo>
                  <a:pt x="12970" y="5718"/>
                </a:lnTo>
                <a:lnTo>
                  <a:pt x="12994" y="5694"/>
                </a:lnTo>
                <a:lnTo>
                  <a:pt x="13359" y="4940"/>
                </a:lnTo>
                <a:lnTo>
                  <a:pt x="13676" y="4161"/>
                </a:lnTo>
                <a:lnTo>
                  <a:pt x="14333" y="2628"/>
                </a:lnTo>
                <a:lnTo>
                  <a:pt x="14479" y="2336"/>
                </a:lnTo>
                <a:lnTo>
                  <a:pt x="14698" y="1971"/>
                </a:lnTo>
                <a:lnTo>
                  <a:pt x="14795" y="1776"/>
                </a:lnTo>
                <a:lnTo>
                  <a:pt x="14868" y="1557"/>
                </a:lnTo>
                <a:lnTo>
                  <a:pt x="14917" y="1363"/>
                </a:lnTo>
                <a:lnTo>
                  <a:pt x="14917" y="1192"/>
                </a:lnTo>
                <a:lnTo>
                  <a:pt x="14965" y="1144"/>
                </a:lnTo>
                <a:lnTo>
                  <a:pt x="14965" y="1071"/>
                </a:lnTo>
                <a:lnTo>
                  <a:pt x="14965" y="998"/>
                </a:lnTo>
                <a:lnTo>
                  <a:pt x="14917" y="925"/>
                </a:lnTo>
                <a:lnTo>
                  <a:pt x="14868" y="876"/>
                </a:lnTo>
                <a:lnTo>
                  <a:pt x="14795" y="827"/>
                </a:lnTo>
                <a:lnTo>
                  <a:pt x="14722" y="827"/>
                </a:lnTo>
                <a:lnTo>
                  <a:pt x="14625" y="852"/>
                </a:lnTo>
                <a:lnTo>
                  <a:pt x="14284" y="1022"/>
                </a:lnTo>
                <a:lnTo>
                  <a:pt x="13943" y="1217"/>
                </a:lnTo>
                <a:lnTo>
                  <a:pt x="13578" y="1387"/>
                </a:lnTo>
                <a:lnTo>
                  <a:pt x="13408" y="1460"/>
                </a:lnTo>
                <a:lnTo>
                  <a:pt x="13213" y="1509"/>
                </a:lnTo>
                <a:lnTo>
                  <a:pt x="12751" y="1582"/>
                </a:lnTo>
                <a:lnTo>
                  <a:pt x="12289" y="1606"/>
                </a:lnTo>
                <a:lnTo>
                  <a:pt x="11826" y="1582"/>
                </a:lnTo>
                <a:lnTo>
                  <a:pt x="11364" y="1557"/>
                </a:lnTo>
                <a:lnTo>
                  <a:pt x="10926" y="1484"/>
                </a:lnTo>
                <a:lnTo>
                  <a:pt x="10512" y="1387"/>
                </a:lnTo>
                <a:lnTo>
                  <a:pt x="10123" y="1265"/>
                </a:lnTo>
                <a:lnTo>
                  <a:pt x="9710" y="1144"/>
                </a:lnTo>
                <a:lnTo>
                  <a:pt x="8907" y="876"/>
                </a:lnTo>
                <a:lnTo>
                  <a:pt x="8104" y="584"/>
                </a:lnTo>
                <a:lnTo>
                  <a:pt x="7714" y="462"/>
                </a:lnTo>
                <a:lnTo>
                  <a:pt x="7325" y="341"/>
                </a:lnTo>
                <a:lnTo>
                  <a:pt x="6936" y="268"/>
                </a:lnTo>
                <a:lnTo>
                  <a:pt x="6522" y="195"/>
                </a:lnTo>
                <a:lnTo>
                  <a:pt x="6133" y="146"/>
                </a:lnTo>
                <a:lnTo>
                  <a:pt x="5743" y="122"/>
                </a:lnTo>
                <a:close/>
                <a:moveTo>
                  <a:pt x="1388" y="438"/>
                </a:moveTo>
                <a:lnTo>
                  <a:pt x="1461" y="487"/>
                </a:lnTo>
                <a:lnTo>
                  <a:pt x="1558" y="535"/>
                </a:lnTo>
                <a:lnTo>
                  <a:pt x="1704" y="657"/>
                </a:lnTo>
                <a:lnTo>
                  <a:pt x="1510" y="803"/>
                </a:lnTo>
                <a:lnTo>
                  <a:pt x="1218" y="1022"/>
                </a:lnTo>
                <a:lnTo>
                  <a:pt x="1120" y="1095"/>
                </a:lnTo>
                <a:lnTo>
                  <a:pt x="1072" y="1119"/>
                </a:lnTo>
                <a:lnTo>
                  <a:pt x="1047" y="1144"/>
                </a:lnTo>
                <a:lnTo>
                  <a:pt x="1023" y="1168"/>
                </a:lnTo>
                <a:lnTo>
                  <a:pt x="1047" y="1217"/>
                </a:lnTo>
                <a:lnTo>
                  <a:pt x="1072" y="1290"/>
                </a:lnTo>
                <a:lnTo>
                  <a:pt x="1120" y="1338"/>
                </a:lnTo>
                <a:lnTo>
                  <a:pt x="1266" y="1338"/>
                </a:lnTo>
                <a:lnTo>
                  <a:pt x="1364" y="1314"/>
                </a:lnTo>
                <a:lnTo>
                  <a:pt x="1437" y="1265"/>
                </a:lnTo>
                <a:lnTo>
                  <a:pt x="1656" y="1144"/>
                </a:lnTo>
                <a:lnTo>
                  <a:pt x="1826" y="998"/>
                </a:lnTo>
                <a:lnTo>
                  <a:pt x="1899" y="973"/>
                </a:lnTo>
                <a:lnTo>
                  <a:pt x="1923" y="1046"/>
                </a:lnTo>
                <a:lnTo>
                  <a:pt x="1972" y="1217"/>
                </a:lnTo>
                <a:lnTo>
                  <a:pt x="1826" y="1265"/>
                </a:lnTo>
                <a:lnTo>
                  <a:pt x="1680" y="1387"/>
                </a:lnTo>
                <a:lnTo>
                  <a:pt x="1388" y="1630"/>
                </a:lnTo>
                <a:lnTo>
                  <a:pt x="1145" y="1898"/>
                </a:lnTo>
                <a:lnTo>
                  <a:pt x="1023" y="2093"/>
                </a:lnTo>
                <a:lnTo>
                  <a:pt x="1023" y="2117"/>
                </a:lnTo>
                <a:lnTo>
                  <a:pt x="1023" y="2141"/>
                </a:lnTo>
                <a:lnTo>
                  <a:pt x="1047" y="2166"/>
                </a:lnTo>
                <a:lnTo>
                  <a:pt x="1096" y="2166"/>
                </a:lnTo>
                <a:lnTo>
                  <a:pt x="1193" y="2141"/>
                </a:lnTo>
                <a:lnTo>
                  <a:pt x="1291" y="2093"/>
                </a:lnTo>
                <a:lnTo>
                  <a:pt x="1461" y="1995"/>
                </a:lnTo>
                <a:lnTo>
                  <a:pt x="1826" y="1728"/>
                </a:lnTo>
                <a:lnTo>
                  <a:pt x="1996" y="1630"/>
                </a:lnTo>
                <a:lnTo>
                  <a:pt x="1996" y="1655"/>
                </a:lnTo>
                <a:lnTo>
                  <a:pt x="1923" y="2044"/>
                </a:lnTo>
                <a:lnTo>
                  <a:pt x="1777" y="2117"/>
                </a:lnTo>
                <a:lnTo>
                  <a:pt x="1656" y="2214"/>
                </a:lnTo>
                <a:lnTo>
                  <a:pt x="1315" y="2458"/>
                </a:lnTo>
                <a:lnTo>
                  <a:pt x="1193" y="2579"/>
                </a:lnTo>
                <a:lnTo>
                  <a:pt x="1120" y="2652"/>
                </a:lnTo>
                <a:lnTo>
                  <a:pt x="1096" y="2725"/>
                </a:lnTo>
                <a:lnTo>
                  <a:pt x="1096" y="2774"/>
                </a:lnTo>
                <a:lnTo>
                  <a:pt x="1120" y="2823"/>
                </a:lnTo>
                <a:lnTo>
                  <a:pt x="1193" y="2847"/>
                </a:lnTo>
                <a:lnTo>
                  <a:pt x="1291" y="2847"/>
                </a:lnTo>
                <a:lnTo>
                  <a:pt x="1461" y="2774"/>
                </a:lnTo>
                <a:lnTo>
                  <a:pt x="1631" y="2677"/>
                </a:lnTo>
                <a:lnTo>
                  <a:pt x="1777" y="2604"/>
                </a:lnTo>
                <a:lnTo>
                  <a:pt x="1874" y="2531"/>
                </a:lnTo>
                <a:lnTo>
                  <a:pt x="1874" y="2823"/>
                </a:lnTo>
                <a:lnTo>
                  <a:pt x="1874" y="2920"/>
                </a:lnTo>
                <a:lnTo>
                  <a:pt x="1364" y="3285"/>
                </a:lnTo>
                <a:lnTo>
                  <a:pt x="1169" y="3455"/>
                </a:lnTo>
                <a:lnTo>
                  <a:pt x="1072" y="3553"/>
                </a:lnTo>
                <a:lnTo>
                  <a:pt x="1023" y="3650"/>
                </a:lnTo>
                <a:lnTo>
                  <a:pt x="999" y="3699"/>
                </a:lnTo>
                <a:lnTo>
                  <a:pt x="1023" y="3723"/>
                </a:lnTo>
                <a:lnTo>
                  <a:pt x="1072" y="3747"/>
                </a:lnTo>
                <a:lnTo>
                  <a:pt x="1193" y="3723"/>
                </a:lnTo>
                <a:lnTo>
                  <a:pt x="1339" y="3674"/>
                </a:lnTo>
                <a:lnTo>
                  <a:pt x="1583" y="3528"/>
                </a:lnTo>
                <a:lnTo>
                  <a:pt x="1874" y="3334"/>
                </a:lnTo>
                <a:lnTo>
                  <a:pt x="1874" y="3772"/>
                </a:lnTo>
                <a:lnTo>
                  <a:pt x="1704" y="3869"/>
                </a:lnTo>
                <a:lnTo>
                  <a:pt x="1534" y="3966"/>
                </a:lnTo>
                <a:lnTo>
                  <a:pt x="1266" y="4137"/>
                </a:lnTo>
                <a:lnTo>
                  <a:pt x="1145" y="4258"/>
                </a:lnTo>
                <a:lnTo>
                  <a:pt x="1096" y="4307"/>
                </a:lnTo>
                <a:lnTo>
                  <a:pt x="1047" y="4380"/>
                </a:lnTo>
                <a:lnTo>
                  <a:pt x="1047" y="4429"/>
                </a:lnTo>
                <a:lnTo>
                  <a:pt x="1096" y="4477"/>
                </a:lnTo>
                <a:lnTo>
                  <a:pt x="1242" y="4477"/>
                </a:lnTo>
                <a:lnTo>
                  <a:pt x="1388" y="4453"/>
                </a:lnTo>
                <a:lnTo>
                  <a:pt x="1680" y="4331"/>
                </a:lnTo>
                <a:lnTo>
                  <a:pt x="1874" y="4258"/>
                </a:lnTo>
                <a:lnTo>
                  <a:pt x="1874" y="4623"/>
                </a:lnTo>
                <a:lnTo>
                  <a:pt x="1680" y="4721"/>
                </a:lnTo>
                <a:lnTo>
                  <a:pt x="1485" y="4818"/>
                </a:lnTo>
                <a:lnTo>
                  <a:pt x="1218" y="4988"/>
                </a:lnTo>
                <a:lnTo>
                  <a:pt x="1096" y="5086"/>
                </a:lnTo>
                <a:lnTo>
                  <a:pt x="999" y="5183"/>
                </a:lnTo>
                <a:lnTo>
                  <a:pt x="999" y="5232"/>
                </a:lnTo>
                <a:lnTo>
                  <a:pt x="974" y="5256"/>
                </a:lnTo>
                <a:lnTo>
                  <a:pt x="1023" y="5329"/>
                </a:lnTo>
                <a:lnTo>
                  <a:pt x="1072" y="5378"/>
                </a:lnTo>
                <a:lnTo>
                  <a:pt x="1145" y="5378"/>
                </a:lnTo>
                <a:lnTo>
                  <a:pt x="1388" y="5280"/>
                </a:lnTo>
                <a:lnTo>
                  <a:pt x="1607" y="5159"/>
                </a:lnTo>
                <a:lnTo>
                  <a:pt x="1874" y="5037"/>
                </a:lnTo>
                <a:lnTo>
                  <a:pt x="1874" y="5451"/>
                </a:lnTo>
                <a:lnTo>
                  <a:pt x="1656" y="5524"/>
                </a:lnTo>
                <a:lnTo>
                  <a:pt x="1510" y="5597"/>
                </a:lnTo>
                <a:lnTo>
                  <a:pt x="1339" y="5694"/>
                </a:lnTo>
                <a:lnTo>
                  <a:pt x="1193" y="5791"/>
                </a:lnTo>
                <a:lnTo>
                  <a:pt x="1145" y="5864"/>
                </a:lnTo>
                <a:lnTo>
                  <a:pt x="1120" y="5937"/>
                </a:lnTo>
                <a:lnTo>
                  <a:pt x="1120" y="5986"/>
                </a:lnTo>
                <a:lnTo>
                  <a:pt x="1145" y="6035"/>
                </a:lnTo>
                <a:lnTo>
                  <a:pt x="1169" y="6059"/>
                </a:lnTo>
                <a:lnTo>
                  <a:pt x="1218" y="6059"/>
                </a:lnTo>
                <a:lnTo>
                  <a:pt x="1388" y="6035"/>
                </a:lnTo>
                <a:lnTo>
                  <a:pt x="1558" y="5962"/>
                </a:lnTo>
                <a:lnTo>
                  <a:pt x="1704" y="5889"/>
                </a:lnTo>
                <a:lnTo>
                  <a:pt x="1874" y="5816"/>
                </a:lnTo>
                <a:lnTo>
                  <a:pt x="1874" y="6059"/>
                </a:lnTo>
                <a:lnTo>
                  <a:pt x="1680" y="6156"/>
                </a:lnTo>
                <a:lnTo>
                  <a:pt x="1485" y="6254"/>
                </a:lnTo>
                <a:lnTo>
                  <a:pt x="1291" y="6375"/>
                </a:lnTo>
                <a:lnTo>
                  <a:pt x="1096" y="6521"/>
                </a:lnTo>
                <a:lnTo>
                  <a:pt x="1072" y="6545"/>
                </a:lnTo>
                <a:lnTo>
                  <a:pt x="1072" y="6570"/>
                </a:lnTo>
                <a:lnTo>
                  <a:pt x="1096" y="6594"/>
                </a:lnTo>
                <a:lnTo>
                  <a:pt x="1242" y="6594"/>
                </a:lnTo>
                <a:lnTo>
                  <a:pt x="1364" y="6570"/>
                </a:lnTo>
                <a:lnTo>
                  <a:pt x="1583" y="6497"/>
                </a:lnTo>
                <a:lnTo>
                  <a:pt x="1874" y="6375"/>
                </a:lnTo>
                <a:lnTo>
                  <a:pt x="1874" y="6764"/>
                </a:lnTo>
                <a:lnTo>
                  <a:pt x="1704" y="6886"/>
                </a:lnTo>
                <a:lnTo>
                  <a:pt x="1534" y="7008"/>
                </a:lnTo>
                <a:lnTo>
                  <a:pt x="1364" y="7129"/>
                </a:lnTo>
                <a:lnTo>
                  <a:pt x="1218" y="7275"/>
                </a:lnTo>
                <a:lnTo>
                  <a:pt x="1096" y="7470"/>
                </a:lnTo>
                <a:lnTo>
                  <a:pt x="1096" y="7494"/>
                </a:lnTo>
                <a:lnTo>
                  <a:pt x="1120" y="7494"/>
                </a:lnTo>
                <a:lnTo>
                  <a:pt x="1315" y="7446"/>
                </a:lnTo>
                <a:lnTo>
                  <a:pt x="1461" y="7373"/>
                </a:lnTo>
                <a:lnTo>
                  <a:pt x="1802" y="7202"/>
                </a:lnTo>
                <a:lnTo>
                  <a:pt x="1899" y="7154"/>
                </a:lnTo>
                <a:lnTo>
                  <a:pt x="1899" y="7446"/>
                </a:lnTo>
                <a:lnTo>
                  <a:pt x="1656" y="7567"/>
                </a:lnTo>
                <a:lnTo>
                  <a:pt x="1437" y="7738"/>
                </a:lnTo>
                <a:lnTo>
                  <a:pt x="1339" y="7811"/>
                </a:lnTo>
                <a:lnTo>
                  <a:pt x="1266" y="7908"/>
                </a:lnTo>
                <a:lnTo>
                  <a:pt x="1145" y="8078"/>
                </a:lnTo>
                <a:lnTo>
                  <a:pt x="1145" y="8127"/>
                </a:lnTo>
                <a:lnTo>
                  <a:pt x="1169" y="8127"/>
                </a:lnTo>
                <a:lnTo>
                  <a:pt x="1291" y="8103"/>
                </a:lnTo>
                <a:lnTo>
                  <a:pt x="1388" y="8078"/>
                </a:lnTo>
                <a:lnTo>
                  <a:pt x="1485" y="8054"/>
                </a:lnTo>
                <a:lnTo>
                  <a:pt x="1583" y="8005"/>
                </a:lnTo>
                <a:lnTo>
                  <a:pt x="1899" y="7835"/>
                </a:lnTo>
                <a:lnTo>
                  <a:pt x="1923" y="8346"/>
                </a:lnTo>
                <a:lnTo>
                  <a:pt x="1899" y="8370"/>
                </a:lnTo>
                <a:lnTo>
                  <a:pt x="1461" y="8638"/>
                </a:lnTo>
                <a:lnTo>
                  <a:pt x="1242" y="8760"/>
                </a:lnTo>
                <a:lnTo>
                  <a:pt x="1145" y="8857"/>
                </a:lnTo>
                <a:lnTo>
                  <a:pt x="1047" y="8930"/>
                </a:lnTo>
                <a:lnTo>
                  <a:pt x="1047" y="9003"/>
                </a:lnTo>
                <a:lnTo>
                  <a:pt x="1072" y="9052"/>
                </a:lnTo>
                <a:lnTo>
                  <a:pt x="1169" y="9076"/>
                </a:lnTo>
                <a:lnTo>
                  <a:pt x="1388" y="9076"/>
                </a:lnTo>
                <a:lnTo>
                  <a:pt x="1510" y="9027"/>
                </a:lnTo>
                <a:lnTo>
                  <a:pt x="1729" y="8930"/>
                </a:lnTo>
                <a:lnTo>
                  <a:pt x="1923" y="8784"/>
                </a:lnTo>
                <a:lnTo>
                  <a:pt x="1947" y="9149"/>
                </a:lnTo>
                <a:lnTo>
                  <a:pt x="1874" y="9173"/>
                </a:lnTo>
                <a:lnTo>
                  <a:pt x="1656" y="9344"/>
                </a:lnTo>
                <a:lnTo>
                  <a:pt x="1461" y="9514"/>
                </a:lnTo>
                <a:lnTo>
                  <a:pt x="1096" y="9879"/>
                </a:lnTo>
                <a:lnTo>
                  <a:pt x="1096" y="9928"/>
                </a:lnTo>
                <a:lnTo>
                  <a:pt x="1120" y="9928"/>
                </a:lnTo>
                <a:lnTo>
                  <a:pt x="1339" y="9830"/>
                </a:lnTo>
                <a:lnTo>
                  <a:pt x="1558" y="9733"/>
                </a:lnTo>
                <a:lnTo>
                  <a:pt x="1947" y="9465"/>
                </a:lnTo>
                <a:lnTo>
                  <a:pt x="1972" y="10049"/>
                </a:lnTo>
                <a:lnTo>
                  <a:pt x="1874" y="10098"/>
                </a:lnTo>
                <a:lnTo>
                  <a:pt x="1680" y="10171"/>
                </a:lnTo>
                <a:lnTo>
                  <a:pt x="1510" y="10293"/>
                </a:lnTo>
                <a:lnTo>
                  <a:pt x="1364" y="10366"/>
                </a:lnTo>
                <a:lnTo>
                  <a:pt x="1242" y="10512"/>
                </a:lnTo>
                <a:lnTo>
                  <a:pt x="1193" y="10560"/>
                </a:lnTo>
                <a:lnTo>
                  <a:pt x="1169" y="10658"/>
                </a:lnTo>
                <a:lnTo>
                  <a:pt x="1169" y="10731"/>
                </a:lnTo>
                <a:lnTo>
                  <a:pt x="1169" y="10804"/>
                </a:lnTo>
                <a:lnTo>
                  <a:pt x="1218" y="10852"/>
                </a:lnTo>
                <a:lnTo>
                  <a:pt x="1242" y="10877"/>
                </a:lnTo>
                <a:lnTo>
                  <a:pt x="1291" y="10877"/>
                </a:lnTo>
                <a:lnTo>
                  <a:pt x="1412" y="10804"/>
                </a:lnTo>
                <a:lnTo>
                  <a:pt x="1510" y="10731"/>
                </a:lnTo>
                <a:lnTo>
                  <a:pt x="1607" y="10633"/>
                </a:lnTo>
                <a:lnTo>
                  <a:pt x="1729" y="10560"/>
                </a:lnTo>
                <a:lnTo>
                  <a:pt x="1850" y="10487"/>
                </a:lnTo>
                <a:lnTo>
                  <a:pt x="1996" y="10439"/>
                </a:lnTo>
                <a:lnTo>
                  <a:pt x="1996" y="10682"/>
                </a:lnTo>
                <a:lnTo>
                  <a:pt x="1850" y="10755"/>
                </a:lnTo>
                <a:lnTo>
                  <a:pt x="1729" y="10828"/>
                </a:lnTo>
                <a:lnTo>
                  <a:pt x="1485" y="11023"/>
                </a:lnTo>
                <a:lnTo>
                  <a:pt x="1266" y="11217"/>
                </a:lnTo>
                <a:lnTo>
                  <a:pt x="1072" y="11436"/>
                </a:lnTo>
                <a:lnTo>
                  <a:pt x="1072" y="11461"/>
                </a:lnTo>
                <a:lnTo>
                  <a:pt x="1096" y="11485"/>
                </a:lnTo>
                <a:lnTo>
                  <a:pt x="1120" y="11509"/>
                </a:lnTo>
                <a:lnTo>
                  <a:pt x="1388" y="11436"/>
                </a:lnTo>
                <a:lnTo>
                  <a:pt x="1656" y="11315"/>
                </a:lnTo>
                <a:lnTo>
                  <a:pt x="2020" y="11096"/>
                </a:lnTo>
                <a:lnTo>
                  <a:pt x="2020" y="11680"/>
                </a:lnTo>
                <a:lnTo>
                  <a:pt x="1802" y="11801"/>
                </a:lnTo>
                <a:lnTo>
                  <a:pt x="1607" y="11947"/>
                </a:lnTo>
                <a:lnTo>
                  <a:pt x="1364" y="12166"/>
                </a:lnTo>
                <a:lnTo>
                  <a:pt x="1242" y="12264"/>
                </a:lnTo>
                <a:lnTo>
                  <a:pt x="1096" y="12361"/>
                </a:lnTo>
                <a:lnTo>
                  <a:pt x="1096" y="12385"/>
                </a:lnTo>
                <a:lnTo>
                  <a:pt x="1096" y="12410"/>
                </a:lnTo>
                <a:lnTo>
                  <a:pt x="1120" y="12410"/>
                </a:lnTo>
                <a:lnTo>
                  <a:pt x="1388" y="12385"/>
                </a:lnTo>
                <a:lnTo>
                  <a:pt x="1534" y="12337"/>
                </a:lnTo>
                <a:lnTo>
                  <a:pt x="1656" y="12288"/>
                </a:lnTo>
                <a:lnTo>
                  <a:pt x="2045" y="12069"/>
                </a:lnTo>
                <a:lnTo>
                  <a:pt x="2045" y="12483"/>
                </a:lnTo>
                <a:lnTo>
                  <a:pt x="1874" y="12556"/>
                </a:lnTo>
                <a:lnTo>
                  <a:pt x="1729" y="12629"/>
                </a:lnTo>
                <a:lnTo>
                  <a:pt x="1558" y="12702"/>
                </a:lnTo>
                <a:lnTo>
                  <a:pt x="1388" y="12799"/>
                </a:lnTo>
                <a:lnTo>
                  <a:pt x="1242" y="12921"/>
                </a:lnTo>
                <a:lnTo>
                  <a:pt x="1169" y="12994"/>
                </a:lnTo>
                <a:lnTo>
                  <a:pt x="1120" y="13067"/>
                </a:lnTo>
                <a:lnTo>
                  <a:pt x="1120" y="13115"/>
                </a:lnTo>
                <a:lnTo>
                  <a:pt x="1120" y="13164"/>
                </a:lnTo>
                <a:lnTo>
                  <a:pt x="1169" y="13213"/>
                </a:lnTo>
                <a:lnTo>
                  <a:pt x="1218" y="13213"/>
                </a:lnTo>
                <a:lnTo>
                  <a:pt x="1388" y="13188"/>
                </a:lnTo>
                <a:lnTo>
                  <a:pt x="1558" y="13140"/>
                </a:lnTo>
                <a:lnTo>
                  <a:pt x="1874" y="12994"/>
                </a:lnTo>
                <a:lnTo>
                  <a:pt x="2069" y="12921"/>
                </a:lnTo>
                <a:lnTo>
                  <a:pt x="2069" y="13067"/>
                </a:lnTo>
                <a:lnTo>
                  <a:pt x="1923" y="13091"/>
                </a:lnTo>
                <a:lnTo>
                  <a:pt x="1777" y="13140"/>
                </a:lnTo>
                <a:lnTo>
                  <a:pt x="1631" y="13213"/>
                </a:lnTo>
                <a:lnTo>
                  <a:pt x="1485" y="13286"/>
                </a:lnTo>
                <a:lnTo>
                  <a:pt x="1339" y="13407"/>
                </a:lnTo>
                <a:lnTo>
                  <a:pt x="1242" y="13505"/>
                </a:lnTo>
                <a:lnTo>
                  <a:pt x="1145" y="13626"/>
                </a:lnTo>
                <a:lnTo>
                  <a:pt x="1072" y="13772"/>
                </a:lnTo>
                <a:lnTo>
                  <a:pt x="1047" y="13797"/>
                </a:lnTo>
                <a:lnTo>
                  <a:pt x="1072" y="13821"/>
                </a:lnTo>
                <a:lnTo>
                  <a:pt x="1096" y="13845"/>
                </a:lnTo>
                <a:lnTo>
                  <a:pt x="1120" y="13870"/>
                </a:lnTo>
                <a:lnTo>
                  <a:pt x="1242" y="13845"/>
                </a:lnTo>
                <a:lnTo>
                  <a:pt x="1364" y="13821"/>
                </a:lnTo>
                <a:lnTo>
                  <a:pt x="1583" y="13699"/>
                </a:lnTo>
                <a:lnTo>
                  <a:pt x="1826" y="13578"/>
                </a:lnTo>
                <a:lnTo>
                  <a:pt x="2069" y="13432"/>
                </a:lnTo>
                <a:lnTo>
                  <a:pt x="2069" y="13772"/>
                </a:lnTo>
                <a:lnTo>
                  <a:pt x="1972" y="13797"/>
                </a:lnTo>
                <a:lnTo>
                  <a:pt x="1850" y="13870"/>
                </a:lnTo>
                <a:lnTo>
                  <a:pt x="1680" y="13967"/>
                </a:lnTo>
                <a:lnTo>
                  <a:pt x="1461" y="14113"/>
                </a:lnTo>
                <a:lnTo>
                  <a:pt x="1242" y="14283"/>
                </a:lnTo>
                <a:lnTo>
                  <a:pt x="1145" y="14380"/>
                </a:lnTo>
                <a:lnTo>
                  <a:pt x="1072" y="14478"/>
                </a:lnTo>
                <a:lnTo>
                  <a:pt x="1047" y="14551"/>
                </a:lnTo>
                <a:lnTo>
                  <a:pt x="1023" y="14648"/>
                </a:lnTo>
                <a:lnTo>
                  <a:pt x="999" y="14672"/>
                </a:lnTo>
                <a:lnTo>
                  <a:pt x="1023" y="14721"/>
                </a:lnTo>
                <a:lnTo>
                  <a:pt x="1047" y="14745"/>
                </a:lnTo>
                <a:lnTo>
                  <a:pt x="1096" y="14745"/>
                </a:lnTo>
                <a:lnTo>
                  <a:pt x="1218" y="14721"/>
                </a:lnTo>
                <a:lnTo>
                  <a:pt x="1266" y="14697"/>
                </a:lnTo>
                <a:lnTo>
                  <a:pt x="1339" y="14672"/>
                </a:lnTo>
                <a:lnTo>
                  <a:pt x="1753" y="14429"/>
                </a:lnTo>
                <a:lnTo>
                  <a:pt x="2069" y="14259"/>
                </a:lnTo>
                <a:lnTo>
                  <a:pt x="2069" y="14770"/>
                </a:lnTo>
                <a:lnTo>
                  <a:pt x="1947" y="14794"/>
                </a:lnTo>
                <a:lnTo>
                  <a:pt x="1826" y="14867"/>
                </a:lnTo>
                <a:lnTo>
                  <a:pt x="1607" y="14989"/>
                </a:lnTo>
                <a:lnTo>
                  <a:pt x="1461" y="15110"/>
                </a:lnTo>
                <a:lnTo>
                  <a:pt x="1315" y="15232"/>
                </a:lnTo>
                <a:lnTo>
                  <a:pt x="1193" y="15378"/>
                </a:lnTo>
                <a:lnTo>
                  <a:pt x="1145" y="15475"/>
                </a:lnTo>
                <a:lnTo>
                  <a:pt x="1145" y="15548"/>
                </a:lnTo>
                <a:lnTo>
                  <a:pt x="1169" y="15597"/>
                </a:lnTo>
                <a:lnTo>
                  <a:pt x="1218" y="15621"/>
                </a:lnTo>
                <a:lnTo>
                  <a:pt x="1291" y="15621"/>
                </a:lnTo>
                <a:lnTo>
                  <a:pt x="1388" y="15597"/>
                </a:lnTo>
                <a:lnTo>
                  <a:pt x="1510" y="15500"/>
                </a:lnTo>
                <a:lnTo>
                  <a:pt x="1899" y="15256"/>
                </a:lnTo>
                <a:lnTo>
                  <a:pt x="2069" y="15159"/>
                </a:lnTo>
                <a:lnTo>
                  <a:pt x="2069" y="15402"/>
                </a:lnTo>
                <a:lnTo>
                  <a:pt x="1947" y="15451"/>
                </a:lnTo>
                <a:lnTo>
                  <a:pt x="1802" y="15524"/>
                </a:lnTo>
                <a:lnTo>
                  <a:pt x="1583" y="15743"/>
                </a:lnTo>
                <a:lnTo>
                  <a:pt x="1339" y="15913"/>
                </a:lnTo>
                <a:lnTo>
                  <a:pt x="1218" y="16035"/>
                </a:lnTo>
                <a:lnTo>
                  <a:pt x="1145" y="16157"/>
                </a:lnTo>
                <a:lnTo>
                  <a:pt x="1145" y="16230"/>
                </a:lnTo>
                <a:lnTo>
                  <a:pt x="1193" y="16254"/>
                </a:lnTo>
                <a:lnTo>
                  <a:pt x="1339" y="16254"/>
                </a:lnTo>
                <a:lnTo>
                  <a:pt x="1485" y="16205"/>
                </a:lnTo>
                <a:lnTo>
                  <a:pt x="1631" y="16132"/>
                </a:lnTo>
                <a:lnTo>
                  <a:pt x="1753" y="16035"/>
                </a:lnTo>
                <a:lnTo>
                  <a:pt x="2069" y="15840"/>
                </a:lnTo>
                <a:lnTo>
                  <a:pt x="2069" y="16205"/>
                </a:lnTo>
                <a:lnTo>
                  <a:pt x="1826" y="16278"/>
                </a:lnTo>
                <a:lnTo>
                  <a:pt x="1534" y="16400"/>
                </a:lnTo>
                <a:lnTo>
                  <a:pt x="1412" y="16473"/>
                </a:lnTo>
                <a:lnTo>
                  <a:pt x="1315" y="16570"/>
                </a:lnTo>
                <a:lnTo>
                  <a:pt x="1242" y="16668"/>
                </a:lnTo>
                <a:lnTo>
                  <a:pt x="1193" y="16789"/>
                </a:lnTo>
                <a:lnTo>
                  <a:pt x="1193" y="16838"/>
                </a:lnTo>
                <a:lnTo>
                  <a:pt x="1193" y="16862"/>
                </a:lnTo>
                <a:lnTo>
                  <a:pt x="1218" y="16887"/>
                </a:lnTo>
                <a:lnTo>
                  <a:pt x="1412" y="16887"/>
                </a:lnTo>
                <a:lnTo>
                  <a:pt x="1558" y="16814"/>
                </a:lnTo>
                <a:lnTo>
                  <a:pt x="1996" y="16643"/>
                </a:lnTo>
                <a:lnTo>
                  <a:pt x="2045" y="16643"/>
                </a:lnTo>
                <a:lnTo>
                  <a:pt x="2020" y="17154"/>
                </a:lnTo>
                <a:lnTo>
                  <a:pt x="1826" y="17276"/>
                </a:lnTo>
                <a:lnTo>
                  <a:pt x="1631" y="17398"/>
                </a:lnTo>
                <a:lnTo>
                  <a:pt x="1534" y="17471"/>
                </a:lnTo>
                <a:lnTo>
                  <a:pt x="1437" y="17544"/>
                </a:lnTo>
                <a:lnTo>
                  <a:pt x="1364" y="17665"/>
                </a:lnTo>
                <a:lnTo>
                  <a:pt x="1339" y="17787"/>
                </a:lnTo>
                <a:lnTo>
                  <a:pt x="1339" y="17811"/>
                </a:lnTo>
                <a:lnTo>
                  <a:pt x="1485" y="17811"/>
                </a:lnTo>
                <a:lnTo>
                  <a:pt x="1607" y="17787"/>
                </a:lnTo>
                <a:lnTo>
                  <a:pt x="1826" y="17714"/>
                </a:lnTo>
                <a:lnTo>
                  <a:pt x="1996" y="17617"/>
                </a:lnTo>
                <a:lnTo>
                  <a:pt x="1996" y="17811"/>
                </a:lnTo>
                <a:lnTo>
                  <a:pt x="1947" y="17811"/>
                </a:lnTo>
                <a:lnTo>
                  <a:pt x="1729" y="17909"/>
                </a:lnTo>
                <a:lnTo>
                  <a:pt x="1485" y="18030"/>
                </a:lnTo>
                <a:lnTo>
                  <a:pt x="1388" y="18103"/>
                </a:lnTo>
                <a:lnTo>
                  <a:pt x="1291" y="18176"/>
                </a:lnTo>
                <a:lnTo>
                  <a:pt x="1193" y="18274"/>
                </a:lnTo>
                <a:lnTo>
                  <a:pt x="1145" y="18371"/>
                </a:lnTo>
                <a:lnTo>
                  <a:pt x="1120" y="18420"/>
                </a:lnTo>
                <a:lnTo>
                  <a:pt x="1145" y="18468"/>
                </a:lnTo>
                <a:lnTo>
                  <a:pt x="1193" y="18493"/>
                </a:lnTo>
                <a:lnTo>
                  <a:pt x="1242" y="18517"/>
                </a:lnTo>
                <a:lnTo>
                  <a:pt x="1437" y="18468"/>
                </a:lnTo>
                <a:lnTo>
                  <a:pt x="1631" y="18395"/>
                </a:lnTo>
                <a:lnTo>
                  <a:pt x="1996" y="18225"/>
                </a:lnTo>
                <a:lnTo>
                  <a:pt x="1972" y="18687"/>
                </a:lnTo>
                <a:lnTo>
                  <a:pt x="1753" y="18809"/>
                </a:lnTo>
                <a:lnTo>
                  <a:pt x="1558" y="18931"/>
                </a:lnTo>
                <a:lnTo>
                  <a:pt x="1315" y="19101"/>
                </a:lnTo>
                <a:lnTo>
                  <a:pt x="1242" y="19198"/>
                </a:lnTo>
                <a:lnTo>
                  <a:pt x="1169" y="19296"/>
                </a:lnTo>
                <a:lnTo>
                  <a:pt x="1169" y="19344"/>
                </a:lnTo>
                <a:lnTo>
                  <a:pt x="1169" y="19369"/>
                </a:lnTo>
                <a:lnTo>
                  <a:pt x="1193" y="19393"/>
                </a:lnTo>
                <a:lnTo>
                  <a:pt x="1242" y="19393"/>
                </a:lnTo>
                <a:lnTo>
                  <a:pt x="1339" y="19369"/>
                </a:lnTo>
                <a:lnTo>
                  <a:pt x="1437" y="19344"/>
                </a:lnTo>
                <a:lnTo>
                  <a:pt x="1729" y="19223"/>
                </a:lnTo>
                <a:lnTo>
                  <a:pt x="1996" y="19101"/>
                </a:lnTo>
                <a:lnTo>
                  <a:pt x="1996" y="19393"/>
                </a:lnTo>
                <a:lnTo>
                  <a:pt x="1899" y="19417"/>
                </a:lnTo>
                <a:lnTo>
                  <a:pt x="1802" y="19466"/>
                </a:lnTo>
                <a:lnTo>
                  <a:pt x="1631" y="19588"/>
                </a:lnTo>
                <a:lnTo>
                  <a:pt x="1412" y="19758"/>
                </a:lnTo>
                <a:lnTo>
                  <a:pt x="1193" y="19928"/>
                </a:lnTo>
                <a:lnTo>
                  <a:pt x="1169" y="20001"/>
                </a:lnTo>
                <a:lnTo>
                  <a:pt x="1169" y="20050"/>
                </a:lnTo>
                <a:lnTo>
                  <a:pt x="1169" y="20123"/>
                </a:lnTo>
                <a:lnTo>
                  <a:pt x="1218" y="20172"/>
                </a:lnTo>
                <a:lnTo>
                  <a:pt x="901" y="20172"/>
                </a:lnTo>
                <a:lnTo>
                  <a:pt x="561" y="20196"/>
                </a:lnTo>
                <a:lnTo>
                  <a:pt x="512" y="19052"/>
                </a:lnTo>
                <a:lnTo>
                  <a:pt x="488" y="17909"/>
                </a:lnTo>
                <a:lnTo>
                  <a:pt x="488" y="16765"/>
                </a:lnTo>
                <a:lnTo>
                  <a:pt x="488" y="15646"/>
                </a:lnTo>
                <a:lnTo>
                  <a:pt x="536" y="13359"/>
                </a:lnTo>
                <a:lnTo>
                  <a:pt x="561" y="11096"/>
                </a:lnTo>
                <a:lnTo>
                  <a:pt x="585" y="8735"/>
                </a:lnTo>
                <a:lnTo>
                  <a:pt x="609" y="6375"/>
                </a:lnTo>
                <a:lnTo>
                  <a:pt x="634" y="4039"/>
                </a:lnTo>
                <a:lnTo>
                  <a:pt x="609" y="1679"/>
                </a:lnTo>
                <a:lnTo>
                  <a:pt x="658" y="1606"/>
                </a:lnTo>
                <a:lnTo>
                  <a:pt x="682" y="1533"/>
                </a:lnTo>
                <a:lnTo>
                  <a:pt x="707" y="1265"/>
                </a:lnTo>
                <a:lnTo>
                  <a:pt x="780" y="1022"/>
                </a:lnTo>
                <a:lnTo>
                  <a:pt x="877" y="803"/>
                </a:lnTo>
                <a:lnTo>
                  <a:pt x="1023" y="584"/>
                </a:lnTo>
                <a:lnTo>
                  <a:pt x="1120" y="511"/>
                </a:lnTo>
                <a:lnTo>
                  <a:pt x="1193" y="462"/>
                </a:lnTo>
                <a:lnTo>
                  <a:pt x="1291" y="438"/>
                </a:lnTo>
                <a:close/>
                <a:moveTo>
                  <a:pt x="2045" y="19855"/>
                </a:moveTo>
                <a:lnTo>
                  <a:pt x="2069" y="20196"/>
                </a:lnTo>
                <a:lnTo>
                  <a:pt x="1461" y="20172"/>
                </a:lnTo>
                <a:lnTo>
                  <a:pt x="1631" y="20099"/>
                </a:lnTo>
                <a:lnTo>
                  <a:pt x="1802" y="20001"/>
                </a:lnTo>
                <a:lnTo>
                  <a:pt x="2045" y="19855"/>
                </a:lnTo>
                <a:close/>
                <a:moveTo>
                  <a:pt x="1291" y="0"/>
                </a:moveTo>
                <a:lnTo>
                  <a:pt x="1145" y="24"/>
                </a:lnTo>
                <a:lnTo>
                  <a:pt x="1023" y="73"/>
                </a:lnTo>
                <a:lnTo>
                  <a:pt x="901" y="122"/>
                </a:lnTo>
                <a:lnTo>
                  <a:pt x="780" y="219"/>
                </a:lnTo>
                <a:lnTo>
                  <a:pt x="682" y="316"/>
                </a:lnTo>
                <a:lnTo>
                  <a:pt x="585" y="438"/>
                </a:lnTo>
                <a:lnTo>
                  <a:pt x="488" y="560"/>
                </a:lnTo>
                <a:lnTo>
                  <a:pt x="415" y="706"/>
                </a:lnTo>
                <a:lnTo>
                  <a:pt x="366" y="852"/>
                </a:lnTo>
                <a:lnTo>
                  <a:pt x="317" y="1022"/>
                </a:lnTo>
                <a:lnTo>
                  <a:pt x="293" y="1168"/>
                </a:lnTo>
                <a:lnTo>
                  <a:pt x="293" y="1338"/>
                </a:lnTo>
                <a:lnTo>
                  <a:pt x="269" y="1387"/>
                </a:lnTo>
                <a:lnTo>
                  <a:pt x="171" y="6156"/>
                </a:lnTo>
                <a:lnTo>
                  <a:pt x="123" y="10901"/>
                </a:lnTo>
                <a:lnTo>
                  <a:pt x="74" y="13286"/>
                </a:lnTo>
                <a:lnTo>
                  <a:pt x="1" y="15694"/>
                </a:lnTo>
                <a:lnTo>
                  <a:pt x="1" y="16887"/>
                </a:lnTo>
                <a:lnTo>
                  <a:pt x="1" y="18079"/>
                </a:lnTo>
                <a:lnTo>
                  <a:pt x="25" y="19271"/>
                </a:lnTo>
                <a:lnTo>
                  <a:pt x="98" y="20464"/>
                </a:lnTo>
                <a:lnTo>
                  <a:pt x="123" y="20561"/>
                </a:lnTo>
                <a:lnTo>
                  <a:pt x="171" y="20634"/>
                </a:lnTo>
                <a:lnTo>
                  <a:pt x="244" y="20658"/>
                </a:lnTo>
                <a:lnTo>
                  <a:pt x="317" y="20683"/>
                </a:lnTo>
                <a:lnTo>
                  <a:pt x="390" y="20707"/>
                </a:lnTo>
                <a:lnTo>
                  <a:pt x="463" y="20683"/>
                </a:lnTo>
                <a:lnTo>
                  <a:pt x="536" y="20634"/>
                </a:lnTo>
                <a:lnTo>
                  <a:pt x="561" y="20585"/>
                </a:lnTo>
                <a:lnTo>
                  <a:pt x="926" y="20634"/>
                </a:lnTo>
                <a:lnTo>
                  <a:pt x="1315" y="20658"/>
                </a:lnTo>
                <a:lnTo>
                  <a:pt x="2069" y="20634"/>
                </a:lnTo>
                <a:lnTo>
                  <a:pt x="2118" y="20634"/>
                </a:lnTo>
                <a:lnTo>
                  <a:pt x="2166" y="20610"/>
                </a:lnTo>
                <a:lnTo>
                  <a:pt x="2215" y="20658"/>
                </a:lnTo>
                <a:lnTo>
                  <a:pt x="2288" y="20683"/>
                </a:lnTo>
                <a:lnTo>
                  <a:pt x="2361" y="20683"/>
                </a:lnTo>
                <a:lnTo>
                  <a:pt x="2410" y="20658"/>
                </a:lnTo>
                <a:lnTo>
                  <a:pt x="2483" y="20610"/>
                </a:lnTo>
                <a:lnTo>
                  <a:pt x="2507" y="20561"/>
                </a:lnTo>
                <a:lnTo>
                  <a:pt x="2556" y="20488"/>
                </a:lnTo>
                <a:lnTo>
                  <a:pt x="2556" y="20415"/>
                </a:lnTo>
                <a:lnTo>
                  <a:pt x="2458" y="19807"/>
                </a:lnTo>
                <a:lnTo>
                  <a:pt x="2434" y="19223"/>
                </a:lnTo>
                <a:lnTo>
                  <a:pt x="2410" y="18614"/>
                </a:lnTo>
                <a:lnTo>
                  <a:pt x="2410" y="18006"/>
                </a:lnTo>
                <a:lnTo>
                  <a:pt x="2483" y="16814"/>
                </a:lnTo>
                <a:lnTo>
                  <a:pt x="2531" y="15621"/>
                </a:lnTo>
                <a:lnTo>
                  <a:pt x="2531" y="14308"/>
                </a:lnTo>
                <a:lnTo>
                  <a:pt x="2507" y="13018"/>
                </a:lnTo>
                <a:lnTo>
                  <a:pt x="2434" y="10390"/>
                </a:lnTo>
                <a:lnTo>
                  <a:pt x="2361" y="8638"/>
                </a:lnTo>
                <a:lnTo>
                  <a:pt x="2312" y="6886"/>
                </a:lnTo>
                <a:lnTo>
                  <a:pt x="2361" y="6837"/>
                </a:lnTo>
                <a:lnTo>
                  <a:pt x="2385" y="6764"/>
                </a:lnTo>
                <a:lnTo>
                  <a:pt x="2385" y="6691"/>
                </a:lnTo>
                <a:lnTo>
                  <a:pt x="2361" y="6667"/>
                </a:lnTo>
                <a:lnTo>
                  <a:pt x="2337" y="6643"/>
                </a:lnTo>
                <a:lnTo>
                  <a:pt x="2312" y="6643"/>
                </a:lnTo>
                <a:lnTo>
                  <a:pt x="2312" y="5280"/>
                </a:lnTo>
                <a:lnTo>
                  <a:pt x="2312" y="4283"/>
                </a:lnTo>
                <a:lnTo>
                  <a:pt x="2288" y="3285"/>
                </a:lnTo>
                <a:lnTo>
                  <a:pt x="2312" y="2823"/>
                </a:lnTo>
                <a:lnTo>
                  <a:pt x="2361" y="2701"/>
                </a:lnTo>
                <a:lnTo>
                  <a:pt x="2385" y="2531"/>
                </a:lnTo>
                <a:lnTo>
                  <a:pt x="2434" y="2214"/>
                </a:lnTo>
                <a:lnTo>
                  <a:pt x="2458" y="1582"/>
                </a:lnTo>
                <a:lnTo>
                  <a:pt x="2458" y="1387"/>
                </a:lnTo>
                <a:lnTo>
                  <a:pt x="2434" y="1192"/>
                </a:lnTo>
                <a:lnTo>
                  <a:pt x="2410" y="998"/>
                </a:lnTo>
                <a:lnTo>
                  <a:pt x="2337" y="827"/>
                </a:lnTo>
                <a:lnTo>
                  <a:pt x="2264" y="657"/>
                </a:lnTo>
                <a:lnTo>
                  <a:pt x="2166" y="487"/>
                </a:lnTo>
                <a:lnTo>
                  <a:pt x="2045" y="341"/>
                </a:lnTo>
                <a:lnTo>
                  <a:pt x="1899" y="219"/>
                </a:lnTo>
                <a:lnTo>
                  <a:pt x="1753" y="122"/>
                </a:lnTo>
                <a:lnTo>
                  <a:pt x="1583" y="49"/>
                </a:lnTo>
                <a:lnTo>
                  <a:pt x="143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9726869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37</a:t>
            </a:fld>
            <a:endParaRPr/>
          </a:p>
        </p:txBody>
      </p:sp>
      <p:graphicFrame>
        <p:nvGraphicFramePr>
          <p:cNvPr id="2" name="Table 1"/>
          <p:cNvGraphicFramePr>
            <a:graphicFrameLocks noGrp="1"/>
          </p:cNvGraphicFramePr>
          <p:nvPr>
            <p:extLst>
              <p:ext uri="{D42A27DB-BD31-4B8C-83A1-F6EECF244321}">
                <p14:modId xmlns:p14="http://schemas.microsoft.com/office/powerpoint/2010/main" val="469816452"/>
              </p:ext>
            </p:extLst>
          </p:nvPr>
        </p:nvGraphicFramePr>
        <p:xfrm>
          <a:off x="1127761" y="599439"/>
          <a:ext cx="6959599" cy="3906538"/>
        </p:xfrm>
        <a:graphic>
          <a:graphicData uri="http://schemas.openxmlformats.org/drawingml/2006/table">
            <a:tbl>
              <a:tblPr firstRow="1" bandRow="1">
                <a:tableStyleId>{5EFBD0F5-53F4-4190-B25C-30495F166836}</a:tableStyleId>
              </a:tblPr>
              <a:tblGrid>
                <a:gridCol w="1127759">
                  <a:extLst>
                    <a:ext uri="{9D8B030D-6E8A-4147-A177-3AD203B41FA5}">
                      <a16:colId xmlns:a16="http://schemas.microsoft.com/office/drawing/2014/main" xmlns="" val="1818103667"/>
                    </a:ext>
                  </a:extLst>
                </a:gridCol>
                <a:gridCol w="1198880">
                  <a:extLst>
                    <a:ext uri="{9D8B030D-6E8A-4147-A177-3AD203B41FA5}">
                      <a16:colId xmlns:a16="http://schemas.microsoft.com/office/drawing/2014/main" xmlns="" val="3915102573"/>
                    </a:ext>
                  </a:extLst>
                </a:gridCol>
                <a:gridCol w="2479040">
                  <a:extLst>
                    <a:ext uri="{9D8B030D-6E8A-4147-A177-3AD203B41FA5}">
                      <a16:colId xmlns:a16="http://schemas.microsoft.com/office/drawing/2014/main" xmlns="" val="998059338"/>
                    </a:ext>
                  </a:extLst>
                </a:gridCol>
                <a:gridCol w="2153920">
                  <a:extLst>
                    <a:ext uri="{9D8B030D-6E8A-4147-A177-3AD203B41FA5}">
                      <a16:colId xmlns:a16="http://schemas.microsoft.com/office/drawing/2014/main" xmlns="" val="3704772664"/>
                    </a:ext>
                  </a:extLst>
                </a:gridCol>
              </a:tblGrid>
              <a:tr h="497841">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1st CLMV</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Lao PDR</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Chair: PM Lao PDR</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28 November 2004</a:t>
                      </a:r>
                    </a:p>
                  </a:txBody>
                  <a:tcPr marL="68580" marR="68580" marT="0" marB="0" anchor="ctr"/>
                </a:tc>
                <a:extLst>
                  <a:ext uri="{0D108BD9-81ED-4DB2-BD59-A6C34878D82A}">
                    <a16:rowId xmlns:a16="http://schemas.microsoft.com/office/drawing/2014/main" xmlns="" val="4185931413"/>
                  </a:ext>
                </a:extLst>
              </a:tr>
              <a:tr h="422782">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2nd CLMV</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Malaysia</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Chair: PM Cambodia</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11 December 2005</a:t>
                      </a:r>
                    </a:p>
                  </a:txBody>
                  <a:tcPr marL="68580" marR="68580" marT="0" marB="0" anchor="ctr"/>
                </a:tc>
                <a:extLst>
                  <a:ext uri="{0D108BD9-81ED-4DB2-BD59-A6C34878D82A}">
                    <a16:rowId xmlns:a16="http://schemas.microsoft.com/office/drawing/2014/main" xmlns="" val="2016719832"/>
                  </a:ext>
                </a:extLst>
              </a:tr>
              <a:tr h="422782">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3rd CLMV</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Philippines</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Chair: Myanmar</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12 January 2007</a:t>
                      </a:r>
                    </a:p>
                  </a:txBody>
                  <a:tcPr marL="68580" marR="68580" marT="0" marB="0" anchor="ctr"/>
                </a:tc>
                <a:extLst>
                  <a:ext uri="{0D108BD9-81ED-4DB2-BD59-A6C34878D82A}">
                    <a16:rowId xmlns:a16="http://schemas.microsoft.com/office/drawing/2014/main" xmlns="" val="2364306319"/>
                  </a:ext>
                </a:extLst>
              </a:tr>
              <a:tr h="434596">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4th CLMV</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Vietnam</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Chair: PM Vietnam</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06 November 2008</a:t>
                      </a:r>
                    </a:p>
                  </a:txBody>
                  <a:tcPr marL="68580" marR="68580" marT="0" marB="0" anchor="ctr"/>
                </a:tc>
                <a:extLst>
                  <a:ext uri="{0D108BD9-81ED-4DB2-BD59-A6C34878D82A}">
                    <a16:rowId xmlns:a16="http://schemas.microsoft.com/office/drawing/2014/main" xmlns="" val="3330478228"/>
                  </a:ext>
                </a:extLst>
              </a:tr>
              <a:tr h="426720">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5th CLMV</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Cambodia</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Chair: PM Cambodia</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16 November 2010</a:t>
                      </a:r>
                    </a:p>
                  </a:txBody>
                  <a:tcPr marL="68580" marR="68580" marT="0" marB="0" anchor="ctr"/>
                </a:tc>
                <a:extLst>
                  <a:ext uri="{0D108BD9-81ED-4DB2-BD59-A6C34878D82A}">
                    <a16:rowId xmlns:a16="http://schemas.microsoft.com/office/drawing/2014/main" xmlns="" val="3500282252"/>
                  </a:ext>
                </a:extLst>
              </a:tr>
              <a:tr h="422782">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6th CLMV</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Lao PDR</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Chair: PM Lao PDR</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12 March 2013</a:t>
                      </a:r>
                    </a:p>
                  </a:txBody>
                  <a:tcPr marL="68580" marR="68580" marT="0" marB="0" anchor="ctr"/>
                </a:tc>
                <a:extLst>
                  <a:ext uri="{0D108BD9-81ED-4DB2-BD59-A6C34878D82A}">
                    <a16:rowId xmlns:a16="http://schemas.microsoft.com/office/drawing/2014/main" xmlns="" val="4120672285"/>
                  </a:ext>
                </a:extLst>
              </a:tr>
              <a:tr h="433471">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7th CLMV</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Myanmar </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Chair: President Myanmar</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22-23 June 2015</a:t>
                      </a:r>
                    </a:p>
                  </a:txBody>
                  <a:tcPr marL="68580" marR="68580" marT="0" marB="0" anchor="ctr"/>
                </a:tc>
                <a:extLst>
                  <a:ext uri="{0D108BD9-81ED-4DB2-BD59-A6C34878D82A}">
                    <a16:rowId xmlns:a16="http://schemas.microsoft.com/office/drawing/2014/main" xmlns="" val="989817241"/>
                  </a:ext>
                </a:extLst>
              </a:tr>
              <a:tr h="422782">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8th CLMV</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Vietnam</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Chair: PM Vietnam</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26 October 2016</a:t>
                      </a:r>
                    </a:p>
                  </a:txBody>
                  <a:tcPr marL="68580" marR="68580" marT="0" marB="0" anchor="ctr"/>
                </a:tc>
                <a:extLst>
                  <a:ext uri="{0D108BD9-81ED-4DB2-BD59-A6C34878D82A}">
                    <a16:rowId xmlns:a16="http://schemas.microsoft.com/office/drawing/2014/main" xmlns="" val="4052418809"/>
                  </a:ext>
                </a:extLst>
              </a:tr>
              <a:tr h="422782">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9th CLMV</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Thailand</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a:solidFill>
                            <a:srgbClr val="666666"/>
                          </a:solidFill>
                          <a:latin typeface="Montserrat"/>
                          <a:ea typeface="Montserrat"/>
                          <a:cs typeface="Montserrat"/>
                          <a:sym typeface="Arial"/>
                        </a:rPr>
                        <a:t>Chair: PM Cambodia</a:t>
                      </a:r>
                    </a:p>
                  </a:txBody>
                  <a:tcPr marL="68580" marR="68580" marT="0" marB="0" anchor="ctr"/>
                </a:tc>
                <a:tc>
                  <a:txBody>
                    <a:bodyPr/>
                    <a:lstStyle/>
                    <a:p>
                      <a:pPr marL="0" marR="0" algn="just" rtl="0">
                        <a:lnSpc>
                          <a:spcPct val="100000"/>
                        </a:lnSpc>
                        <a:spcBef>
                          <a:spcPts val="0"/>
                        </a:spcBef>
                        <a:spcAft>
                          <a:spcPts val="0"/>
                        </a:spcAft>
                        <a:buClr>
                          <a:srgbClr val="000000"/>
                        </a:buClr>
                        <a:buFont typeface="Arial"/>
                      </a:pPr>
                      <a:r>
                        <a:rPr lang="en-US" sz="1400" b="0" i="0" u="none" strike="noStrike" cap="none" dirty="0">
                          <a:solidFill>
                            <a:srgbClr val="666666"/>
                          </a:solidFill>
                          <a:latin typeface="Montserrat"/>
                          <a:ea typeface="Montserrat"/>
                          <a:cs typeface="Montserrat"/>
                          <a:sym typeface="Arial"/>
                        </a:rPr>
                        <a:t>14-16 June 2018</a:t>
                      </a:r>
                    </a:p>
                  </a:txBody>
                  <a:tcPr marL="68580" marR="68580" marT="0" marB="0" anchor="ctr"/>
                </a:tc>
                <a:extLst>
                  <a:ext uri="{0D108BD9-81ED-4DB2-BD59-A6C34878D82A}">
                    <a16:rowId xmlns:a16="http://schemas.microsoft.com/office/drawing/2014/main" xmlns="" val="1722941613"/>
                  </a:ext>
                </a:extLst>
              </a:tr>
            </a:tbl>
          </a:graphicData>
        </a:graphic>
      </p:graphicFrame>
    </p:spTree>
    <p:extLst>
      <p:ext uri="{BB962C8B-B14F-4D97-AF65-F5344CB8AC3E}">
        <p14:creationId xmlns:p14="http://schemas.microsoft.com/office/powerpoint/2010/main" val="11336523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38</a:t>
            </a:fld>
            <a:endParaRPr/>
          </a:p>
        </p:txBody>
      </p:sp>
      <p:pic>
        <p:nvPicPr>
          <p:cNvPr id="3" name="Picture 4" descr="Image result for ACMECS 20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9299" y="253618"/>
            <a:ext cx="5397022" cy="4615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598407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E61E7F"/>
            </a:gs>
            <a:gs pos="100000">
              <a:srgbClr val="FF9900"/>
            </a:gs>
          </a:gsLst>
          <a:lin ang="5400700" scaled="0"/>
        </a:gradFill>
        <a:effectLst/>
      </p:bgPr>
    </p:bg>
    <p:spTree>
      <p:nvGrpSpPr>
        <p:cNvPr id="1" name="Shape 166"/>
        <p:cNvGrpSpPr/>
        <p:nvPr/>
      </p:nvGrpSpPr>
      <p:grpSpPr>
        <a:xfrm>
          <a:off x="0" y="0"/>
          <a:ext cx="0" cy="0"/>
          <a:chOff x="0" y="0"/>
          <a:chExt cx="0" cy="0"/>
        </a:xfrm>
      </p:grpSpPr>
      <p:sp>
        <p:nvSpPr>
          <p:cNvPr id="167" name="Google Shape;167;p25"/>
          <p:cNvSpPr txBox="1">
            <a:spLocks noGrp="1"/>
          </p:cNvSpPr>
          <p:nvPr>
            <p:ph type="title"/>
          </p:nvPr>
        </p:nvSpPr>
        <p:spPr>
          <a:xfrm>
            <a:off x="892040" y="860900"/>
            <a:ext cx="2020800" cy="3327600"/>
          </a:xfrm>
          <a:prstGeom prst="rect">
            <a:avLst/>
          </a:prstGeom>
        </p:spPr>
        <p:txBody>
          <a:bodyPr spcFirstLastPara="1" wrap="square" lIns="0" tIns="0" rIns="0" bIns="0" anchor="ctr" anchorCtr="0">
            <a:noAutofit/>
          </a:bodyPr>
          <a:lstStyle/>
          <a:p>
            <a:pPr lvl="0"/>
            <a:r>
              <a:rPr lang="en-US" dirty="0"/>
              <a:t>ACMECS</a:t>
            </a:r>
            <a:endParaRPr dirty="0"/>
          </a:p>
        </p:txBody>
      </p:sp>
      <p:sp>
        <p:nvSpPr>
          <p:cNvPr id="169" name="Google Shape;169;p2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39</a:t>
            </a:fld>
            <a:endParaRPr/>
          </a:p>
        </p:txBody>
      </p:sp>
      <p:sp>
        <p:nvSpPr>
          <p:cNvPr id="5" name="Content Placeholder 2"/>
          <p:cNvSpPr txBox="1">
            <a:spLocks/>
          </p:cNvSpPr>
          <p:nvPr/>
        </p:nvSpPr>
        <p:spPr>
          <a:xfrm>
            <a:off x="4165600" y="1032538"/>
            <a:ext cx="4541520" cy="41109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600" dirty="0">
                <a:solidFill>
                  <a:srgbClr val="666666"/>
                </a:solidFill>
                <a:latin typeface="Montserrat Light"/>
                <a:ea typeface="Montserrat Light"/>
                <a:cs typeface="Montserrat Light"/>
              </a:rPr>
              <a:t>The </a:t>
            </a:r>
            <a:r>
              <a:rPr lang="en-US" sz="1600" dirty="0" err="1">
                <a:solidFill>
                  <a:srgbClr val="666666"/>
                </a:solidFill>
                <a:latin typeface="Montserrat Light"/>
                <a:ea typeface="Montserrat Light"/>
                <a:cs typeface="Montserrat Light"/>
              </a:rPr>
              <a:t>Ayeyawedy</a:t>
            </a:r>
            <a:r>
              <a:rPr lang="en-US" sz="1600" dirty="0">
                <a:solidFill>
                  <a:srgbClr val="666666"/>
                </a:solidFill>
                <a:latin typeface="Montserrat Light"/>
                <a:ea typeface="Montserrat Light"/>
                <a:cs typeface="Montserrat Light"/>
              </a:rPr>
              <a:t>-Chao Phraya-Mekong Economic Cooperation Strategy (ACMECS) was established by the four founding member countries namely Cambodia, Laos, Myanmar and Thailand, at their First Summit on 12th November 2003 in Bagan, the Union of Myanmar.</a:t>
            </a:r>
          </a:p>
          <a:p>
            <a:endParaRPr lang="en-US" sz="1600" dirty="0">
              <a:solidFill>
                <a:srgbClr val="666666"/>
              </a:solidFill>
              <a:latin typeface="Montserrat Light"/>
              <a:ea typeface="Montserrat Light"/>
              <a:cs typeface="Montserrat Light"/>
            </a:endParaRPr>
          </a:p>
          <a:p>
            <a:r>
              <a:rPr lang="en-US" sz="1600" dirty="0">
                <a:solidFill>
                  <a:srgbClr val="666666"/>
                </a:solidFill>
                <a:latin typeface="Montserrat Light"/>
                <a:ea typeface="Montserrat Light"/>
                <a:cs typeface="Montserrat Light"/>
              </a:rPr>
              <a:t>The objectives of ACMECS are to complement economic gap among the five countries and to further promote sustainable growth of this Sub-region.</a:t>
            </a:r>
          </a:p>
          <a:p>
            <a:endParaRPr lang="en-US" dirty="0"/>
          </a:p>
        </p:txBody>
      </p:sp>
      <p:sp>
        <p:nvSpPr>
          <p:cNvPr id="6" name="Google Shape;159;p24"/>
          <p:cNvSpPr/>
          <p:nvPr/>
        </p:nvSpPr>
        <p:spPr>
          <a:xfrm rot="-8100000">
            <a:off x="3763591" y="1062161"/>
            <a:ext cx="285769" cy="285769"/>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59;p24"/>
          <p:cNvSpPr/>
          <p:nvPr/>
        </p:nvSpPr>
        <p:spPr>
          <a:xfrm rot="-8100000">
            <a:off x="3733112" y="3012882"/>
            <a:ext cx="285769" cy="285769"/>
          </a:xfrm>
          <a:prstGeom prst="rtTriangl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98907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F8700"/>
            </a:gs>
            <a:gs pos="100000">
              <a:srgbClr val="FFD900"/>
            </a:gs>
          </a:gsLst>
          <a:lin ang="5400700" scaled="0"/>
        </a:gradFill>
        <a:effectLst/>
      </p:bgPr>
    </p:bg>
    <p:spTree>
      <p:nvGrpSpPr>
        <p:cNvPr id="1" name="Shape 143"/>
        <p:cNvGrpSpPr/>
        <p:nvPr/>
      </p:nvGrpSpPr>
      <p:grpSpPr>
        <a:xfrm>
          <a:off x="0" y="0"/>
          <a:ext cx="0" cy="0"/>
          <a:chOff x="0" y="0"/>
          <a:chExt cx="0" cy="0"/>
        </a:xfrm>
      </p:grpSpPr>
      <p:sp>
        <p:nvSpPr>
          <p:cNvPr id="144" name="Google Shape;144;p24"/>
          <p:cNvSpPr txBox="1">
            <a:spLocks noGrp="1"/>
          </p:cNvSpPr>
          <p:nvPr>
            <p:ph type="title"/>
          </p:nvPr>
        </p:nvSpPr>
        <p:spPr>
          <a:xfrm>
            <a:off x="810760" y="840580"/>
            <a:ext cx="2216920" cy="3327600"/>
          </a:xfrm>
          <a:prstGeom prst="rect">
            <a:avLst/>
          </a:prstGeom>
        </p:spPr>
        <p:txBody>
          <a:bodyPr spcFirstLastPara="1" wrap="square" lIns="0" tIns="0" rIns="0" bIns="0" anchor="ctr" anchorCtr="0">
            <a:noAutofit/>
          </a:bodyPr>
          <a:lstStyle/>
          <a:p>
            <a:pPr lvl="0"/>
            <a:r>
              <a:rPr lang="en-US" dirty="0"/>
              <a:t>8 priority areas </a:t>
            </a:r>
            <a:endParaRPr dirty="0"/>
          </a:p>
        </p:txBody>
      </p:sp>
      <p:sp>
        <p:nvSpPr>
          <p:cNvPr id="145" name="Google Shape;145;p2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40</a:t>
            </a:fld>
            <a:endParaRPr/>
          </a:p>
        </p:txBody>
      </p:sp>
      <p:sp>
        <p:nvSpPr>
          <p:cNvPr id="5" name="Rectangle 4"/>
          <p:cNvSpPr/>
          <p:nvPr/>
        </p:nvSpPr>
        <p:spPr>
          <a:xfrm>
            <a:off x="3241626" y="1123149"/>
            <a:ext cx="5598160" cy="3005310"/>
          </a:xfrm>
          <a:prstGeom prst="rect">
            <a:avLst/>
          </a:prstGeom>
        </p:spPr>
        <p:txBody>
          <a:bodyPr wrap="square">
            <a:spAutoFit/>
          </a:bodyPr>
          <a:lstStyle/>
          <a:p>
            <a:pPr marL="342900" lvl="0" indent="-342900">
              <a:lnSpc>
                <a:spcPct val="150000"/>
              </a:lnSpc>
              <a:buClr>
                <a:schemeClr val="tx1">
                  <a:lumMod val="65000"/>
                  <a:lumOff val="35000"/>
                </a:schemeClr>
              </a:buClr>
              <a:buFont typeface="Arial"/>
              <a:buAutoNum type="arabicPeriod"/>
              <a:tabLst>
                <a:tab pos="2686050" algn="l"/>
              </a:tabLst>
            </a:pPr>
            <a:r>
              <a:rPr lang="en-US" sz="1600" dirty="0">
                <a:solidFill>
                  <a:schemeClr val="bg2"/>
                </a:solidFill>
                <a:latin typeface="Montserrat Light"/>
                <a:ea typeface="Montserrat Light"/>
                <a:cs typeface="Montserrat Light"/>
              </a:rPr>
              <a:t>Transport Linkages (Laos is a chair)</a:t>
            </a:r>
          </a:p>
          <a:p>
            <a:pPr marL="342900" lvl="0" indent="-342900">
              <a:lnSpc>
                <a:spcPct val="150000"/>
              </a:lnSpc>
              <a:buClr>
                <a:schemeClr val="tx1">
                  <a:lumMod val="65000"/>
                  <a:lumOff val="35000"/>
                </a:schemeClr>
              </a:buClr>
              <a:buFont typeface="Arial"/>
              <a:buAutoNum type="arabicPeriod"/>
              <a:tabLst>
                <a:tab pos="2686050" algn="l"/>
              </a:tabLst>
            </a:pPr>
            <a:r>
              <a:rPr lang="en-US" sz="1600" dirty="0">
                <a:solidFill>
                  <a:srgbClr val="666666"/>
                </a:solidFill>
                <a:latin typeface="Montserrat Light"/>
                <a:ea typeface="Montserrat Light"/>
                <a:cs typeface="Montserrat Light"/>
              </a:rPr>
              <a:t>Investment and Trade Facilitation (Thai is a chair)</a:t>
            </a:r>
          </a:p>
          <a:p>
            <a:pPr marL="342900" lvl="0" indent="-342900">
              <a:lnSpc>
                <a:spcPct val="150000"/>
              </a:lnSpc>
              <a:buClr>
                <a:schemeClr val="tx1">
                  <a:lumMod val="65000"/>
                  <a:lumOff val="35000"/>
                </a:schemeClr>
              </a:buClr>
              <a:buFont typeface="Arial"/>
              <a:buAutoNum type="arabicPeriod"/>
              <a:tabLst>
                <a:tab pos="2686050" algn="l"/>
              </a:tabLst>
            </a:pPr>
            <a:r>
              <a:rPr lang="en-US" sz="1600" dirty="0">
                <a:solidFill>
                  <a:srgbClr val="666666"/>
                </a:solidFill>
                <a:latin typeface="Montserrat Light"/>
                <a:ea typeface="Montserrat Light"/>
                <a:cs typeface="Montserrat Light"/>
              </a:rPr>
              <a:t>Industrial and Energy sector (VN is a chair)</a:t>
            </a:r>
          </a:p>
          <a:p>
            <a:pPr marL="342900" lvl="0" indent="-342900">
              <a:lnSpc>
                <a:spcPct val="150000"/>
              </a:lnSpc>
              <a:buClr>
                <a:schemeClr val="tx1">
                  <a:lumMod val="65000"/>
                  <a:lumOff val="35000"/>
                </a:schemeClr>
              </a:buClr>
              <a:buFont typeface="Arial"/>
              <a:buAutoNum type="arabicPeriod"/>
              <a:tabLst>
                <a:tab pos="2686050" algn="l"/>
              </a:tabLst>
            </a:pPr>
            <a:r>
              <a:rPr lang="en-US" sz="1600" dirty="0">
                <a:solidFill>
                  <a:srgbClr val="666666"/>
                </a:solidFill>
                <a:latin typeface="Montserrat Light"/>
                <a:ea typeface="Montserrat Light"/>
                <a:cs typeface="Montserrat Light"/>
              </a:rPr>
              <a:t>Agricultural sector (Myanmar is a chair)	</a:t>
            </a:r>
          </a:p>
          <a:p>
            <a:pPr marL="342900" lvl="0" indent="-342900">
              <a:lnSpc>
                <a:spcPct val="150000"/>
              </a:lnSpc>
              <a:buClr>
                <a:schemeClr val="tx1">
                  <a:lumMod val="65000"/>
                  <a:lumOff val="35000"/>
                </a:schemeClr>
              </a:buClr>
              <a:buFont typeface="Arial"/>
              <a:buAutoNum type="arabicPeriod"/>
              <a:tabLst>
                <a:tab pos="2686050" algn="l"/>
              </a:tabLst>
            </a:pPr>
            <a:r>
              <a:rPr lang="en-US" sz="1600" dirty="0">
                <a:solidFill>
                  <a:srgbClr val="666666"/>
                </a:solidFill>
                <a:latin typeface="Montserrat Light"/>
                <a:ea typeface="Montserrat Light"/>
                <a:cs typeface="Montserrat Light"/>
              </a:rPr>
              <a:t>Human Resource Development (VN is a chair)</a:t>
            </a:r>
          </a:p>
          <a:p>
            <a:pPr marL="342900" lvl="0" indent="-342900">
              <a:lnSpc>
                <a:spcPct val="150000"/>
              </a:lnSpc>
              <a:buClr>
                <a:schemeClr val="tx1">
                  <a:lumMod val="65000"/>
                  <a:lumOff val="35000"/>
                </a:schemeClr>
              </a:buClr>
              <a:buFont typeface="Arial"/>
              <a:buAutoNum type="arabicPeriod"/>
              <a:tabLst>
                <a:tab pos="2686050" algn="l"/>
              </a:tabLst>
            </a:pPr>
            <a:r>
              <a:rPr lang="en-US" sz="1600" dirty="0">
                <a:solidFill>
                  <a:srgbClr val="666666"/>
                </a:solidFill>
                <a:latin typeface="Montserrat Light"/>
                <a:ea typeface="Montserrat Light"/>
                <a:cs typeface="Montserrat Light"/>
              </a:rPr>
              <a:t>Tourism Sector (Cambodia is a chair)</a:t>
            </a:r>
          </a:p>
          <a:p>
            <a:pPr marL="342900" lvl="0" indent="-342900">
              <a:lnSpc>
                <a:spcPct val="150000"/>
              </a:lnSpc>
              <a:buClr>
                <a:schemeClr val="tx1">
                  <a:lumMod val="65000"/>
                  <a:lumOff val="35000"/>
                </a:schemeClr>
              </a:buClr>
              <a:buFont typeface="Arial"/>
              <a:buAutoNum type="arabicPeriod"/>
              <a:tabLst>
                <a:tab pos="2686050" algn="l"/>
              </a:tabLst>
            </a:pPr>
            <a:r>
              <a:rPr lang="en-US" sz="1600" dirty="0">
                <a:solidFill>
                  <a:srgbClr val="666666"/>
                </a:solidFill>
                <a:latin typeface="Montserrat Light"/>
                <a:ea typeface="Montserrat Light"/>
                <a:cs typeface="Montserrat Light"/>
              </a:rPr>
              <a:t>Public Heath(Thai is a chair)</a:t>
            </a:r>
          </a:p>
          <a:p>
            <a:pPr marL="342900" lvl="0" indent="-342900">
              <a:lnSpc>
                <a:spcPct val="150000"/>
              </a:lnSpc>
              <a:buClr>
                <a:schemeClr val="tx1">
                  <a:lumMod val="65000"/>
                  <a:lumOff val="35000"/>
                </a:schemeClr>
              </a:buClr>
              <a:buFont typeface="Arial"/>
              <a:buAutoNum type="arabicPeriod"/>
              <a:tabLst>
                <a:tab pos="2686050" algn="l"/>
              </a:tabLst>
            </a:pPr>
            <a:r>
              <a:rPr lang="en-US" sz="1600" dirty="0">
                <a:solidFill>
                  <a:srgbClr val="666666"/>
                </a:solidFill>
                <a:latin typeface="Montserrat Light"/>
                <a:ea typeface="Montserrat Light"/>
                <a:cs typeface="Montserrat Light"/>
              </a:rPr>
              <a:t>Environmental Cooperation </a:t>
            </a:r>
          </a:p>
        </p:txBody>
      </p:sp>
    </p:spTree>
    <p:extLst>
      <p:ext uri="{BB962C8B-B14F-4D97-AF65-F5344CB8AC3E}">
        <p14:creationId xmlns:p14="http://schemas.microsoft.com/office/powerpoint/2010/main" val="191347237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41</a:t>
            </a:fld>
            <a:endParaRPr/>
          </a:p>
        </p:txBody>
      </p:sp>
      <p:graphicFrame>
        <p:nvGraphicFramePr>
          <p:cNvPr id="2" name="Table 1"/>
          <p:cNvGraphicFramePr>
            <a:graphicFrameLocks noGrp="1"/>
          </p:cNvGraphicFramePr>
          <p:nvPr>
            <p:extLst>
              <p:ext uri="{D42A27DB-BD31-4B8C-83A1-F6EECF244321}">
                <p14:modId xmlns:p14="http://schemas.microsoft.com/office/powerpoint/2010/main" val="2595315556"/>
              </p:ext>
            </p:extLst>
          </p:nvPr>
        </p:nvGraphicFramePr>
        <p:xfrm>
          <a:off x="1524000" y="946150"/>
          <a:ext cx="6096000" cy="2966720"/>
        </p:xfrm>
        <a:graphic>
          <a:graphicData uri="http://schemas.openxmlformats.org/drawingml/2006/table">
            <a:tbl>
              <a:tblPr firstRow="1" bandRow="1">
                <a:tableStyleId>{5EFBD0F5-53F4-4190-B25C-30495F166836}</a:tableStyleId>
              </a:tblPr>
              <a:tblGrid>
                <a:gridCol w="2032000">
                  <a:extLst>
                    <a:ext uri="{9D8B030D-6E8A-4147-A177-3AD203B41FA5}">
                      <a16:colId xmlns:a16="http://schemas.microsoft.com/office/drawing/2014/main" xmlns="" val="3142232418"/>
                    </a:ext>
                  </a:extLst>
                </a:gridCol>
                <a:gridCol w="2032000">
                  <a:extLst>
                    <a:ext uri="{9D8B030D-6E8A-4147-A177-3AD203B41FA5}">
                      <a16:colId xmlns:a16="http://schemas.microsoft.com/office/drawing/2014/main" xmlns="" val="3034317379"/>
                    </a:ext>
                  </a:extLst>
                </a:gridCol>
                <a:gridCol w="2032000">
                  <a:extLst>
                    <a:ext uri="{9D8B030D-6E8A-4147-A177-3AD203B41FA5}">
                      <a16:colId xmlns:a16="http://schemas.microsoft.com/office/drawing/2014/main" xmlns="" val="2338282349"/>
                    </a:ext>
                  </a:extLst>
                </a:gridCol>
              </a:tblGrid>
              <a:tr h="370840">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1st ACMECS</a:t>
                      </a:r>
                    </a:p>
                  </a:txBody>
                  <a:tcPr marL="68580" marR="68580" marT="0" marB="0" anchor="ctr"/>
                </a:tc>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Myanmar</a:t>
                      </a:r>
                    </a:p>
                  </a:txBody>
                  <a:tcPr marL="68580" marR="68580" marT="0" marB="0" anchor="ctr"/>
                </a:tc>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12 November 2003</a:t>
                      </a:r>
                    </a:p>
                  </a:txBody>
                  <a:tcPr marL="68580" marR="68580" marT="0" marB="0" anchor="ctr"/>
                </a:tc>
                <a:extLst>
                  <a:ext uri="{0D108BD9-81ED-4DB2-BD59-A6C34878D82A}">
                    <a16:rowId xmlns:a16="http://schemas.microsoft.com/office/drawing/2014/main" xmlns="" val="682521588"/>
                  </a:ext>
                </a:extLst>
              </a:tr>
              <a:tr h="370840">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2nd ACMECS</a:t>
                      </a:r>
                    </a:p>
                  </a:txBody>
                  <a:tcPr marL="68580" marR="68580" marT="0" marB="0" anchor="ctr"/>
                </a:tc>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Thailand</a:t>
                      </a:r>
                    </a:p>
                  </a:txBody>
                  <a:tcPr marL="68580" marR="68580" marT="0" marB="0" anchor="ctr"/>
                </a:tc>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3 November 2005</a:t>
                      </a:r>
                    </a:p>
                  </a:txBody>
                  <a:tcPr marL="68580" marR="68580" marT="0" marB="0" anchor="ctr"/>
                </a:tc>
                <a:extLst>
                  <a:ext uri="{0D108BD9-81ED-4DB2-BD59-A6C34878D82A}">
                    <a16:rowId xmlns:a16="http://schemas.microsoft.com/office/drawing/2014/main" xmlns="" val="4016386741"/>
                  </a:ext>
                </a:extLst>
              </a:tr>
              <a:tr h="370840">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3rd ACMECS</a:t>
                      </a:r>
                    </a:p>
                  </a:txBody>
                  <a:tcPr marL="68580" marR="68580" marT="0" marB="0" anchor="ctr"/>
                </a:tc>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Vietnam</a:t>
                      </a:r>
                    </a:p>
                  </a:txBody>
                  <a:tcPr marL="68580" marR="68580" marT="0" marB="0" anchor="ctr"/>
                </a:tc>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7 November 2008</a:t>
                      </a:r>
                    </a:p>
                  </a:txBody>
                  <a:tcPr marL="68580" marR="68580" marT="0" marB="0" anchor="ctr"/>
                </a:tc>
                <a:extLst>
                  <a:ext uri="{0D108BD9-81ED-4DB2-BD59-A6C34878D82A}">
                    <a16:rowId xmlns:a16="http://schemas.microsoft.com/office/drawing/2014/main" xmlns="" val="658108454"/>
                  </a:ext>
                </a:extLst>
              </a:tr>
              <a:tr h="370840">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4th ACMECS</a:t>
                      </a:r>
                    </a:p>
                  </a:txBody>
                  <a:tcPr marL="68580" marR="68580" marT="0" marB="0" anchor="ctr"/>
                </a:tc>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Cambodia</a:t>
                      </a:r>
                    </a:p>
                  </a:txBody>
                  <a:tcPr marL="68580" marR="68580" marT="0" marB="0" anchor="ctr"/>
                </a:tc>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17 November 2010</a:t>
                      </a:r>
                    </a:p>
                  </a:txBody>
                  <a:tcPr marL="68580" marR="68580" marT="0" marB="0" anchor="ctr"/>
                </a:tc>
                <a:extLst>
                  <a:ext uri="{0D108BD9-81ED-4DB2-BD59-A6C34878D82A}">
                    <a16:rowId xmlns:a16="http://schemas.microsoft.com/office/drawing/2014/main" xmlns="" val="4292173646"/>
                  </a:ext>
                </a:extLst>
              </a:tr>
              <a:tr h="370840">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5th ACMECS</a:t>
                      </a:r>
                    </a:p>
                  </a:txBody>
                  <a:tcPr marL="68580" marR="68580" marT="0" marB="0" anchor="ctr"/>
                </a:tc>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Lao PDR</a:t>
                      </a:r>
                    </a:p>
                  </a:txBody>
                  <a:tcPr marL="68580" marR="68580" marT="0" marB="0" anchor="ctr"/>
                </a:tc>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12-13 March 2013</a:t>
                      </a:r>
                    </a:p>
                  </a:txBody>
                  <a:tcPr marL="68580" marR="68580" marT="0" marB="0" anchor="ctr"/>
                </a:tc>
                <a:extLst>
                  <a:ext uri="{0D108BD9-81ED-4DB2-BD59-A6C34878D82A}">
                    <a16:rowId xmlns:a16="http://schemas.microsoft.com/office/drawing/2014/main" xmlns="" val="1196387493"/>
                  </a:ext>
                </a:extLst>
              </a:tr>
              <a:tr h="370840">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6th ACMECS</a:t>
                      </a:r>
                    </a:p>
                  </a:txBody>
                  <a:tcPr marL="68580" marR="68580" marT="0" marB="0" anchor="ctr"/>
                </a:tc>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Myanmar</a:t>
                      </a:r>
                    </a:p>
                  </a:txBody>
                  <a:tcPr marL="68580" marR="68580" marT="0" marB="0" anchor="ctr"/>
                </a:tc>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22-23 June 2015</a:t>
                      </a:r>
                    </a:p>
                  </a:txBody>
                  <a:tcPr marL="68580" marR="68580" marT="0" marB="0" anchor="ctr"/>
                </a:tc>
                <a:extLst>
                  <a:ext uri="{0D108BD9-81ED-4DB2-BD59-A6C34878D82A}">
                    <a16:rowId xmlns:a16="http://schemas.microsoft.com/office/drawing/2014/main" xmlns="" val="2518481673"/>
                  </a:ext>
                </a:extLst>
              </a:tr>
              <a:tr h="370840">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7th ACMECS</a:t>
                      </a:r>
                    </a:p>
                  </a:txBody>
                  <a:tcPr marL="68580" marR="68580" marT="0" marB="0" anchor="ctr"/>
                </a:tc>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Thailand</a:t>
                      </a:r>
                    </a:p>
                  </a:txBody>
                  <a:tcPr marL="68580" marR="68580" marT="0" marB="0" anchor="ctr"/>
                </a:tc>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24-26 October 2016</a:t>
                      </a:r>
                    </a:p>
                  </a:txBody>
                  <a:tcPr marL="68580" marR="68580" marT="0" marB="0" anchor="ctr"/>
                </a:tc>
                <a:extLst>
                  <a:ext uri="{0D108BD9-81ED-4DB2-BD59-A6C34878D82A}">
                    <a16:rowId xmlns:a16="http://schemas.microsoft.com/office/drawing/2014/main" xmlns="" val="697291143"/>
                  </a:ext>
                </a:extLst>
              </a:tr>
              <a:tr h="370840">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8th ACMECS</a:t>
                      </a:r>
                    </a:p>
                  </a:txBody>
                  <a:tcPr marL="68580" marR="68580" marT="0" marB="0" anchor="ctr"/>
                </a:tc>
                <a:tc>
                  <a:txBody>
                    <a:bodyPr/>
                    <a:lstStyle/>
                    <a:p>
                      <a:pPr marL="0" marR="0" algn="just">
                        <a:spcBef>
                          <a:spcPts val="0"/>
                        </a:spcBef>
                        <a:spcAft>
                          <a:spcPts val="0"/>
                        </a:spcAft>
                      </a:pPr>
                      <a:r>
                        <a:rPr lang="en-US" sz="1400" b="0" i="0" u="none" strike="noStrike" cap="none">
                          <a:solidFill>
                            <a:srgbClr val="666666"/>
                          </a:solidFill>
                          <a:latin typeface="Montserrat"/>
                          <a:ea typeface="Montserrat"/>
                          <a:cs typeface="Montserrat"/>
                          <a:sym typeface="Arial"/>
                        </a:rPr>
                        <a:t>Thailand</a:t>
                      </a:r>
                    </a:p>
                  </a:txBody>
                  <a:tcPr marL="68580" marR="68580" marT="0" marB="0" anchor="ctr"/>
                </a:tc>
                <a:tc>
                  <a:txBody>
                    <a:bodyPr/>
                    <a:lstStyle/>
                    <a:p>
                      <a:pPr marL="0" marR="0" algn="just">
                        <a:spcBef>
                          <a:spcPts val="0"/>
                        </a:spcBef>
                        <a:spcAft>
                          <a:spcPts val="0"/>
                        </a:spcAft>
                      </a:pPr>
                      <a:r>
                        <a:rPr lang="en-US" sz="1400" b="0" i="0" u="none" strike="noStrike" cap="none" dirty="0">
                          <a:solidFill>
                            <a:srgbClr val="666666"/>
                          </a:solidFill>
                          <a:latin typeface="Montserrat"/>
                          <a:ea typeface="Montserrat"/>
                          <a:cs typeface="Montserrat"/>
                          <a:sym typeface="Arial"/>
                        </a:rPr>
                        <a:t>15-16 June 2018</a:t>
                      </a:r>
                    </a:p>
                  </a:txBody>
                  <a:tcPr marL="68580" marR="68580" marT="0" marB="0" anchor="ctr"/>
                </a:tc>
                <a:extLst>
                  <a:ext uri="{0D108BD9-81ED-4DB2-BD59-A6C34878D82A}">
                    <a16:rowId xmlns:a16="http://schemas.microsoft.com/office/drawing/2014/main" xmlns="" val="2985802261"/>
                  </a:ext>
                </a:extLst>
              </a:tr>
            </a:tbl>
          </a:graphicData>
        </a:graphic>
      </p:graphicFrame>
    </p:spTree>
    <p:extLst>
      <p:ext uri="{BB962C8B-B14F-4D97-AF65-F5344CB8AC3E}">
        <p14:creationId xmlns:p14="http://schemas.microsoft.com/office/powerpoint/2010/main" val="250638310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42</a:t>
            </a:fld>
            <a:endParaRPr/>
          </a:p>
        </p:txBody>
      </p:sp>
      <p:pic>
        <p:nvPicPr>
          <p:cNvPr id="3"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3911" y="213360"/>
            <a:ext cx="5224720" cy="4683760"/>
          </a:xfrm>
          <a:prstGeom prst="rect">
            <a:avLst/>
          </a:prstGeom>
          <a:noFill/>
          <a:ln>
            <a:noFill/>
          </a:ln>
        </p:spPr>
      </p:pic>
    </p:spTree>
    <p:extLst>
      <p:ext uri="{BB962C8B-B14F-4D97-AF65-F5344CB8AC3E}">
        <p14:creationId xmlns:p14="http://schemas.microsoft.com/office/powerpoint/2010/main" val="36598126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43</a:t>
            </a:fld>
            <a:endParaRPr/>
          </a:p>
        </p:txBody>
      </p:sp>
      <p:sp>
        <p:nvSpPr>
          <p:cNvPr id="2" name="Rectangle 1"/>
          <p:cNvSpPr/>
          <p:nvPr/>
        </p:nvSpPr>
        <p:spPr>
          <a:xfrm>
            <a:off x="4742125" y="2864680"/>
            <a:ext cx="3227172" cy="1600438"/>
          </a:xfrm>
          <a:prstGeom prst="rect">
            <a:avLst/>
          </a:prstGeom>
        </p:spPr>
        <p:txBody>
          <a:bodyPr wrap="square">
            <a:spAutoFit/>
          </a:bodyPr>
          <a:lstStyle/>
          <a:p>
            <a:pPr lvl="0"/>
            <a:r>
              <a:rPr lang="en-US" dirty="0">
                <a:solidFill>
                  <a:srgbClr val="666666"/>
                </a:solidFill>
                <a:latin typeface="Montserrat Light"/>
                <a:ea typeface="Montserrat Light"/>
                <a:cs typeface="Montserrat Light"/>
              </a:rPr>
              <a:t>ASEAN Summit on 22-23 June 2019: 10 Leaders from ASEAN Countries will come for meeting</a:t>
            </a:r>
          </a:p>
          <a:p>
            <a:pPr lvl="0"/>
            <a:endParaRPr lang="en-US" dirty="0">
              <a:solidFill>
                <a:srgbClr val="666666"/>
              </a:solidFill>
              <a:latin typeface="Montserrat Light"/>
              <a:ea typeface="Montserrat Light"/>
              <a:cs typeface="Montserrat Light"/>
            </a:endParaRPr>
          </a:p>
          <a:p>
            <a:pPr lvl="0"/>
            <a:r>
              <a:rPr lang="en-US" dirty="0">
                <a:solidFill>
                  <a:srgbClr val="666666"/>
                </a:solidFill>
                <a:latin typeface="Montserrat Light"/>
                <a:ea typeface="Montserrat Light"/>
                <a:cs typeface="Montserrat Light"/>
              </a:rPr>
              <a:t>SOM and Ministerial Meeting since 20 June 2019 at Anthenee Hotel</a:t>
            </a:r>
          </a:p>
        </p:txBody>
      </p:sp>
      <p:sp>
        <p:nvSpPr>
          <p:cNvPr id="5" name="Google Shape;324;p38"/>
          <p:cNvSpPr/>
          <p:nvPr/>
        </p:nvSpPr>
        <p:spPr>
          <a:xfrm>
            <a:off x="1688230" y="1526586"/>
            <a:ext cx="304119" cy="303289"/>
          </a:xfrm>
          <a:custGeom>
            <a:avLst/>
            <a:gdLst/>
            <a:ahLst/>
            <a:cxnLst/>
            <a:rect l="l" t="t" r="r" b="b"/>
            <a:pathLst>
              <a:path w="17958" h="17909" extrusionOk="0">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324;p38"/>
          <p:cNvSpPr/>
          <p:nvPr/>
        </p:nvSpPr>
        <p:spPr>
          <a:xfrm>
            <a:off x="7231215" y="2317743"/>
            <a:ext cx="304119" cy="303289"/>
          </a:xfrm>
          <a:custGeom>
            <a:avLst/>
            <a:gdLst/>
            <a:ahLst/>
            <a:cxnLst/>
            <a:rect l="l" t="t" r="r" b="b"/>
            <a:pathLst>
              <a:path w="17958" h="17909" extrusionOk="0">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 name="Picture 2"/>
          <p:cNvPicPr>
            <a:picLocks noChangeAspect="1"/>
          </p:cNvPicPr>
          <p:nvPr/>
        </p:nvPicPr>
        <p:blipFill>
          <a:blip r:embed="rId3"/>
          <a:stretch>
            <a:fillRect/>
          </a:stretch>
        </p:blipFill>
        <p:spPr>
          <a:xfrm>
            <a:off x="2095655" y="2317743"/>
            <a:ext cx="2289626" cy="2656946"/>
          </a:xfrm>
          <a:prstGeom prst="rect">
            <a:avLst/>
          </a:prstGeom>
        </p:spPr>
      </p:pic>
      <p:pic>
        <p:nvPicPr>
          <p:cNvPr id="1026" name="Picture 2" descr="Image result for ASEAN Summit 20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3978" y="154790"/>
            <a:ext cx="6096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18972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44</a:t>
            </a:fld>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2994"/>
          </a:xfrm>
          <a:prstGeom prst="rect">
            <a:avLst/>
          </a:prstGeom>
        </p:spPr>
      </p:pic>
      <p:sp>
        <p:nvSpPr>
          <p:cNvPr id="4" name="Google Shape;279;p35"/>
          <p:cNvSpPr txBox="1">
            <a:spLocks/>
          </p:cNvSpPr>
          <p:nvPr/>
        </p:nvSpPr>
        <p:spPr>
          <a:xfrm>
            <a:off x="151800" y="1695660"/>
            <a:ext cx="7697400" cy="1159800"/>
          </a:xfrm>
          <a:prstGeom prst="rect">
            <a:avLst/>
          </a:prstGeom>
          <a:noFill/>
          <a:ln>
            <a:noFill/>
          </a:ln>
          <a:effectLst>
            <a:outerShdw blurRad="42863" dist="9525" dir="5400000" algn="bl" rotWithShape="0">
              <a:srgbClr val="000000">
                <a:alpha val="20000"/>
              </a:srgbClr>
            </a:outerShdw>
          </a:effectLst>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1pPr>
            <a:lvl2pPr marR="0" lvl="1"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2pPr>
            <a:lvl3pPr marR="0" lvl="2"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3pPr>
            <a:lvl4pPr marR="0" lvl="3"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4pPr>
            <a:lvl5pPr marR="0" lvl="4"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5pPr>
            <a:lvl6pPr marR="0" lvl="5"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6pPr>
            <a:lvl7pPr marR="0" lvl="6"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7pPr>
            <a:lvl8pPr marR="0" lvl="7"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8pPr>
            <a:lvl9pPr marR="0" lvl="8"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9pPr>
          </a:lstStyle>
          <a:p>
            <a:pPr algn="ctr"/>
            <a:r>
              <a:rPr lang="en-US" sz="3600" dirty="0">
                <a:solidFill>
                  <a:schemeClr val="accent4"/>
                </a:solidFill>
              </a:rPr>
              <a:t>THANK YOU!</a:t>
            </a:r>
          </a:p>
        </p:txBody>
      </p:sp>
      <p:sp>
        <p:nvSpPr>
          <p:cNvPr id="2" name="Rectangle 1"/>
          <p:cNvSpPr/>
          <p:nvPr/>
        </p:nvSpPr>
        <p:spPr>
          <a:xfrm>
            <a:off x="7728439" y="4747846"/>
            <a:ext cx="383204" cy="307777"/>
          </a:xfrm>
          <a:prstGeom prst="rect">
            <a:avLst/>
          </a:prstGeom>
        </p:spPr>
        <p:txBody>
          <a:bodyPr wrap="square">
            <a:spAutoFit/>
          </a:bodyPr>
          <a:lstStyle/>
          <a:p>
            <a:r>
              <a:rPr lang="en" dirty="0">
                <a:solidFill>
                  <a:srgbClr val="FFFFFF"/>
                </a:solidFill>
                <a:latin typeface="Montserrat"/>
                <a:ea typeface="Montserrat"/>
                <a:cs typeface="Montserrat"/>
                <a:sym typeface="Montserrat"/>
              </a:rPr>
              <a:t>😉</a:t>
            </a:r>
            <a:endParaRPr lang="en-US" dirty="0"/>
          </a:p>
        </p:txBody>
      </p:sp>
      <p:sp>
        <p:nvSpPr>
          <p:cNvPr id="6" name="Google Shape;281;p35"/>
          <p:cNvSpPr/>
          <p:nvPr/>
        </p:nvSpPr>
        <p:spPr>
          <a:xfrm>
            <a:off x="8040724" y="4034171"/>
            <a:ext cx="888759" cy="818862"/>
          </a:xfrm>
          <a:custGeom>
            <a:avLst/>
            <a:gdLst/>
            <a:ahLst/>
            <a:cxnLst/>
            <a:rect l="l" t="t" r="r" b="b"/>
            <a:pathLst>
              <a:path w="16717" h="15403" extrusionOk="0">
                <a:moveTo>
                  <a:pt x="9149" y="511"/>
                </a:moveTo>
                <a:lnTo>
                  <a:pt x="9587" y="560"/>
                </a:lnTo>
                <a:lnTo>
                  <a:pt x="10025" y="608"/>
                </a:lnTo>
                <a:lnTo>
                  <a:pt x="10439" y="681"/>
                </a:lnTo>
                <a:lnTo>
                  <a:pt x="10877" y="779"/>
                </a:lnTo>
                <a:lnTo>
                  <a:pt x="11290" y="900"/>
                </a:lnTo>
                <a:lnTo>
                  <a:pt x="11704" y="1046"/>
                </a:lnTo>
                <a:lnTo>
                  <a:pt x="12093" y="1217"/>
                </a:lnTo>
                <a:lnTo>
                  <a:pt x="12483" y="1411"/>
                </a:lnTo>
                <a:lnTo>
                  <a:pt x="12994" y="1703"/>
                </a:lnTo>
                <a:lnTo>
                  <a:pt x="13505" y="2020"/>
                </a:lnTo>
                <a:lnTo>
                  <a:pt x="13967" y="2360"/>
                </a:lnTo>
                <a:lnTo>
                  <a:pt x="14210" y="2555"/>
                </a:lnTo>
                <a:lnTo>
                  <a:pt x="14405" y="2750"/>
                </a:lnTo>
                <a:lnTo>
                  <a:pt x="14332" y="2871"/>
                </a:lnTo>
                <a:lnTo>
                  <a:pt x="14308" y="3017"/>
                </a:lnTo>
                <a:lnTo>
                  <a:pt x="14308" y="3066"/>
                </a:lnTo>
                <a:lnTo>
                  <a:pt x="14332" y="3090"/>
                </a:lnTo>
                <a:lnTo>
                  <a:pt x="14405" y="3139"/>
                </a:lnTo>
                <a:lnTo>
                  <a:pt x="14478" y="3139"/>
                </a:lnTo>
                <a:lnTo>
                  <a:pt x="14551" y="3090"/>
                </a:lnTo>
                <a:lnTo>
                  <a:pt x="14624" y="2993"/>
                </a:lnTo>
                <a:lnTo>
                  <a:pt x="14867" y="3285"/>
                </a:lnTo>
                <a:lnTo>
                  <a:pt x="14770" y="3358"/>
                </a:lnTo>
                <a:lnTo>
                  <a:pt x="14697" y="3431"/>
                </a:lnTo>
                <a:lnTo>
                  <a:pt x="14600" y="3601"/>
                </a:lnTo>
                <a:lnTo>
                  <a:pt x="14575" y="3674"/>
                </a:lnTo>
                <a:lnTo>
                  <a:pt x="14575" y="3723"/>
                </a:lnTo>
                <a:lnTo>
                  <a:pt x="14575" y="3772"/>
                </a:lnTo>
                <a:lnTo>
                  <a:pt x="14600" y="3796"/>
                </a:lnTo>
                <a:lnTo>
                  <a:pt x="14648" y="3796"/>
                </a:lnTo>
                <a:lnTo>
                  <a:pt x="14721" y="3772"/>
                </a:lnTo>
                <a:lnTo>
                  <a:pt x="14867" y="3699"/>
                </a:lnTo>
                <a:lnTo>
                  <a:pt x="15086" y="3601"/>
                </a:lnTo>
                <a:lnTo>
                  <a:pt x="15208" y="3820"/>
                </a:lnTo>
                <a:lnTo>
                  <a:pt x="15305" y="4064"/>
                </a:lnTo>
                <a:lnTo>
                  <a:pt x="15111" y="4137"/>
                </a:lnTo>
                <a:lnTo>
                  <a:pt x="15013" y="4185"/>
                </a:lnTo>
                <a:lnTo>
                  <a:pt x="14916" y="4234"/>
                </a:lnTo>
                <a:lnTo>
                  <a:pt x="14892" y="4307"/>
                </a:lnTo>
                <a:lnTo>
                  <a:pt x="14892" y="4380"/>
                </a:lnTo>
                <a:lnTo>
                  <a:pt x="14940" y="4429"/>
                </a:lnTo>
                <a:lnTo>
                  <a:pt x="15013" y="4453"/>
                </a:lnTo>
                <a:lnTo>
                  <a:pt x="15135" y="4453"/>
                </a:lnTo>
                <a:lnTo>
                  <a:pt x="15232" y="4429"/>
                </a:lnTo>
                <a:lnTo>
                  <a:pt x="15427" y="4380"/>
                </a:lnTo>
                <a:lnTo>
                  <a:pt x="15573" y="4915"/>
                </a:lnTo>
                <a:lnTo>
                  <a:pt x="15403" y="4964"/>
                </a:lnTo>
                <a:lnTo>
                  <a:pt x="15232" y="5061"/>
                </a:lnTo>
                <a:lnTo>
                  <a:pt x="15086" y="5183"/>
                </a:lnTo>
                <a:lnTo>
                  <a:pt x="15038" y="5256"/>
                </a:lnTo>
                <a:lnTo>
                  <a:pt x="15013" y="5329"/>
                </a:lnTo>
                <a:lnTo>
                  <a:pt x="15013" y="5378"/>
                </a:lnTo>
                <a:lnTo>
                  <a:pt x="15038" y="5402"/>
                </a:lnTo>
                <a:lnTo>
                  <a:pt x="15062" y="5426"/>
                </a:lnTo>
                <a:lnTo>
                  <a:pt x="15111" y="5451"/>
                </a:lnTo>
                <a:lnTo>
                  <a:pt x="15208" y="5451"/>
                </a:lnTo>
                <a:lnTo>
                  <a:pt x="15305" y="5426"/>
                </a:lnTo>
                <a:lnTo>
                  <a:pt x="15476" y="5353"/>
                </a:lnTo>
                <a:lnTo>
                  <a:pt x="15695" y="5305"/>
                </a:lnTo>
                <a:lnTo>
                  <a:pt x="15792" y="5743"/>
                </a:lnTo>
                <a:lnTo>
                  <a:pt x="15622" y="5816"/>
                </a:lnTo>
                <a:lnTo>
                  <a:pt x="15451" y="5864"/>
                </a:lnTo>
                <a:lnTo>
                  <a:pt x="15305" y="5937"/>
                </a:lnTo>
                <a:lnTo>
                  <a:pt x="15159" y="6035"/>
                </a:lnTo>
                <a:lnTo>
                  <a:pt x="15013" y="6132"/>
                </a:lnTo>
                <a:lnTo>
                  <a:pt x="15013" y="6181"/>
                </a:lnTo>
                <a:lnTo>
                  <a:pt x="15013" y="6205"/>
                </a:lnTo>
                <a:lnTo>
                  <a:pt x="15038" y="6229"/>
                </a:lnTo>
                <a:lnTo>
                  <a:pt x="15403" y="6229"/>
                </a:lnTo>
                <a:lnTo>
                  <a:pt x="15719" y="6181"/>
                </a:lnTo>
                <a:lnTo>
                  <a:pt x="15914" y="6156"/>
                </a:lnTo>
                <a:lnTo>
                  <a:pt x="16035" y="6594"/>
                </a:lnTo>
                <a:lnTo>
                  <a:pt x="15768" y="6691"/>
                </a:lnTo>
                <a:lnTo>
                  <a:pt x="15549" y="6764"/>
                </a:lnTo>
                <a:lnTo>
                  <a:pt x="15184" y="6910"/>
                </a:lnTo>
                <a:lnTo>
                  <a:pt x="15135" y="6935"/>
                </a:lnTo>
                <a:lnTo>
                  <a:pt x="15062" y="6983"/>
                </a:lnTo>
                <a:lnTo>
                  <a:pt x="15038" y="7032"/>
                </a:lnTo>
                <a:lnTo>
                  <a:pt x="15013" y="7081"/>
                </a:lnTo>
                <a:lnTo>
                  <a:pt x="15038" y="7056"/>
                </a:lnTo>
                <a:lnTo>
                  <a:pt x="15013" y="7105"/>
                </a:lnTo>
                <a:lnTo>
                  <a:pt x="15013" y="7129"/>
                </a:lnTo>
                <a:lnTo>
                  <a:pt x="15038" y="7154"/>
                </a:lnTo>
                <a:lnTo>
                  <a:pt x="15086" y="7202"/>
                </a:lnTo>
                <a:lnTo>
                  <a:pt x="15208" y="7227"/>
                </a:lnTo>
                <a:lnTo>
                  <a:pt x="15403" y="7227"/>
                </a:lnTo>
                <a:lnTo>
                  <a:pt x="15622" y="7178"/>
                </a:lnTo>
                <a:lnTo>
                  <a:pt x="15841" y="7129"/>
                </a:lnTo>
                <a:lnTo>
                  <a:pt x="16108" y="7056"/>
                </a:lnTo>
                <a:lnTo>
                  <a:pt x="16108" y="7397"/>
                </a:lnTo>
                <a:lnTo>
                  <a:pt x="16108" y="7713"/>
                </a:lnTo>
                <a:lnTo>
                  <a:pt x="16035" y="7713"/>
                </a:lnTo>
                <a:lnTo>
                  <a:pt x="15670" y="7762"/>
                </a:lnTo>
                <a:lnTo>
                  <a:pt x="15330" y="7786"/>
                </a:lnTo>
                <a:lnTo>
                  <a:pt x="14965" y="7835"/>
                </a:lnTo>
                <a:lnTo>
                  <a:pt x="14600" y="7932"/>
                </a:lnTo>
                <a:lnTo>
                  <a:pt x="14575" y="7957"/>
                </a:lnTo>
                <a:lnTo>
                  <a:pt x="14575" y="7981"/>
                </a:lnTo>
                <a:lnTo>
                  <a:pt x="14575" y="8005"/>
                </a:lnTo>
                <a:lnTo>
                  <a:pt x="14600" y="8030"/>
                </a:lnTo>
                <a:lnTo>
                  <a:pt x="15330" y="8151"/>
                </a:lnTo>
                <a:lnTo>
                  <a:pt x="15500" y="8176"/>
                </a:lnTo>
                <a:lnTo>
                  <a:pt x="15695" y="8200"/>
                </a:lnTo>
                <a:lnTo>
                  <a:pt x="15865" y="8176"/>
                </a:lnTo>
                <a:lnTo>
                  <a:pt x="16035" y="8127"/>
                </a:lnTo>
                <a:lnTo>
                  <a:pt x="16035" y="8176"/>
                </a:lnTo>
                <a:lnTo>
                  <a:pt x="15938" y="8565"/>
                </a:lnTo>
                <a:lnTo>
                  <a:pt x="15816" y="8930"/>
                </a:lnTo>
                <a:lnTo>
                  <a:pt x="15524" y="8881"/>
                </a:lnTo>
                <a:lnTo>
                  <a:pt x="15232" y="8833"/>
                </a:lnTo>
                <a:lnTo>
                  <a:pt x="15013" y="8784"/>
                </a:lnTo>
                <a:lnTo>
                  <a:pt x="14794" y="8760"/>
                </a:lnTo>
                <a:lnTo>
                  <a:pt x="14332" y="8784"/>
                </a:lnTo>
                <a:lnTo>
                  <a:pt x="14308" y="8784"/>
                </a:lnTo>
                <a:lnTo>
                  <a:pt x="14308" y="8808"/>
                </a:lnTo>
                <a:lnTo>
                  <a:pt x="14308" y="8833"/>
                </a:lnTo>
                <a:lnTo>
                  <a:pt x="14332" y="8833"/>
                </a:lnTo>
                <a:lnTo>
                  <a:pt x="14478" y="8881"/>
                </a:lnTo>
                <a:lnTo>
                  <a:pt x="14624" y="8954"/>
                </a:lnTo>
                <a:lnTo>
                  <a:pt x="14965" y="9125"/>
                </a:lnTo>
                <a:lnTo>
                  <a:pt x="15281" y="9271"/>
                </a:lnTo>
                <a:lnTo>
                  <a:pt x="15451" y="9319"/>
                </a:lnTo>
                <a:lnTo>
                  <a:pt x="15622" y="9368"/>
                </a:lnTo>
                <a:lnTo>
                  <a:pt x="15500" y="9636"/>
                </a:lnTo>
                <a:lnTo>
                  <a:pt x="15354" y="9903"/>
                </a:lnTo>
                <a:lnTo>
                  <a:pt x="15135" y="9782"/>
                </a:lnTo>
                <a:lnTo>
                  <a:pt x="14916" y="9684"/>
                </a:lnTo>
                <a:lnTo>
                  <a:pt x="14429" y="9563"/>
                </a:lnTo>
                <a:lnTo>
                  <a:pt x="14210" y="9490"/>
                </a:lnTo>
                <a:lnTo>
                  <a:pt x="13943" y="9441"/>
                </a:lnTo>
                <a:lnTo>
                  <a:pt x="13699" y="9417"/>
                </a:lnTo>
                <a:lnTo>
                  <a:pt x="13553" y="9417"/>
                </a:lnTo>
                <a:lnTo>
                  <a:pt x="13456" y="9465"/>
                </a:lnTo>
                <a:lnTo>
                  <a:pt x="13432" y="9490"/>
                </a:lnTo>
                <a:lnTo>
                  <a:pt x="13432" y="9514"/>
                </a:lnTo>
                <a:lnTo>
                  <a:pt x="13578" y="9636"/>
                </a:lnTo>
                <a:lnTo>
                  <a:pt x="13772" y="9733"/>
                </a:lnTo>
                <a:lnTo>
                  <a:pt x="14137" y="9855"/>
                </a:lnTo>
                <a:lnTo>
                  <a:pt x="14648" y="10049"/>
                </a:lnTo>
                <a:lnTo>
                  <a:pt x="14892" y="10147"/>
                </a:lnTo>
                <a:lnTo>
                  <a:pt x="15135" y="10244"/>
                </a:lnTo>
                <a:lnTo>
                  <a:pt x="14794" y="10706"/>
                </a:lnTo>
                <a:lnTo>
                  <a:pt x="14721" y="10658"/>
                </a:lnTo>
                <a:lnTo>
                  <a:pt x="14624" y="10633"/>
                </a:lnTo>
                <a:lnTo>
                  <a:pt x="14405" y="10560"/>
                </a:lnTo>
                <a:lnTo>
                  <a:pt x="13991" y="10512"/>
                </a:lnTo>
                <a:lnTo>
                  <a:pt x="13772" y="10439"/>
                </a:lnTo>
                <a:lnTo>
                  <a:pt x="13505" y="10366"/>
                </a:lnTo>
                <a:lnTo>
                  <a:pt x="13359" y="10341"/>
                </a:lnTo>
                <a:lnTo>
                  <a:pt x="13213" y="10317"/>
                </a:lnTo>
                <a:lnTo>
                  <a:pt x="13115" y="10341"/>
                </a:lnTo>
                <a:lnTo>
                  <a:pt x="12994" y="10390"/>
                </a:lnTo>
                <a:lnTo>
                  <a:pt x="12994" y="10414"/>
                </a:lnTo>
                <a:lnTo>
                  <a:pt x="13018" y="10536"/>
                </a:lnTo>
                <a:lnTo>
                  <a:pt x="13091" y="10609"/>
                </a:lnTo>
                <a:lnTo>
                  <a:pt x="13188" y="10682"/>
                </a:lnTo>
                <a:lnTo>
                  <a:pt x="13310" y="10731"/>
                </a:lnTo>
                <a:lnTo>
                  <a:pt x="13553" y="10828"/>
                </a:lnTo>
                <a:lnTo>
                  <a:pt x="13772" y="10877"/>
                </a:lnTo>
                <a:lnTo>
                  <a:pt x="14113" y="10998"/>
                </a:lnTo>
                <a:lnTo>
                  <a:pt x="14308" y="11047"/>
                </a:lnTo>
                <a:lnTo>
                  <a:pt x="14502" y="11071"/>
                </a:lnTo>
                <a:lnTo>
                  <a:pt x="14089" y="11509"/>
                </a:lnTo>
                <a:lnTo>
                  <a:pt x="13943" y="11412"/>
                </a:lnTo>
                <a:lnTo>
                  <a:pt x="13772" y="11339"/>
                </a:lnTo>
                <a:lnTo>
                  <a:pt x="13432" y="11242"/>
                </a:lnTo>
                <a:lnTo>
                  <a:pt x="13067" y="11144"/>
                </a:lnTo>
                <a:lnTo>
                  <a:pt x="12702" y="11071"/>
                </a:lnTo>
                <a:lnTo>
                  <a:pt x="12337" y="11047"/>
                </a:lnTo>
                <a:lnTo>
                  <a:pt x="11972" y="11096"/>
                </a:lnTo>
                <a:lnTo>
                  <a:pt x="11947" y="11096"/>
                </a:lnTo>
                <a:lnTo>
                  <a:pt x="11899" y="11120"/>
                </a:lnTo>
                <a:lnTo>
                  <a:pt x="11874" y="11193"/>
                </a:lnTo>
                <a:lnTo>
                  <a:pt x="11850" y="11266"/>
                </a:lnTo>
                <a:lnTo>
                  <a:pt x="11874" y="11290"/>
                </a:lnTo>
                <a:lnTo>
                  <a:pt x="11899" y="11363"/>
                </a:lnTo>
                <a:lnTo>
                  <a:pt x="11972" y="11412"/>
                </a:lnTo>
                <a:lnTo>
                  <a:pt x="12580" y="11509"/>
                </a:lnTo>
                <a:lnTo>
                  <a:pt x="12872" y="11582"/>
                </a:lnTo>
                <a:lnTo>
                  <a:pt x="13164" y="11655"/>
                </a:lnTo>
                <a:lnTo>
                  <a:pt x="13432" y="11753"/>
                </a:lnTo>
                <a:lnTo>
                  <a:pt x="13675" y="11850"/>
                </a:lnTo>
                <a:lnTo>
                  <a:pt x="13359" y="12118"/>
                </a:lnTo>
                <a:lnTo>
                  <a:pt x="13018" y="12337"/>
                </a:lnTo>
                <a:lnTo>
                  <a:pt x="12994" y="12288"/>
                </a:lnTo>
                <a:lnTo>
                  <a:pt x="12945" y="12239"/>
                </a:lnTo>
                <a:lnTo>
                  <a:pt x="12775" y="12166"/>
                </a:lnTo>
                <a:lnTo>
                  <a:pt x="12604" y="12142"/>
                </a:lnTo>
                <a:lnTo>
                  <a:pt x="12410" y="12118"/>
                </a:lnTo>
                <a:lnTo>
                  <a:pt x="12215" y="12069"/>
                </a:lnTo>
                <a:lnTo>
                  <a:pt x="11850" y="11947"/>
                </a:lnTo>
                <a:lnTo>
                  <a:pt x="11558" y="11826"/>
                </a:lnTo>
                <a:lnTo>
                  <a:pt x="11242" y="11704"/>
                </a:lnTo>
                <a:lnTo>
                  <a:pt x="11096" y="11655"/>
                </a:lnTo>
                <a:lnTo>
                  <a:pt x="10950" y="11607"/>
                </a:lnTo>
                <a:lnTo>
                  <a:pt x="10779" y="11582"/>
                </a:lnTo>
                <a:lnTo>
                  <a:pt x="10633" y="11582"/>
                </a:lnTo>
                <a:lnTo>
                  <a:pt x="10609" y="11607"/>
                </a:lnTo>
                <a:lnTo>
                  <a:pt x="10609" y="11655"/>
                </a:lnTo>
                <a:lnTo>
                  <a:pt x="10682" y="11753"/>
                </a:lnTo>
                <a:lnTo>
                  <a:pt x="10804" y="11874"/>
                </a:lnTo>
                <a:lnTo>
                  <a:pt x="10925" y="11947"/>
                </a:lnTo>
                <a:lnTo>
                  <a:pt x="11047" y="12045"/>
                </a:lnTo>
                <a:lnTo>
                  <a:pt x="11315" y="12166"/>
                </a:lnTo>
                <a:lnTo>
                  <a:pt x="11582" y="12288"/>
                </a:lnTo>
                <a:lnTo>
                  <a:pt x="11826" y="12385"/>
                </a:lnTo>
                <a:lnTo>
                  <a:pt x="12093" y="12483"/>
                </a:lnTo>
                <a:lnTo>
                  <a:pt x="12361" y="12556"/>
                </a:lnTo>
                <a:lnTo>
                  <a:pt x="12507" y="12580"/>
                </a:lnTo>
                <a:lnTo>
                  <a:pt x="12629" y="12580"/>
                </a:lnTo>
                <a:lnTo>
                  <a:pt x="12239" y="12799"/>
                </a:lnTo>
                <a:lnTo>
                  <a:pt x="11850" y="12969"/>
                </a:lnTo>
                <a:lnTo>
                  <a:pt x="11801" y="12921"/>
                </a:lnTo>
                <a:lnTo>
                  <a:pt x="11680" y="12823"/>
                </a:lnTo>
                <a:lnTo>
                  <a:pt x="11558" y="12775"/>
                </a:lnTo>
                <a:lnTo>
                  <a:pt x="11266" y="12677"/>
                </a:lnTo>
                <a:lnTo>
                  <a:pt x="10998" y="12604"/>
                </a:lnTo>
                <a:lnTo>
                  <a:pt x="10731" y="12531"/>
                </a:lnTo>
                <a:lnTo>
                  <a:pt x="10585" y="12458"/>
                </a:lnTo>
                <a:lnTo>
                  <a:pt x="10439" y="12385"/>
                </a:lnTo>
                <a:lnTo>
                  <a:pt x="10171" y="12239"/>
                </a:lnTo>
                <a:lnTo>
                  <a:pt x="10025" y="12166"/>
                </a:lnTo>
                <a:lnTo>
                  <a:pt x="9879" y="12118"/>
                </a:lnTo>
                <a:lnTo>
                  <a:pt x="9733" y="12093"/>
                </a:lnTo>
                <a:lnTo>
                  <a:pt x="9563" y="12093"/>
                </a:lnTo>
                <a:lnTo>
                  <a:pt x="9514" y="12118"/>
                </a:lnTo>
                <a:lnTo>
                  <a:pt x="9490" y="12142"/>
                </a:lnTo>
                <a:lnTo>
                  <a:pt x="9490" y="12191"/>
                </a:lnTo>
                <a:lnTo>
                  <a:pt x="9514" y="12215"/>
                </a:lnTo>
                <a:lnTo>
                  <a:pt x="9733" y="12410"/>
                </a:lnTo>
                <a:lnTo>
                  <a:pt x="9952" y="12580"/>
                </a:lnTo>
                <a:lnTo>
                  <a:pt x="10220" y="12750"/>
                </a:lnTo>
                <a:lnTo>
                  <a:pt x="10463" y="12872"/>
                </a:lnTo>
                <a:lnTo>
                  <a:pt x="10682" y="12969"/>
                </a:lnTo>
                <a:lnTo>
                  <a:pt x="10901" y="13042"/>
                </a:lnTo>
                <a:lnTo>
                  <a:pt x="11363" y="13188"/>
                </a:lnTo>
                <a:lnTo>
                  <a:pt x="10852" y="13359"/>
                </a:lnTo>
                <a:lnTo>
                  <a:pt x="10317" y="13505"/>
                </a:lnTo>
                <a:lnTo>
                  <a:pt x="10317" y="13480"/>
                </a:lnTo>
                <a:lnTo>
                  <a:pt x="10366" y="13359"/>
                </a:lnTo>
                <a:lnTo>
                  <a:pt x="10366" y="13310"/>
                </a:lnTo>
                <a:lnTo>
                  <a:pt x="10342" y="13261"/>
                </a:lnTo>
                <a:lnTo>
                  <a:pt x="10293" y="13213"/>
                </a:lnTo>
                <a:lnTo>
                  <a:pt x="10244" y="13164"/>
                </a:lnTo>
                <a:lnTo>
                  <a:pt x="9198" y="12604"/>
                </a:lnTo>
                <a:lnTo>
                  <a:pt x="9028" y="12507"/>
                </a:lnTo>
                <a:lnTo>
                  <a:pt x="8809" y="12410"/>
                </a:lnTo>
                <a:lnTo>
                  <a:pt x="8711" y="12385"/>
                </a:lnTo>
                <a:lnTo>
                  <a:pt x="8590" y="12361"/>
                </a:lnTo>
                <a:lnTo>
                  <a:pt x="8492" y="12385"/>
                </a:lnTo>
                <a:lnTo>
                  <a:pt x="8419" y="12434"/>
                </a:lnTo>
                <a:lnTo>
                  <a:pt x="8419" y="12458"/>
                </a:lnTo>
                <a:lnTo>
                  <a:pt x="8444" y="12556"/>
                </a:lnTo>
                <a:lnTo>
                  <a:pt x="8517" y="12629"/>
                </a:lnTo>
                <a:lnTo>
                  <a:pt x="8687" y="12799"/>
                </a:lnTo>
                <a:lnTo>
                  <a:pt x="9028" y="13042"/>
                </a:lnTo>
                <a:lnTo>
                  <a:pt x="9490" y="13334"/>
                </a:lnTo>
                <a:lnTo>
                  <a:pt x="9733" y="13456"/>
                </a:lnTo>
                <a:lnTo>
                  <a:pt x="10001" y="13553"/>
                </a:lnTo>
                <a:lnTo>
                  <a:pt x="9539" y="13651"/>
                </a:lnTo>
                <a:lnTo>
                  <a:pt x="9076" y="13699"/>
                </a:lnTo>
                <a:lnTo>
                  <a:pt x="9052" y="13651"/>
                </a:lnTo>
                <a:lnTo>
                  <a:pt x="8857" y="13480"/>
                </a:lnTo>
                <a:lnTo>
                  <a:pt x="8638" y="13334"/>
                </a:lnTo>
                <a:lnTo>
                  <a:pt x="8176" y="13067"/>
                </a:lnTo>
                <a:lnTo>
                  <a:pt x="7762" y="12799"/>
                </a:lnTo>
                <a:lnTo>
                  <a:pt x="7568" y="12677"/>
                </a:lnTo>
                <a:lnTo>
                  <a:pt x="7349" y="12604"/>
                </a:lnTo>
                <a:lnTo>
                  <a:pt x="7300" y="12604"/>
                </a:lnTo>
                <a:lnTo>
                  <a:pt x="7276" y="12653"/>
                </a:lnTo>
                <a:lnTo>
                  <a:pt x="7276" y="12775"/>
                </a:lnTo>
                <a:lnTo>
                  <a:pt x="7300" y="12872"/>
                </a:lnTo>
                <a:lnTo>
                  <a:pt x="7373" y="12969"/>
                </a:lnTo>
                <a:lnTo>
                  <a:pt x="7446" y="13042"/>
                </a:lnTo>
                <a:lnTo>
                  <a:pt x="7616" y="13213"/>
                </a:lnTo>
                <a:lnTo>
                  <a:pt x="7787" y="13334"/>
                </a:lnTo>
                <a:lnTo>
                  <a:pt x="8103" y="13553"/>
                </a:lnTo>
                <a:lnTo>
                  <a:pt x="8444" y="13748"/>
                </a:lnTo>
                <a:lnTo>
                  <a:pt x="8346" y="13748"/>
                </a:lnTo>
                <a:lnTo>
                  <a:pt x="7835" y="13772"/>
                </a:lnTo>
                <a:lnTo>
                  <a:pt x="7349" y="13724"/>
                </a:lnTo>
                <a:lnTo>
                  <a:pt x="7373" y="13699"/>
                </a:lnTo>
                <a:lnTo>
                  <a:pt x="7397" y="13651"/>
                </a:lnTo>
                <a:lnTo>
                  <a:pt x="7422" y="13578"/>
                </a:lnTo>
                <a:lnTo>
                  <a:pt x="7397" y="13529"/>
                </a:lnTo>
                <a:lnTo>
                  <a:pt x="7373" y="13456"/>
                </a:lnTo>
                <a:lnTo>
                  <a:pt x="7324" y="13383"/>
                </a:lnTo>
                <a:lnTo>
                  <a:pt x="7203" y="13286"/>
                </a:lnTo>
                <a:lnTo>
                  <a:pt x="6911" y="13091"/>
                </a:lnTo>
                <a:lnTo>
                  <a:pt x="6643" y="12872"/>
                </a:lnTo>
                <a:lnTo>
                  <a:pt x="6521" y="12799"/>
                </a:lnTo>
                <a:lnTo>
                  <a:pt x="6448" y="12750"/>
                </a:lnTo>
                <a:lnTo>
                  <a:pt x="6424" y="12702"/>
                </a:lnTo>
                <a:lnTo>
                  <a:pt x="6424" y="12677"/>
                </a:lnTo>
                <a:lnTo>
                  <a:pt x="6400" y="12677"/>
                </a:lnTo>
                <a:lnTo>
                  <a:pt x="6375" y="12702"/>
                </a:lnTo>
                <a:lnTo>
                  <a:pt x="6351" y="12775"/>
                </a:lnTo>
                <a:lnTo>
                  <a:pt x="6327" y="12823"/>
                </a:lnTo>
                <a:lnTo>
                  <a:pt x="6351" y="12969"/>
                </a:lnTo>
                <a:lnTo>
                  <a:pt x="6400" y="13042"/>
                </a:lnTo>
                <a:lnTo>
                  <a:pt x="6448" y="13140"/>
                </a:lnTo>
                <a:lnTo>
                  <a:pt x="6570" y="13286"/>
                </a:lnTo>
                <a:lnTo>
                  <a:pt x="6716" y="13432"/>
                </a:lnTo>
                <a:lnTo>
                  <a:pt x="6862" y="13553"/>
                </a:lnTo>
                <a:lnTo>
                  <a:pt x="7032" y="13675"/>
                </a:lnTo>
                <a:lnTo>
                  <a:pt x="7032" y="13675"/>
                </a:lnTo>
                <a:lnTo>
                  <a:pt x="6619" y="13578"/>
                </a:lnTo>
                <a:lnTo>
                  <a:pt x="6229" y="13456"/>
                </a:lnTo>
                <a:lnTo>
                  <a:pt x="5864" y="13334"/>
                </a:lnTo>
                <a:lnTo>
                  <a:pt x="5670" y="13286"/>
                </a:lnTo>
                <a:lnTo>
                  <a:pt x="5475" y="13261"/>
                </a:lnTo>
                <a:lnTo>
                  <a:pt x="5280" y="13237"/>
                </a:lnTo>
                <a:lnTo>
                  <a:pt x="5086" y="13261"/>
                </a:lnTo>
                <a:lnTo>
                  <a:pt x="4988" y="13286"/>
                </a:lnTo>
                <a:lnTo>
                  <a:pt x="4915" y="13334"/>
                </a:lnTo>
                <a:lnTo>
                  <a:pt x="4842" y="13407"/>
                </a:lnTo>
                <a:lnTo>
                  <a:pt x="4818" y="13505"/>
                </a:lnTo>
                <a:lnTo>
                  <a:pt x="4672" y="13651"/>
                </a:lnTo>
                <a:lnTo>
                  <a:pt x="4502" y="13797"/>
                </a:lnTo>
                <a:lnTo>
                  <a:pt x="4331" y="13943"/>
                </a:lnTo>
                <a:lnTo>
                  <a:pt x="4161" y="14064"/>
                </a:lnTo>
                <a:lnTo>
                  <a:pt x="3869" y="14259"/>
                </a:lnTo>
                <a:lnTo>
                  <a:pt x="3553" y="14405"/>
                </a:lnTo>
                <a:lnTo>
                  <a:pt x="3212" y="14551"/>
                </a:lnTo>
                <a:lnTo>
                  <a:pt x="2896" y="14648"/>
                </a:lnTo>
                <a:lnTo>
                  <a:pt x="2555" y="14745"/>
                </a:lnTo>
                <a:lnTo>
                  <a:pt x="2190" y="14818"/>
                </a:lnTo>
                <a:lnTo>
                  <a:pt x="1825" y="14867"/>
                </a:lnTo>
                <a:lnTo>
                  <a:pt x="1485" y="14891"/>
                </a:lnTo>
                <a:lnTo>
                  <a:pt x="1314" y="14891"/>
                </a:lnTo>
                <a:lnTo>
                  <a:pt x="1144" y="14867"/>
                </a:lnTo>
                <a:lnTo>
                  <a:pt x="1436" y="14672"/>
                </a:lnTo>
                <a:lnTo>
                  <a:pt x="1728" y="14453"/>
                </a:lnTo>
                <a:lnTo>
                  <a:pt x="1996" y="14210"/>
                </a:lnTo>
                <a:lnTo>
                  <a:pt x="2239" y="13991"/>
                </a:lnTo>
                <a:lnTo>
                  <a:pt x="2604" y="13626"/>
                </a:lnTo>
                <a:lnTo>
                  <a:pt x="2774" y="13432"/>
                </a:lnTo>
                <a:lnTo>
                  <a:pt x="2944" y="13188"/>
                </a:lnTo>
                <a:lnTo>
                  <a:pt x="3066" y="12945"/>
                </a:lnTo>
                <a:lnTo>
                  <a:pt x="3163" y="12702"/>
                </a:lnTo>
                <a:lnTo>
                  <a:pt x="3212" y="12458"/>
                </a:lnTo>
                <a:lnTo>
                  <a:pt x="3212" y="12337"/>
                </a:lnTo>
                <a:lnTo>
                  <a:pt x="3212" y="12215"/>
                </a:lnTo>
                <a:lnTo>
                  <a:pt x="3236" y="12118"/>
                </a:lnTo>
                <a:lnTo>
                  <a:pt x="3212" y="12045"/>
                </a:lnTo>
                <a:lnTo>
                  <a:pt x="3188" y="11972"/>
                </a:lnTo>
                <a:lnTo>
                  <a:pt x="3115" y="11923"/>
                </a:lnTo>
                <a:lnTo>
                  <a:pt x="2920" y="11826"/>
                </a:lnTo>
                <a:lnTo>
                  <a:pt x="2750" y="11704"/>
                </a:lnTo>
                <a:lnTo>
                  <a:pt x="2409" y="11461"/>
                </a:lnTo>
                <a:lnTo>
                  <a:pt x="2117" y="11169"/>
                </a:lnTo>
                <a:lnTo>
                  <a:pt x="1850" y="10852"/>
                </a:lnTo>
                <a:lnTo>
                  <a:pt x="1631" y="10512"/>
                </a:lnTo>
                <a:lnTo>
                  <a:pt x="1412" y="10147"/>
                </a:lnTo>
                <a:lnTo>
                  <a:pt x="1241" y="9757"/>
                </a:lnTo>
                <a:lnTo>
                  <a:pt x="1095" y="9368"/>
                </a:lnTo>
                <a:lnTo>
                  <a:pt x="949" y="8979"/>
                </a:lnTo>
                <a:lnTo>
                  <a:pt x="828" y="8565"/>
                </a:lnTo>
                <a:lnTo>
                  <a:pt x="755" y="8127"/>
                </a:lnTo>
                <a:lnTo>
                  <a:pt x="682" y="7689"/>
                </a:lnTo>
                <a:lnTo>
                  <a:pt x="657" y="7251"/>
                </a:lnTo>
                <a:lnTo>
                  <a:pt x="657" y="6837"/>
                </a:lnTo>
                <a:lnTo>
                  <a:pt x="706" y="6399"/>
                </a:lnTo>
                <a:lnTo>
                  <a:pt x="803" y="5986"/>
                </a:lnTo>
                <a:lnTo>
                  <a:pt x="925" y="5548"/>
                </a:lnTo>
                <a:lnTo>
                  <a:pt x="1120" y="5110"/>
                </a:lnTo>
                <a:lnTo>
                  <a:pt x="1339" y="4696"/>
                </a:lnTo>
                <a:lnTo>
                  <a:pt x="1606" y="4307"/>
                </a:lnTo>
                <a:lnTo>
                  <a:pt x="1898" y="3869"/>
                </a:lnTo>
                <a:lnTo>
                  <a:pt x="2166" y="3431"/>
                </a:lnTo>
                <a:lnTo>
                  <a:pt x="2434" y="3017"/>
                </a:lnTo>
                <a:lnTo>
                  <a:pt x="2604" y="2823"/>
                </a:lnTo>
                <a:lnTo>
                  <a:pt x="2774" y="2628"/>
                </a:lnTo>
                <a:lnTo>
                  <a:pt x="3115" y="2336"/>
                </a:lnTo>
                <a:lnTo>
                  <a:pt x="3431" y="2068"/>
                </a:lnTo>
                <a:lnTo>
                  <a:pt x="3772" y="1825"/>
                </a:lnTo>
                <a:lnTo>
                  <a:pt x="4137" y="1582"/>
                </a:lnTo>
                <a:lnTo>
                  <a:pt x="4502" y="1387"/>
                </a:lnTo>
                <a:lnTo>
                  <a:pt x="4867" y="1192"/>
                </a:lnTo>
                <a:lnTo>
                  <a:pt x="5256" y="1046"/>
                </a:lnTo>
                <a:lnTo>
                  <a:pt x="5670" y="900"/>
                </a:lnTo>
                <a:lnTo>
                  <a:pt x="6083" y="803"/>
                </a:lnTo>
                <a:lnTo>
                  <a:pt x="6497" y="706"/>
                </a:lnTo>
                <a:lnTo>
                  <a:pt x="6935" y="633"/>
                </a:lnTo>
                <a:lnTo>
                  <a:pt x="7373" y="584"/>
                </a:lnTo>
                <a:lnTo>
                  <a:pt x="7811" y="535"/>
                </a:lnTo>
                <a:lnTo>
                  <a:pt x="8249" y="511"/>
                </a:lnTo>
                <a:close/>
                <a:moveTo>
                  <a:pt x="8444" y="0"/>
                </a:moveTo>
                <a:lnTo>
                  <a:pt x="7641" y="24"/>
                </a:lnTo>
                <a:lnTo>
                  <a:pt x="6838" y="122"/>
                </a:lnTo>
                <a:lnTo>
                  <a:pt x="6351" y="195"/>
                </a:lnTo>
                <a:lnTo>
                  <a:pt x="5889" y="292"/>
                </a:lnTo>
                <a:lnTo>
                  <a:pt x="5426" y="414"/>
                </a:lnTo>
                <a:lnTo>
                  <a:pt x="4964" y="560"/>
                </a:lnTo>
                <a:lnTo>
                  <a:pt x="4502" y="730"/>
                </a:lnTo>
                <a:lnTo>
                  <a:pt x="4088" y="949"/>
                </a:lnTo>
                <a:lnTo>
                  <a:pt x="3674" y="1217"/>
                </a:lnTo>
                <a:lnTo>
                  <a:pt x="3285" y="1509"/>
                </a:lnTo>
                <a:lnTo>
                  <a:pt x="2823" y="1922"/>
                </a:lnTo>
                <a:lnTo>
                  <a:pt x="2385" y="2312"/>
                </a:lnTo>
                <a:lnTo>
                  <a:pt x="2166" y="2531"/>
                </a:lnTo>
                <a:lnTo>
                  <a:pt x="1947" y="2725"/>
                </a:lnTo>
                <a:lnTo>
                  <a:pt x="1752" y="2969"/>
                </a:lnTo>
                <a:lnTo>
                  <a:pt x="1582" y="3212"/>
                </a:lnTo>
                <a:lnTo>
                  <a:pt x="1266" y="3723"/>
                </a:lnTo>
                <a:lnTo>
                  <a:pt x="974" y="4283"/>
                </a:lnTo>
                <a:lnTo>
                  <a:pt x="682" y="4842"/>
                </a:lnTo>
                <a:lnTo>
                  <a:pt x="438" y="5402"/>
                </a:lnTo>
                <a:lnTo>
                  <a:pt x="341" y="5645"/>
                </a:lnTo>
                <a:lnTo>
                  <a:pt x="268" y="5889"/>
                </a:lnTo>
                <a:lnTo>
                  <a:pt x="195" y="6132"/>
                </a:lnTo>
                <a:lnTo>
                  <a:pt x="146" y="6375"/>
                </a:lnTo>
                <a:lnTo>
                  <a:pt x="122" y="6886"/>
                </a:lnTo>
                <a:lnTo>
                  <a:pt x="122" y="7397"/>
                </a:lnTo>
                <a:lnTo>
                  <a:pt x="171" y="7908"/>
                </a:lnTo>
                <a:lnTo>
                  <a:pt x="268" y="8419"/>
                </a:lnTo>
                <a:lnTo>
                  <a:pt x="390" y="8906"/>
                </a:lnTo>
                <a:lnTo>
                  <a:pt x="536" y="9392"/>
                </a:lnTo>
                <a:lnTo>
                  <a:pt x="682" y="9830"/>
                </a:lnTo>
                <a:lnTo>
                  <a:pt x="876" y="10244"/>
                </a:lnTo>
                <a:lnTo>
                  <a:pt x="1095" y="10658"/>
                </a:lnTo>
                <a:lnTo>
                  <a:pt x="1339" y="11047"/>
                </a:lnTo>
                <a:lnTo>
                  <a:pt x="1631" y="11412"/>
                </a:lnTo>
                <a:lnTo>
                  <a:pt x="1947" y="11728"/>
                </a:lnTo>
                <a:lnTo>
                  <a:pt x="2117" y="11874"/>
                </a:lnTo>
                <a:lnTo>
                  <a:pt x="2312" y="12020"/>
                </a:lnTo>
                <a:lnTo>
                  <a:pt x="2507" y="12142"/>
                </a:lnTo>
                <a:lnTo>
                  <a:pt x="2701" y="12239"/>
                </a:lnTo>
                <a:lnTo>
                  <a:pt x="2677" y="12458"/>
                </a:lnTo>
                <a:lnTo>
                  <a:pt x="2604" y="12653"/>
                </a:lnTo>
                <a:lnTo>
                  <a:pt x="2482" y="12848"/>
                </a:lnTo>
                <a:lnTo>
                  <a:pt x="2361" y="13042"/>
                </a:lnTo>
                <a:lnTo>
                  <a:pt x="2215" y="13213"/>
                </a:lnTo>
                <a:lnTo>
                  <a:pt x="2069" y="13359"/>
                </a:lnTo>
                <a:lnTo>
                  <a:pt x="1752" y="13675"/>
                </a:lnTo>
                <a:lnTo>
                  <a:pt x="1412" y="13967"/>
                </a:lnTo>
                <a:lnTo>
                  <a:pt x="1047" y="14259"/>
                </a:lnTo>
                <a:lnTo>
                  <a:pt x="828" y="14381"/>
                </a:lnTo>
                <a:lnTo>
                  <a:pt x="633" y="14478"/>
                </a:lnTo>
                <a:lnTo>
                  <a:pt x="414" y="14575"/>
                </a:lnTo>
                <a:lnTo>
                  <a:pt x="195" y="14648"/>
                </a:lnTo>
                <a:lnTo>
                  <a:pt x="98" y="14697"/>
                </a:lnTo>
                <a:lnTo>
                  <a:pt x="25" y="14794"/>
                </a:lnTo>
                <a:lnTo>
                  <a:pt x="0" y="14891"/>
                </a:lnTo>
                <a:lnTo>
                  <a:pt x="25" y="14989"/>
                </a:lnTo>
                <a:lnTo>
                  <a:pt x="49" y="15086"/>
                </a:lnTo>
                <a:lnTo>
                  <a:pt x="146" y="15159"/>
                </a:lnTo>
                <a:lnTo>
                  <a:pt x="244" y="15208"/>
                </a:lnTo>
                <a:lnTo>
                  <a:pt x="365" y="15208"/>
                </a:lnTo>
                <a:lnTo>
                  <a:pt x="414" y="15183"/>
                </a:lnTo>
                <a:lnTo>
                  <a:pt x="560" y="15256"/>
                </a:lnTo>
                <a:lnTo>
                  <a:pt x="682" y="15305"/>
                </a:lnTo>
                <a:lnTo>
                  <a:pt x="998" y="15378"/>
                </a:lnTo>
                <a:lnTo>
                  <a:pt x="1314" y="15402"/>
                </a:lnTo>
                <a:lnTo>
                  <a:pt x="1679" y="15402"/>
                </a:lnTo>
                <a:lnTo>
                  <a:pt x="2020" y="15354"/>
                </a:lnTo>
                <a:lnTo>
                  <a:pt x="2336" y="15305"/>
                </a:lnTo>
                <a:lnTo>
                  <a:pt x="2896" y="15183"/>
                </a:lnTo>
                <a:lnTo>
                  <a:pt x="3261" y="15062"/>
                </a:lnTo>
                <a:lnTo>
                  <a:pt x="3626" y="14916"/>
                </a:lnTo>
                <a:lnTo>
                  <a:pt x="3991" y="14770"/>
                </a:lnTo>
                <a:lnTo>
                  <a:pt x="4331" y="14575"/>
                </a:lnTo>
                <a:lnTo>
                  <a:pt x="4575" y="14429"/>
                </a:lnTo>
                <a:lnTo>
                  <a:pt x="4818" y="14259"/>
                </a:lnTo>
                <a:lnTo>
                  <a:pt x="5037" y="14040"/>
                </a:lnTo>
                <a:lnTo>
                  <a:pt x="5134" y="13918"/>
                </a:lnTo>
                <a:lnTo>
                  <a:pt x="5207" y="13797"/>
                </a:lnTo>
                <a:lnTo>
                  <a:pt x="5426" y="13821"/>
                </a:lnTo>
                <a:lnTo>
                  <a:pt x="5645" y="13845"/>
                </a:lnTo>
                <a:lnTo>
                  <a:pt x="6059" y="13967"/>
                </a:lnTo>
                <a:lnTo>
                  <a:pt x="6497" y="14113"/>
                </a:lnTo>
                <a:lnTo>
                  <a:pt x="6692" y="14186"/>
                </a:lnTo>
                <a:lnTo>
                  <a:pt x="6911" y="14235"/>
                </a:lnTo>
                <a:lnTo>
                  <a:pt x="7178" y="14283"/>
                </a:lnTo>
                <a:lnTo>
                  <a:pt x="7446" y="14308"/>
                </a:lnTo>
                <a:lnTo>
                  <a:pt x="7981" y="14332"/>
                </a:lnTo>
                <a:lnTo>
                  <a:pt x="8517" y="14308"/>
                </a:lnTo>
                <a:lnTo>
                  <a:pt x="9052" y="14259"/>
                </a:lnTo>
                <a:lnTo>
                  <a:pt x="9490" y="14210"/>
                </a:lnTo>
                <a:lnTo>
                  <a:pt x="9952" y="14137"/>
                </a:lnTo>
                <a:lnTo>
                  <a:pt x="10390" y="14040"/>
                </a:lnTo>
                <a:lnTo>
                  <a:pt x="10828" y="13918"/>
                </a:lnTo>
                <a:lnTo>
                  <a:pt x="11266" y="13797"/>
                </a:lnTo>
                <a:lnTo>
                  <a:pt x="11680" y="13651"/>
                </a:lnTo>
                <a:lnTo>
                  <a:pt x="12093" y="13480"/>
                </a:lnTo>
                <a:lnTo>
                  <a:pt x="12507" y="13286"/>
                </a:lnTo>
                <a:lnTo>
                  <a:pt x="12921" y="13067"/>
                </a:lnTo>
                <a:lnTo>
                  <a:pt x="13310" y="12823"/>
                </a:lnTo>
                <a:lnTo>
                  <a:pt x="13699" y="12556"/>
                </a:lnTo>
                <a:lnTo>
                  <a:pt x="14089" y="12264"/>
                </a:lnTo>
                <a:lnTo>
                  <a:pt x="14429" y="11947"/>
                </a:lnTo>
                <a:lnTo>
                  <a:pt x="14770" y="11607"/>
                </a:lnTo>
                <a:lnTo>
                  <a:pt x="15111" y="11266"/>
                </a:lnTo>
                <a:lnTo>
                  <a:pt x="15403" y="10901"/>
                </a:lnTo>
                <a:lnTo>
                  <a:pt x="15670" y="10512"/>
                </a:lnTo>
                <a:lnTo>
                  <a:pt x="15914" y="10098"/>
                </a:lnTo>
                <a:lnTo>
                  <a:pt x="16133" y="9684"/>
                </a:lnTo>
                <a:lnTo>
                  <a:pt x="16327" y="9246"/>
                </a:lnTo>
                <a:lnTo>
                  <a:pt x="16473" y="8808"/>
                </a:lnTo>
                <a:lnTo>
                  <a:pt x="16595" y="8346"/>
                </a:lnTo>
                <a:lnTo>
                  <a:pt x="16668" y="7884"/>
                </a:lnTo>
                <a:lnTo>
                  <a:pt x="16717" y="7421"/>
                </a:lnTo>
                <a:lnTo>
                  <a:pt x="16717" y="7178"/>
                </a:lnTo>
                <a:lnTo>
                  <a:pt x="16692" y="6959"/>
                </a:lnTo>
                <a:lnTo>
                  <a:pt x="16595" y="6497"/>
                </a:lnTo>
                <a:lnTo>
                  <a:pt x="16473" y="6035"/>
                </a:lnTo>
                <a:lnTo>
                  <a:pt x="16352" y="5597"/>
                </a:lnTo>
                <a:lnTo>
                  <a:pt x="16206" y="5134"/>
                </a:lnTo>
                <a:lnTo>
                  <a:pt x="16084" y="4672"/>
                </a:lnTo>
                <a:lnTo>
                  <a:pt x="15962" y="4210"/>
                </a:lnTo>
                <a:lnTo>
                  <a:pt x="15792" y="3772"/>
                </a:lnTo>
                <a:lnTo>
                  <a:pt x="15597" y="3358"/>
                </a:lnTo>
                <a:lnTo>
                  <a:pt x="15354" y="2993"/>
                </a:lnTo>
                <a:lnTo>
                  <a:pt x="15062" y="2652"/>
                </a:lnTo>
                <a:lnTo>
                  <a:pt x="14770" y="2336"/>
                </a:lnTo>
                <a:lnTo>
                  <a:pt x="14429" y="2044"/>
                </a:lnTo>
                <a:lnTo>
                  <a:pt x="14089" y="1776"/>
                </a:lnTo>
                <a:lnTo>
                  <a:pt x="13724" y="1509"/>
                </a:lnTo>
                <a:lnTo>
                  <a:pt x="13334" y="1265"/>
                </a:lnTo>
                <a:lnTo>
                  <a:pt x="12969" y="1046"/>
                </a:lnTo>
                <a:lnTo>
                  <a:pt x="12580" y="827"/>
                </a:lnTo>
                <a:lnTo>
                  <a:pt x="12166" y="633"/>
                </a:lnTo>
                <a:lnTo>
                  <a:pt x="11777" y="487"/>
                </a:lnTo>
                <a:lnTo>
                  <a:pt x="11363" y="341"/>
                </a:lnTo>
                <a:lnTo>
                  <a:pt x="10950" y="219"/>
                </a:lnTo>
                <a:lnTo>
                  <a:pt x="10512" y="146"/>
                </a:lnTo>
                <a:lnTo>
                  <a:pt x="10074" y="73"/>
                </a:lnTo>
                <a:lnTo>
                  <a:pt x="927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1439758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pattFill prst="pct70">
          <a:fgClr>
            <a:schemeClr val="bg1">
              <a:lumMod val="95000"/>
            </a:schemeClr>
          </a:fgClr>
          <a:bgClr>
            <a:schemeClr val="bg1"/>
          </a:bgClr>
        </a:pattFill>
        <a:effectLst/>
      </p:bgPr>
    </p:bg>
    <p:spTree>
      <p:nvGrpSpPr>
        <p:cNvPr id="1" name="Shape 66"/>
        <p:cNvGrpSpPr/>
        <p:nvPr/>
      </p:nvGrpSpPr>
      <p:grpSpPr>
        <a:xfrm>
          <a:off x="0" y="0"/>
          <a:ext cx="0" cy="0"/>
          <a:chOff x="0" y="0"/>
          <a:chExt cx="0" cy="0"/>
        </a:xfrm>
      </p:grpSpPr>
      <p:sp>
        <p:nvSpPr>
          <p:cNvPr id="71" name="Google Shape;71;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
              <a:t>45</a:t>
            </a:fld>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2994"/>
          </a:xfrm>
          <a:prstGeom prst="rect">
            <a:avLst/>
          </a:prstGeom>
        </p:spPr>
      </p:pic>
      <p:sp>
        <p:nvSpPr>
          <p:cNvPr id="4" name="Google Shape;279;p35"/>
          <p:cNvSpPr txBox="1">
            <a:spLocks/>
          </p:cNvSpPr>
          <p:nvPr/>
        </p:nvSpPr>
        <p:spPr>
          <a:xfrm>
            <a:off x="151800" y="1695660"/>
            <a:ext cx="7697400" cy="1159800"/>
          </a:xfrm>
          <a:prstGeom prst="rect">
            <a:avLst/>
          </a:prstGeom>
          <a:noFill/>
          <a:ln>
            <a:noFill/>
          </a:ln>
          <a:effectLst>
            <a:outerShdw blurRad="42863" dist="9525" dir="5400000" algn="bl" rotWithShape="0">
              <a:srgbClr val="000000">
                <a:alpha val="20000"/>
              </a:srgbClr>
            </a:outerShdw>
          </a:effectLst>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1pPr>
            <a:lvl2pPr marR="0" lvl="1"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2pPr>
            <a:lvl3pPr marR="0" lvl="2"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3pPr>
            <a:lvl4pPr marR="0" lvl="3"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4pPr>
            <a:lvl5pPr marR="0" lvl="4"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5pPr>
            <a:lvl6pPr marR="0" lvl="5"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6pPr>
            <a:lvl7pPr marR="0" lvl="6"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7pPr>
            <a:lvl8pPr marR="0" lvl="7"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8pPr>
            <a:lvl9pPr marR="0" lvl="8" algn="l" rtl="0">
              <a:lnSpc>
                <a:spcPct val="100000"/>
              </a:lnSpc>
              <a:spcBef>
                <a:spcPts val="0"/>
              </a:spcBef>
              <a:spcAft>
                <a:spcPts val="0"/>
              </a:spcAft>
              <a:buClr>
                <a:srgbClr val="FFFFFF"/>
              </a:buClr>
              <a:buSzPts val="2600"/>
              <a:buFont typeface="Montserrat ExtraBold"/>
              <a:buNone/>
              <a:defRPr sz="2600" b="0" i="0" u="none" strike="noStrike" cap="none">
                <a:solidFill>
                  <a:srgbClr val="FFFFFF"/>
                </a:solidFill>
                <a:latin typeface="Montserrat ExtraBold"/>
                <a:ea typeface="Montserrat ExtraBold"/>
                <a:cs typeface="Montserrat ExtraBold"/>
                <a:sym typeface="Montserrat ExtraBold"/>
              </a:defRPr>
            </a:lvl9pPr>
          </a:lstStyle>
          <a:p>
            <a:pPr algn="ctr"/>
            <a:r>
              <a:rPr lang="en-US" sz="3600" dirty="0">
                <a:solidFill>
                  <a:schemeClr val="accent4"/>
                </a:solidFill>
              </a:rPr>
              <a:t>Q &amp; A </a:t>
            </a:r>
          </a:p>
        </p:txBody>
      </p:sp>
      <p:sp>
        <p:nvSpPr>
          <p:cNvPr id="2" name="Rectangle 1"/>
          <p:cNvSpPr/>
          <p:nvPr/>
        </p:nvSpPr>
        <p:spPr>
          <a:xfrm>
            <a:off x="7728439" y="4747846"/>
            <a:ext cx="383204" cy="307777"/>
          </a:xfrm>
          <a:prstGeom prst="rect">
            <a:avLst/>
          </a:prstGeom>
        </p:spPr>
        <p:txBody>
          <a:bodyPr wrap="square">
            <a:spAutoFit/>
          </a:bodyPr>
          <a:lstStyle/>
          <a:p>
            <a:r>
              <a:rPr lang="en" dirty="0">
                <a:solidFill>
                  <a:srgbClr val="FFFFFF"/>
                </a:solidFill>
                <a:latin typeface="Montserrat"/>
                <a:ea typeface="Montserrat"/>
                <a:cs typeface="Montserrat"/>
                <a:sym typeface="Montserrat"/>
              </a:rPr>
              <a:t>😉</a:t>
            </a:r>
            <a:endParaRPr lang="en-US" dirty="0"/>
          </a:p>
        </p:txBody>
      </p:sp>
      <p:sp>
        <p:nvSpPr>
          <p:cNvPr id="6" name="Google Shape;281;p35"/>
          <p:cNvSpPr/>
          <p:nvPr/>
        </p:nvSpPr>
        <p:spPr>
          <a:xfrm>
            <a:off x="8040724" y="4034171"/>
            <a:ext cx="888759" cy="818862"/>
          </a:xfrm>
          <a:custGeom>
            <a:avLst/>
            <a:gdLst/>
            <a:ahLst/>
            <a:cxnLst/>
            <a:rect l="l" t="t" r="r" b="b"/>
            <a:pathLst>
              <a:path w="16717" h="15403" extrusionOk="0">
                <a:moveTo>
                  <a:pt x="9149" y="511"/>
                </a:moveTo>
                <a:lnTo>
                  <a:pt x="9587" y="560"/>
                </a:lnTo>
                <a:lnTo>
                  <a:pt x="10025" y="608"/>
                </a:lnTo>
                <a:lnTo>
                  <a:pt x="10439" y="681"/>
                </a:lnTo>
                <a:lnTo>
                  <a:pt x="10877" y="779"/>
                </a:lnTo>
                <a:lnTo>
                  <a:pt x="11290" y="900"/>
                </a:lnTo>
                <a:lnTo>
                  <a:pt x="11704" y="1046"/>
                </a:lnTo>
                <a:lnTo>
                  <a:pt x="12093" y="1217"/>
                </a:lnTo>
                <a:lnTo>
                  <a:pt x="12483" y="1411"/>
                </a:lnTo>
                <a:lnTo>
                  <a:pt x="12994" y="1703"/>
                </a:lnTo>
                <a:lnTo>
                  <a:pt x="13505" y="2020"/>
                </a:lnTo>
                <a:lnTo>
                  <a:pt x="13967" y="2360"/>
                </a:lnTo>
                <a:lnTo>
                  <a:pt x="14210" y="2555"/>
                </a:lnTo>
                <a:lnTo>
                  <a:pt x="14405" y="2750"/>
                </a:lnTo>
                <a:lnTo>
                  <a:pt x="14332" y="2871"/>
                </a:lnTo>
                <a:lnTo>
                  <a:pt x="14308" y="3017"/>
                </a:lnTo>
                <a:lnTo>
                  <a:pt x="14308" y="3066"/>
                </a:lnTo>
                <a:lnTo>
                  <a:pt x="14332" y="3090"/>
                </a:lnTo>
                <a:lnTo>
                  <a:pt x="14405" y="3139"/>
                </a:lnTo>
                <a:lnTo>
                  <a:pt x="14478" y="3139"/>
                </a:lnTo>
                <a:lnTo>
                  <a:pt x="14551" y="3090"/>
                </a:lnTo>
                <a:lnTo>
                  <a:pt x="14624" y="2993"/>
                </a:lnTo>
                <a:lnTo>
                  <a:pt x="14867" y="3285"/>
                </a:lnTo>
                <a:lnTo>
                  <a:pt x="14770" y="3358"/>
                </a:lnTo>
                <a:lnTo>
                  <a:pt x="14697" y="3431"/>
                </a:lnTo>
                <a:lnTo>
                  <a:pt x="14600" y="3601"/>
                </a:lnTo>
                <a:lnTo>
                  <a:pt x="14575" y="3674"/>
                </a:lnTo>
                <a:lnTo>
                  <a:pt x="14575" y="3723"/>
                </a:lnTo>
                <a:lnTo>
                  <a:pt x="14575" y="3772"/>
                </a:lnTo>
                <a:lnTo>
                  <a:pt x="14600" y="3796"/>
                </a:lnTo>
                <a:lnTo>
                  <a:pt x="14648" y="3796"/>
                </a:lnTo>
                <a:lnTo>
                  <a:pt x="14721" y="3772"/>
                </a:lnTo>
                <a:lnTo>
                  <a:pt x="14867" y="3699"/>
                </a:lnTo>
                <a:lnTo>
                  <a:pt x="15086" y="3601"/>
                </a:lnTo>
                <a:lnTo>
                  <a:pt x="15208" y="3820"/>
                </a:lnTo>
                <a:lnTo>
                  <a:pt x="15305" y="4064"/>
                </a:lnTo>
                <a:lnTo>
                  <a:pt x="15111" y="4137"/>
                </a:lnTo>
                <a:lnTo>
                  <a:pt x="15013" y="4185"/>
                </a:lnTo>
                <a:lnTo>
                  <a:pt x="14916" y="4234"/>
                </a:lnTo>
                <a:lnTo>
                  <a:pt x="14892" y="4307"/>
                </a:lnTo>
                <a:lnTo>
                  <a:pt x="14892" y="4380"/>
                </a:lnTo>
                <a:lnTo>
                  <a:pt x="14940" y="4429"/>
                </a:lnTo>
                <a:lnTo>
                  <a:pt x="15013" y="4453"/>
                </a:lnTo>
                <a:lnTo>
                  <a:pt x="15135" y="4453"/>
                </a:lnTo>
                <a:lnTo>
                  <a:pt x="15232" y="4429"/>
                </a:lnTo>
                <a:lnTo>
                  <a:pt x="15427" y="4380"/>
                </a:lnTo>
                <a:lnTo>
                  <a:pt x="15573" y="4915"/>
                </a:lnTo>
                <a:lnTo>
                  <a:pt x="15403" y="4964"/>
                </a:lnTo>
                <a:lnTo>
                  <a:pt x="15232" y="5061"/>
                </a:lnTo>
                <a:lnTo>
                  <a:pt x="15086" y="5183"/>
                </a:lnTo>
                <a:lnTo>
                  <a:pt x="15038" y="5256"/>
                </a:lnTo>
                <a:lnTo>
                  <a:pt x="15013" y="5329"/>
                </a:lnTo>
                <a:lnTo>
                  <a:pt x="15013" y="5378"/>
                </a:lnTo>
                <a:lnTo>
                  <a:pt x="15038" y="5402"/>
                </a:lnTo>
                <a:lnTo>
                  <a:pt x="15062" y="5426"/>
                </a:lnTo>
                <a:lnTo>
                  <a:pt x="15111" y="5451"/>
                </a:lnTo>
                <a:lnTo>
                  <a:pt x="15208" y="5451"/>
                </a:lnTo>
                <a:lnTo>
                  <a:pt x="15305" y="5426"/>
                </a:lnTo>
                <a:lnTo>
                  <a:pt x="15476" y="5353"/>
                </a:lnTo>
                <a:lnTo>
                  <a:pt x="15695" y="5305"/>
                </a:lnTo>
                <a:lnTo>
                  <a:pt x="15792" y="5743"/>
                </a:lnTo>
                <a:lnTo>
                  <a:pt x="15622" y="5816"/>
                </a:lnTo>
                <a:lnTo>
                  <a:pt x="15451" y="5864"/>
                </a:lnTo>
                <a:lnTo>
                  <a:pt x="15305" y="5937"/>
                </a:lnTo>
                <a:lnTo>
                  <a:pt x="15159" y="6035"/>
                </a:lnTo>
                <a:lnTo>
                  <a:pt x="15013" y="6132"/>
                </a:lnTo>
                <a:lnTo>
                  <a:pt x="15013" y="6181"/>
                </a:lnTo>
                <a:lnTo>
                  <a:pt x="15013" y="6205"/>
                </a:lnTo>
                <a:lnTo>
                  <a:pt x="15038" y="6229"/>
                </a:lnTo>
                <a:lnTo>
                  <a:pt x="15403" y="6229"/>
                </a:lnTo>
                <a:lnTo>
                  <a:pt x="15719" y="6181"/>
                </a:lnTo>
                <a:lnTo>
                  <a:pt x="15914" y="6156"/>
                </a:lnTo>
                <a:lnTo>
                  <a:pt x="16035" y="6594"/>
                </a:lnTo>
                <a:lnTo>
                  <a:pt x="15768" y="6691"/>
                </a:lnTo>
                <a:lnTo>
                  <a:pt x="15549" y="6764"/>
                </a:lnTo>
                <a:lnTo>
                  <a:pt x="15184" y="6910"/>
                </a:lnTo>
                <a:lnTo>
                  <a:pt x="15135" y="6935"/>
                </a:lnTo>
                <a:lnTo>
                  <a:pt x="15062" y="6983"/>
                </a:lnTo>
                <a:lnTo>
                  <a:pt x="15038" y="7032"/>
                </a:lnTo>
                <a:lnTo>
                  <a:pt x="15013" y="7081"/>
                </a:lnTo>
                <a:lnTo>
                  <a:pt x="15038" y="7056"/>
                </a:lnTo>
                <a:lnTo>
                  <a:pt x="15013" y="7105"/>
                </a:lnTo>
                <a:lnTo>
                  <a:pt x="15013" y="7129"/>
                </a:lnTo>
                <a:lnTo>
                  <a:pt x="15038" y="7154"/>
                </a:lnTo>
                <a:lnTo>
                  <a:pt x="15086" y="7202"/>
                </a:lnTo>
                <a:lnTo>
                  <a:pt x="15208" y="7227"/>
                </a:lnTo>
                <a:lnTo>
                  <a:pt x="15403" y="7227"/>
                </a:lnTo>
                <a:lnTo>
                  <a:pt x="15622" y="7178"/>
                </a:lnTo>
                <a:lnTo>
                  <a:pt x="15841" y="7129"/>
                </a:lnTo>
                <a:lnTo>
                  <a:pt x="16108" y="7056"/>
                </a:lnTo>
                <a:lnTo>
                  <a:pt x="16108" y="7397"/>
                </a:lnTo>
                <a:lnTo>
                  <a:pt x="16108" y="7713"/>
                </a:lnTo>
                <a:lnTo>
                  <a:pt x="16035" y="7713"/>
                </a:lnTo>
                <a:lnTo>
                  <a:pt x="15670" y="7762"/>
                </a:lnTo>
                <a:lnTo>
                  <a:pt x="15330" y="7786"/>
                </a:lnTo>
                <a:lnTo>
                  <a:pt x="14965" y="7835"/>
                </a:lnTo>
                <a:lnTo>
                  <a:pt x="14600" y="7932"/>
                </a:lnTo>
                <a:lnTo>
                  <a:pt x="14575" y="7957"/>
                </a:lnTo>
                <a:lnTo>
                  <a:pt x="14575" y="7981"/>
                </a:lnTo>
                <a:lnTo>
                  <a:pt x="14575" y="8005"/>
                </a:lnTo>
                <a:lnTo>
                  <a:pt x="14600" y="8030"/>
                </a:lnTo>
                <a:lnTo>
                  <a:pt x="15330" y="8151"/>
                </a:lnTo>
                <a:lnTo>
                  <a:pt x="15500" y="8176"/>
                </a:lnTo>
                <a:lnTo>
                  <a:pt x="15695" y="8200"/>
                </a:lnTo>
                <a:lnTo>
                  <a:pt x="15865" y="8176"/>
                </a:lnTo>
                <a:lnTo>
                  <a:pt x="16035" y="8127"/>
                </a:lnTo>
                <a:lnTo>
                  <a:pt x="16035" y="8176"/>
                </a:lnTo>
                <a:lnTo>
                  <a:pt x="15938" y="8565"/>
                </a:lnTo>
                <a:lnTo>
                  <a:pt x="15816" y="8930"/>
                </a:lnTo>
                <a:lnTo>
                  <a:pt x="15524" y="8881"/>
                </a:lnTo>
                <a:lnTo>
                  <a:pt x="15232" y="8833"/>
                </a:lnTo>
                <a:lnTo>
                  <a:pt x="15013" y="8784"/>
                </a:lnTo>
                <a:lnTo>
                  <a:pt x="14794" y="8760"/>
                </a:lnTo>
                <a:lnTo>
                  <a:pt x="14332" y="8784"/>
                </a:lnTo>
                <a:lnTo>
                  <a:pt x="14308" y="8784"/>
                </a:lnTo>
                <a:lnTo>
                  <a:pt x="14308" y="8808"/>
                </a:lnTo>
                <a:lnTo>
                  <a:pt x="14308" y="8833"/>
                </a:lnTo>
                <a:lnTo>
                  <a:pt x="14332" y="8833"/>
                </a:lnTo>
                <a:lnTo>
                  <a:pt x="14478" y="8881"/>
                </a:lnTo>
                <a:lnTo>
                  <a:pt x="14624" y="8954"/>
                </a:lnTo>
                <a:lnTo>
                  <a:pt x="14965" y="9125"/>
                </a:lnTo>
                <a:lnTo>
                  <a:pt x="15281" y="9271"/>
                </a:lnTo>
                <a:lnTo>
                  <a:pt x="15451" y="9319"/>
                </a:lnTo>
                <a:lnTo>
                  <a:pt x="15622" y="9368"/>
                </a:lnTo>
                <a:lnTo>
                  <a:pt x="15500" y="9636"/>
                </a:lnTo>
                <a:lnTo>
                  <a:pt x="15354" y="9903"/>
                </a:lnTo>
                <a:lnTo>
                  <a:pt x="15135" y="9782"/>
                </a:lnTo>
                <a:lnTo>
                  <a:pt x="14916" y="9684"/>
                </a:lnTo>
                <a:lnTo>
                  <a:pt x="14429" y="9563"/>
                </a:lnTo>
                <a:lnTo>
                  <a:pt x="14210" y="9490"/>
                </a:lnTo>
                <a:lnTo>
                  <a:pt x="13943" y="9441"/>
                </a:lnTo>
                <a:lnTo>
                  <a:pt x="13699" y="9417"/>
                </a:lnTo>
                <a:lnTo>
                  <a:pt x="13553" y="9417"/>
                </a:lnTo>
                <a:lnTo>
                  <a:pt x="13456" y="9465"/>
                </a:lnTo>
                <a:lnTo>
                  <a:pt x="13432" y="9490"/>
                </a:lnTo>
                <a:lnTo>
                  <a:pt x="13432" y="9514"/>
                </a:lnTo>
                <a:lnTo>
                  <a:pt x="13578" y="9636"/>
                </a:lnTo>
                <a:lnTo>
                  <a:pt x="13772" y="9733"/>
                </a:lnTo>
                <a:lnTo>
                  <a:pt x="14137" y="9855"/>
                </a:lnTo>
                <a:lnTo>
                  <a:pt x="14648" y="10049"/>
                </a:lnTo>
                <a:lnTo>
                  <a:pt x="14892" y="10147"/>
                </a:lnTo>
                <a:lnTo>
                  <a:pt x="15135" y="10244"/>
                </a:lnTo>
                <a:lnTo>
                  <a:pt x="14794" y="10706"/>
                </a:lnTo>
                <a:lnTo>
                  <a:pt x="14721" y="10658"/>
                </a:lnTo>
                <a:lnTo>
                  <a:pt x="14624" y="10633"/>
                </a:lnTo>
                <a:lnTo>
                  <a:pt x="14405" y="10560"/>
                </a:lnTo>
                <a:lnTo>
                  <a:pt x="13991" y="10512"/>
                </a:lnTo>
                <a:lnTo>
                  <a:pt x="13772" y="10439"/>
                </a:lnTo>
                <a:lnTo>
                  <a:pt x="13505" y="10366"/>
                </a:lnTo>
                <a:lnTo>
                  <a:pt x="13359" y="10341"/>
                </a:lnTo>
                <a:lnTo>
                  <a:pt x="13213" y="10317"/>
                </a:lnTo>
                <a:lnTo>
                  <a:pt x="13115" y="10341"/>
                </a:lnTo>
                <a:lnTo>
                  <a:pt x="12994" y="10390"/>
                </a:lnTo>
                <a:lnTo>
                  <a:pt x="12994" y="10414"/>
                </a:lnTo>
                <a:lnTo>
                  <a:pt x="13018" y="10536"/>
                </a:lnTo>
                <a:lnTo>
                  <a:pt x="13091" y="10609"/>
                </a:lnTo>
                <a:lnTo>
                  <a:pt x="13188" y="10682"/>
                </a:lnTo>
                <a:lnTo>
                  <a:pt x="13310" y="10731"/>
                </a:lnTo>
                <a:lnTo>
                  <a:pt x="13553" y="10828"/>
                </a:lnTo>
                <a:lnTo>
                  <a:pt x="13772" y="10877"/>
                </a:lnTo>
                <a:lnTo>
                  <a:pt x="14113" y="10998"/>
                </a:lnTo>
                <a:lnTo>
                  <a:pt x="14308" y="11047"/>
                </a:lnTo>
                <a:lnTo>
                  <a:pt x="14502" y="11071"/>
                </a:lnTo>
                <a:lnTo>
                  <a:pt x="14089" y="11509"/>
                </a:lnTo>
                <a:lnTo>
                  <a:pt x="13943" y="11412"/>
                </a:lnTo>
                <a:lnTo>
                  <a:pt x="13772" y="11339"/>
                </a:lnTo>
                <a:lnTo>
                  <a:pt x="13432" y="11242"/>
                </a:lnTo>
                <a:lnTo>
                  <a:pt x="13067" y="11144"/>
                </a:lnTo>
                <a:lnTo>
                  <a:pt x="12702" y="11071"/>
                </a:lnTo>
                <a:lnTo>
                  <a:pt x="12337" y="11047"/>
                </a:lnTo>
                <a:lnTo>
                  <a:pt x="11972" y="11096"/>
                </a:lnTo>
                <a:lnTo>
                  <a:pt x="11947" y="11096"/>
                </a:lnTo>
                <a:lnTo>
                  <a:pt x="11899" y="11120"/>
                </a:lnTo>
                <a:lnTo>
                  <a:pt x="11874" y="11193"/>
                </a:lnTo>
                <a:lnTo>
                  <a:pt x="11850" y="11266"/>
                </a:lnTo>
                <a:lnTo>
                  <a:pt x="11874" y="11290"/>
                </a:lnTo>
                <a:lnTo>
                  <a:pt x="11899" y="11363"/>
                </a:lnTo>
                <a:lnTo>
                  <a:pt x="11972" y="11412"/>
                </a:lnTo>
                <a:lnTo>
                  <a:pt x="12580" y="11509"/>
                </a:lnTo>
                <a:lnTo>
                  <a:pt x="12872" y="11582"/>
                </a:lnTo>
                <a:lnTo>
                  <a:pt x="13164" y="11655"/>
                </a:lnTo>
                <a:lnTo>
                  <a:pt x="13432" y="11753"/>
                </a:lnTo>
                <a:lnTo>
                  <a:pt x="13675" y="11850"/>
                </a:lnTo>
                <a:lnTo>
                  <a:pt x="13359" y="12118"/>
                </a:lnTo>
                <a:lnTo>
                  <a:pt x="13018" y="12337"/>
                </a:lnTo>
                <a:lnTo>
                  <a:pt x="12994" y="12288"/>
                </a:lnTo>
                <a:lnTo>
                  <a:pt x="12945" y="12239"/>
                </a:lnTo>
                <a:lnTo>
                  <a:pt x="12775" y="12166"/>
                </a:lnTo>
                <a:lnTo>
                  <a:pt x="12604" y="12142"/>
                </a:lnTo>
                <a:lnTo>
                  <a:pt x="12410" y="12118"/>
                </a:lnTo>
                <a:lnTo>
                  <a:pt x="12215" y="12069"/>
                </a:lnTo>
                <a:lnTo>
                  <a:pt x="11850" y="11947"/>
                </a:lnTo>
                <a:lnTo>
                  <a:pt x="11558" y="11826"/>
                </a:lnTo>
                <a:lnTo>
                  <a:pt x="11242" y="11704"/>
                </a:lnTo>
                <a:lnTo>
                  <a:pt x="11096" y="11655"/>
                </a:lnTo>
                <a:lnTo>
                  <a:pt x="10950" y="11607"/>
                </a:lnTo>
                <a:lnTo>
                  <a:pt x="10779" y="11582"/>
                </a:lnTo>
                <a:lnTo>
                  <a:pt x="10633" y="11582"/>
                </a:lnTo>
                <a:lnTo>
                  <a:pt x="10609" y="11607"/>
                </a:lnTo>
                <a:lnTo>
                  <a:pt x="10609" y="11655"/>
                </a:lnTo>
                <a:lnTo>
                  <a:pt x="10682" y="11753"/>
                </a:lnTo>
                <a:lnTo>
                  <a:pt x="10804" y="11874"/>
                </a:lnTo>
                <a:lnTo>
                  <a:pt x="10925" y="11947"/>
                </a:lnTo>
                <a:lnTo>
                  <a:pt x="11047" y="12045"/>
                </a:lnTo>
                <a:lnTo>
                  <a:pt x="11315" y="12166"/>
                </a:lnTo>
                <a:lnTo>
                  <a:pt x="11582" y="12288"/>
                </a:lnTo>
                <a:lnTo>
                  <a:pt x="11826" y="12385"/>
                </a:lnTo>
                <a:lnTo>
                  <a:pt x="12093" y="12483"/>
                </a:lnTo>
                <a:lnTo>
                  <a:pt x="12361" y="12556"/>
                </a:lnTo>
                <a:lnTo>
                  <a:pt x="12507" y="12580"/>
                </a:lnTo>
                <a:lnTo>
                  <a:pt x="12629" y="12580"/>
                </a:lnTo>
                <a:lnTo>
                  <a:pt x="12239" y="12799"/>
                </a:lnTo>
                <a:lnTo>
                  <a:pt x="11850" y="12969"/>
                </a:lnTo>
                <a:lnTo>
                  <a:pt x="11801" y="12921"/>
                </a:lnTo>
                <a:lnTo>
                  <a:pt x="11680" y="12823"/>
                </a:lnTo>
                <a:lnTo>
                  <a:pt x="11558" y="12775"/>
                </a:lnTo>
                <a:lnTo>
                  <a:pt x="11266" y="12677"/>
                </a:lnTo>
                <a:lnTo>
                  <a:pt x="10998" y="12604"/>
                </a:lnTo>
                <a:lnTo>
                  <a:pt x="10731" y="12531"/>
                </a:lnTo>
                <a:lnTo>
                  <a:pt x="10585" y="12458"/>
                </a:lnTo>
                <a:lnTo>
                  <a:pt x="10439" y="12385"/>
                </a:lnTo>
                <a:lnTo>
                  <a:pt x="10171" y="12239"/>
                </a:lnTo>
                <a:lnTo>
                  <a:pt x="10025" y="12166"/>
                </a:lnTo>
                <a:lnTo>
                  <a:pt x="9879" y="12118"/>
                </a:lnTo>
                <a:lnTo>
                  <a:pt x="9733" y="12093"/>
                </a:lnTo>
                <a:lnTo>
                  <a:pt x="9563" y="12093"/>
                </a:lnTo>
                <a:lnTo>
                  <a:pt x="9514" y="12118"/>
                </a:lnTo>
                <a:lnTo>
                  <a:pt x="9490" y="12142"/>
                </a:lnTo>
                <a:lnTo>
                  <a:pt x="9490" y="12191"/>
                </a:lnTo>
                <a:lnTo>
                  <a:pt x="9514" y="12215"/>
                </a:lnTo>
                <a:lnTo>
                  <a:pt x="9733" y="12410"/>
                </a:lnTo>
                <a:lnTo>
                  <a:pt x="9952" y="12580"/>
                </a:lnTo>
                <a:lnTo>
                  <a:pt x="10220" y="12750"/>
                </a:lnTo>
                <a:lnTo>
                  <a:pt x="10463" y="12872"/>
                </a:lnTo>
                <a:lnTo>
                  <a:pt x="10682" y="12969"/>
                </a:lnTo>
                <a:lnTo>
                  <a:pt x="10901" y="13042"/>
                </a:lnTo>
                <a:lnTo>
                  <a:pt x="11363" y="13188"/>
                </a:lnTo>
                <a:lnTo>
                  <a:pt x="10852" y="13359"/>
                </a:lnTo>
                <a:lnTo>
                  <a:pt x="10317" y="13505"/>
                </a:lnTo>
                <a:lnTo>
                  <a:pt x="10317" y="13480"/>
                </a:lnTo>
                <a:lnTo>
                  <a:pt x="10366" y="13359"/>
                </a:lnTo>
                <a:lnTo>
                  <a:pt x="10366" y="13310"/>
                </a:lnTo>
                <a:lnTo>
                  <a:pt x="10342" y="13261"/>
                </a:lnTo>
                <a:lnTo>
                  <a:pt x="10293" y="13213"/>
                </a:lnTo>
                <a:lnTo>
                  <a:pt x="10244" y="13164"/>
                </a:lnTo>
                <a:lnTo>
                  <a:pt x="9198" y="12604"/>
                </a:lnTo>
                <a:lnTo>
                  <a:pt x="9028" y="12507"/>
                </a:lnTo>
                <a:lnTo>
                  <a:pt x="8809" y="12410"/>
                </a:lnTo>
                <a:lnTo>
                  <a:pt x="8711" y="12385"/>
                </a:lnTo>
                <a:lnTo>
                  <a:pt x="8590" y="12361"/>
                </a:lnTo>
                <a:lnTo>
                  <a:pt x="8492" y="12385"/>
                </a:lnTo>
                <a:lnTo>
                  <a:pt x="8419" y="12434"/>
                </a:lnTo>
                <a:lnTo>
                  <a:pt x="8419" y="12458"/>
                </a:lnTo>
                <a:lnTo>
                  <a:pt x="8444" y="12556"/>
                </a:lnTo>
                <a:lnTo>
                  <a:pt x="8517" y="12629"/>
                </a:lnTo>
                <a:lnTo>
                  <a:pt x="8687" y="12799"/>
                </a:lnTo>
                <a:lnTo>
                  <a:pt x="9028" y="13042"/>
                </a:lnTo>
                <a:lnTo>
                  <a:pt x="9490" y="13334"/>
                </a:lnTo>
                <a:lnTo>
                  <a:pt x="9733" y="13456"/>
                </a:lnTo>
                <a:lnTo>
                  <a:pt x="10001" y="13553"/>
                </a:lnTo>
                <a:lnTo>
                  <a:pt x="9539" y="13651"/>
                </a:lnTo>
                <a:lnTo>
                  <a:pt x="9076" y="13699"/>
                </a:lnTo>
                <a:lnTo>
                  <a:pt x="9052" y="13651"/>
                </a:lnTo>
                <a:lnTo>
                  <a:pt x="8857" y="13480"/>
                </a:lnTo>
                <a:lnTo>
                  <a:pt x="8638" y="13334"/>
                </a:lnTo>
                <a:lnTo>
                  <a:pt x="8176" y="13067"/>
                </a:lnTo>
                <a:lnTo>
                  <a:pt x="7762" y="12799"/>
                </a:lnTo>
                <a:lnTo>
                  <a:pt x="7568" y="12677"/>
                </a:lnTo>
                <a:lnTo>
                  <a:pt x="7349" y="12604"/>
                </a:lnTo>
                <a:lnTo>
                  <a:pt x="7300" y="12604"/>
                </a:lnTo>
                <a:lnTo>
                  <a:pt x="7276" y="12653"/>
                </a:lnTo>
                <a:lnTo>
                  <a:pt x="7276" y="12775"/>
                </a:lnTo>
                <a:lnTo>
                  <a:pt x="7300" y="12872"/>
                </a:lnTo>
                <a:lnTo>
                  <a:pt x="7373" y="12969"/>
                </a:lnTo>
                <a:lnTo>
                  <a:pt x="7446" y="13042"/>
                </a:lnTo>
                <a:lnTo>
                  <a:pt x="7616" y="13213"/>
                </a:lnTo>
                <a:lnTo>
                  <a:pt x="7787" y="13334"/>
                </a:lnTo>
                <a:lnTo>
                  <a:pt x="8103" y="13553"/>
                </a:lnTo>
                <a:lnTo>
                  <a:pt x="8444" y="13748"/>
                </a:lnTo>
                <a:lnTo>
                  <a:pt x="8346" y="13748"/>
                </a:lnTo>
                <a:lnTo>
                  <a:pt x="7835" y="13772"/>
                </a:lnTo>
                <a:lnTo>
                  <a:pt x="7349" y="13724"/>
                </a:lnTo>
                <a:lnTo>
                  <a:pt x="7373" y="13699"/>
                </a:lnTo>
                <a:lnTo>
                  <a:pt x="7397" y="13651"/>
                </a:lnTo>
                <a:lnTo>
                  <a:pt x="7422" y="13578"/>
                </a:lnTo>
                <a:lnTo>
                  <a:pt x="7397" y="13529"/>
                </a:lnTo>
                <a:lnTo>
                  <a:pt x="7373" y="13456"/>
                </a:lnTo>
                <a:lnTo>
                  <a:pt x="7324" y="13383"/>
                </a:lnTo>
                <a:lnTo>
                  <a:pt x="7203" y="13286"/>
                </a:lnTo>
                <a:lnTo>
                  <a:pt x="6911" y="13091"/>
                </a:lnTo>
                <a:lnTo>
                  <a:pt x="6643" y="12872"/>
                </a:lnTo>
                <a:lnTo>
                  <a:pt x="6521" y="12799"/>
                </a:lnTo>
                <a:lnTo>
                  <a:pt x="6448" y="12750"/>
                </a:lnTo>
                <a:lnTo>
                  <a:pt x="6424" y="12702"/>
                </a:lnTo>
                <a:lnTo>
                  <a:pt x="6424" y="12677"/>
                </a:lnTo>
                <a:lnTo>
                  <a:pt x="6400" y="12677"/>
                </a:lnTo>
                <a:lnTo>
                  <a:pt x="6375" y="12702"/>
                </a:lnTo>
                <a:lnTo>
                  <a:pt x="6351" y="12775"/>
                </a:lnTo>
                <a:lnTo>
                  <a:pt x="6327" y="12823"/>
                </a:lnTo>
                <a:lnTo>
                  <a:pt x="6351" y="12969"/>
                </a:lnTo>
                <a:lnTo>
                  <a:pt x="6400" y="13042"/>
                </a:lnTo>
                <a:lnTo>
                  <a:pt x="6448" y="13140"/>
                </a:lnTo>
                <a:lnTo>
                  <a:pt x="6570" y="13286"/>
                </a:lnTo>
                <a:lnTo>
                  <a:pt x="6716" y="13432"/>
                </a:lnTo>
                <a:lnTo>
                  <a:pt x="6862" y="13553"/>
                </a:lnTo>
                <a:lnTo>
                  <a:pt x="7032" y="13675"/>
                </a:lnTo>
                <a:lnTo>
                  <a:pt x="7032" y="13675"/>
                </a:lnTo>
                <a:lnTo>
                  <a:pt x="6619" y="13578"/>
                </a:lnTo>
                <a:lnTo>
                  <a:pt x="6229" y="13456"/>
                </a:lnTo>
                <a:lnTo>
                  <a:pt x="5864" y="13334"/>
                </a:lnTo>
                <a:lnTo>
                  <a:pt x="5670" y="13286"/>
                </a:lnTo>
                <a:lnTo>
                  <a:pt x="5475" y="13261"/>
                </a:lnTo>
                <a:lnTo>
                  <a:pt x="5280" y="13237"/>
                </a:lnTo>
                <a:lnTo>
                  <a:pt x="5086" y="13261"/>
                </a:lnTo>
                <a:lnTo>
                  <a:pt x="4988" y="13286"/>
                </a:lnTo>
                <a:lnTo>
                  <a:pt x="4915" y="13334"/>
                </a:lnTo>
                <a:lnTo>
                  <a:pt x="4842" y="13407"/>
                </a:lnTo>
                <a:lnTo>
                  <a:pt x="4818" y="13505"/>
                </a:lnTo>
                <a:lnTo>
                  <a:pt x="4672" y="13651"/>
                </a:lnTo>
                <a:lnTo>
                  <a:pt x="4502" y="13797"/>
                </a:lnTo>
                <a:lnTo>
                  <a:pt x="4331" y="13943"/>
                </a:lnTo>
                <a:lnTo>
                  <a:pt x="4161" y="14064"/>
                </a:lnTo>
                <a:lnTo>
                  <a:pt x="3869" y="14259"/>
                </a:lnTo>
                <a:lnTo>
                  <a:pt x="3553" y="14405"/>
                </a:lnTo>
                <a:lnTo>
                  <a:pt x="3212" y="14551"/>
                </a:lnTo>
                <a:lnTo>
                  <a:pt x="2896" y="14648"/>
                </a:lnTo>
                <a:lnTo>
                  <a:pt x="2555" y="14745"/>
                </a:lnTo>
                <a:lnTo>
                  <a:pt x="2190" y="14818"/>
                </a:lnTo>
                <a:lnTo>
                  <a:pt x="1825" y="14867"/>
                </a:lnTo>
                <a:lnTo>
                  <a:pt x="1485" y="14891"/>
                </a:lnTo>
                <a:lnTo>
                  <a:pt x="1314" y="14891"/>
                </a:lnTo>
                <a:lnTo>
                  <a:pt x="1144" y="14867"/>
                </a:lnTo>
                <a:lnTo>
                  <a:pt x="1436" y="14672"/>
                </a:lnTo>
                <a:lnTo>
                  <a:pt x="1728" y="14453"/>
                </a:lnTo>
                <a:lnTo>
                  <a:pt x="1996" y="14210"/>
                </a:lnTo>
                <a:lnTo>
                  <a:pt x="2239" y="13991"/>
                </a:lnTo>
                <a:lnTo>
                  <a:pt x="2604" y="13626"/>
                </a:lnTo>
                <a:lnTo>
                  <a:pt x="2774" y="13432"/>
                </a:lnTo>
                <a:lnTo>
                  <a:pt x="2944" y="13188"/>
                </a:lnTo>
                <a:lnTo>
                  <a:pt x="3066" y="12945"/>
                </a:lnTo>
                <a:lnTo>
                  <a:pt x="3163" y="12702"/>
                </a:lnTo>
                <a:lnTo>
                  <a:pt x="3212" y="12458"/>
                </a:lnTo>
                <a:lnTo>
                  <a:pt x="3212" y="12337"/>
                </a:lnTo>
                <a:lnTo>
                  <a:pt x="3212" y="12215"/>
                </a:lnTo>
                <a:lnTo>
                  <a:pt x="3236" y="12118"/>
                </a:lnTo>
                <a:lnTo>
                  <a:pt x="3212" y="12045"/>
                </a:lnTo>
                <a:lnTo>
                  <a:pt x="3188" y="11972"/>
                </a:lnTo>
                <a:lnTo>
                  <a:pt x="3115" y="11923"/>
                </a:lnTo>
                <a:lnTo>
                  <a:pt x="2920" y="11826"/>
                </a:lnTo>
                <a:lnTo>
                  <a:pt x="2750" y="11704"/>
                </a:lnTo>
                <a:lnTo>
                  <a:pt x="2409" y="11461"/>
                </a:lnTo>
                <a:lnTo>
                  <a:pt x="2117" y="11169"/>
                </a:lnTo>
                <a:lnTo>
                  <a:pt x="1850" y="10852"/>
                </a:lnTo>
                <a:lnTo>
                  <a:pt x="1631" y="10512"/>
                </a:lnTo>
                <a:lnTo>
                  <a:pt x="1412" y="10147"/>
                </a:lnTo>
                <a:lnTo>
                  <a:pt x="1241" y="9757"/>
                </a:lnTo>
                <a:lnTo>
                  <a:pt x="1095" y="9368"/>
                </a:lnTo>
                <a:lnTo>
                  <a:pt x="949" y="8979"/>
                </a:lnTo>
                <a:lnTo>
                  <a:pt x="828" y="8565"/>
                </a:lnTo>
                <a:lnTo>
                  <a:pt x="755" y="8127"/>
                </a:lnTo>
                <a:lnTo>
                  <a:pt x="682" y="7689"/>
                </a:lnTo>
                <a:lnTo>
                  <a:pt x="657" y="7251"/>
                </a:lnTo>
                <a:lnTo>
                  <a:pt x="657" y="6837"/>
                </a:lnTo>
                <a:lnTo>
                  <a:pt x="706" y="6399"/>
                </a:lnTo>
                <a:lnTo>
                  <a:pt x="803" y="5986"/>
                </a:lnTo>
                <a:lnTo>
                  <a:pt x="925" y="5548"/>
                </a:lnTo>
                <a:lnTo>
                  <a:pt x="1120" y="5110"/>
                </a:lnTo>
                <a:lnTo>
                  <a:pt x="1339" y="4696"/>
                </a:lnTo>
                <a:lnTo>
                  <a:pt x="1606" y="4307"/>
                </a:lnTo>
                <a:lnTo>
                  <a:pt x="1898" y="3869"/>
                </a:lnTo>
                <a:lnTo>
                  <a:pt x="2166" y="3431"/>
                </a:lnTo>
                <a:lnTo>
                  <a:pt x="2434" y="3017"/>
                </a:lnTo>
                <a:lnTo>
                  <a:pt x="2604" y="2823"/>
                </a:lnTo>
                <a:lnTo>
                  <a:pt x="2774" y="2628"/>
                </a:lnTo>
                <a:lnTo>
                  <a:pt x="3115" y="2336"/>
                </a:lnTo>
                <a:lnTo>
                  <a:pt x="3431" y="2068"/>
                </a:lnTo>
                <a:lnTo>
                  <a:pt x="3772" y="1825"/>
                </a:lnTo>
                <a:lnTo>
                  <a:pt x="4137" y="1582"/>
                </a:lnTo>
                <a:lnTo>
                  <a:pt x="4502" y="1387"/>
                </a:lnTo>
                <a:lnTo>
                  <a:pt x="4867" y="1192"/>
                </a:lnTo>
                <a:lnTo>
                  <a:pt x="5256" y="1046"/>
                </a:lnTo>
                <a:lnTo>
                  <a:pt x="5670" y="900"/>
                </a:lnTo>
                <a:lnTo>
                  <a:pt x="6083" y="803"/>
                </a:lnTo>
                <a:lnTo>
                  <a:pt x="6497" y="706"/>
                </a:lnTo>
                <a:lnTo>
                  <a:pt x="6935" y="633"/>
                </a:lnTo>
                <a:lnTo>
                  <a:pt x="7373" y="584"/>
                </a:lnTo>
                <a:lnTo>
                  <a:pt x="7811" y="535"/>
                </a:lnTo>
                <a:lnTo>
                  <a:pt x="8249" y="511"/>
                </a:lnTo>
                <a:close/>
                <a:moveTo>
                  <a:pt x="8444" y="0"/>
                </a:moveTo>
                <a:lnTo>
                  <a:pt x="7641" y="24"/>
                </a:lnTo>
                <a:lnTo>
                  <a:pt x="6838" y="122"/>
                </a:lnTo>
                <a:lnTo>
                  <a:pt x="6351" y="195"/>
                </a:lnTo>
                <a:lnTo>
                  <a:pt x="5889" y="292"/>
                </a:lnTo>
                <a:lnTo>
                  <a:pt x="5426" y="414"/>
                </a:lnTo>
                <a:lnTo>
                  <a:pt x="4964" y="560"/>
                </a:lnTo>
                <a:lnTo>
                  <a:pt x="4502" y="730"/>
                </a:lnTo>
                <a:lnTo>
                  <a:pt x="4088" y="949"/>
                </a:lnTo>
                <a:lnTo>
                  <a:pt x="3674" y="1217"/>
                </a:lnTo>
                <a:lnTo>
                  <a:pt x="3285" y="1509"/>
                </a:lnTo>
                <a:lnTo>
                  <a:pt x="2823" y="1922"/>
                </a:lnTo>
                <a:lnTo>
                  <a:pt x="2385" y="2312"/>
                </a:lnTo>
                <a:lnTo>
                  <a:pt x="2166" y="2531"/>
                </a:lnTo>
                <a:lnTo>
                  <a:pt x="1947" y="2725"/>
                </a:lnTo>
                <a:lnTo>
                  <a:pt x="1752" y="2969"/>
                </a:lnTo>
                <a:lnTo>
                  <a:pt x="1582" y="3212"/>
                </a:lnTo>
                <a:lnTo>
                  <a:pt x="1266" y="3723"/>
                </a:lnTo>
                <a:lnTo>
                  <a:pt x="974" y="4283"/>
                </a:lnTo>
                <a:lnTo>
                  <a:pt x="682" y="4842"/>
                </a:lnTo>
                <a:lnTo>
                  <a:pt x="438" y="5402"/>
                </a:lnTo>
                <a:lnTo>
                  <a:pt x="341" y="5645"/>
                </a:lnTo>
                <a:lnTo>
                  <a:pt x="268" y="5889"/>
                </a:lnTo>
                <a:lnTo>
                  <a:pt x="195" y="6132"/>
                </a:lnTo>
                <a:lnTo>
                  <a:pt x="146" y="6375"/>
                </a:lnTo>
                <a:lnTo>
                  <a:pt x="122" y="6886"/>
                </a:lnTo>
                <a:lnTo>
                  <a:pt x="122" y="7397"/>
                </a:lnTo>
                <a:lnTo>
                  <a:pt x="171" y="7908"/>
                </a:lnTo>
                <a:lnTo>
                  <a:pt x="268" y="8419"/>
                </a:lnTo>
                <a:lnTo>
                  <a:pt x="390" y="8906"/>
                </a:lnTo>
                <a:lnTo>
                  <a:pt x="536" y="9392"/>
                </a:lnTo>
                <a:lnTo>
                  <a:pt x="682" y="9830"/>
                </a:lnTo>
                <a:lnTo>
                  <a:pt x="876" y="10244"/>
                </a:lnTo>
                <a:lnTo>
                  <a:pt x="1095" y="10658"/>
                </a:lnTo>
                <a:lnTo>
                  <a:pt x="1339" y="11047"/>
                </a:lnTo>
                <a:lnTo>
                  <a:pt x="1631" y="11412"/>
                </a:lnTo>
                <a:lnTo>
                  <a:pt x="1947" y="11728"/>
                </a:lnTo>
                <a:lnTo>
                  <a:pt x="2117" y="11874"/>
                </a:lnTo>
                <a:lnTo>
                  <a:pt x="2312" y="12020"/>
                </a:lnTo>
                <a:lnTo>
                  <a:pt x="2507" y="12142"/>
                </a:lnTo>
                <a:lnTo>
                  <a:pt x="2701" y="12239"/>
                </a:lnTo>
                <a:lnTo>
                  <a:pt x="2677" y="12458"/>
                </a:lnTo>
                <a:lnTo>
                  <a:pt x="2604" y="12653"/>
                </a:lnTo>
                <a:lnTo>
                  <a:pt x="2482" y="12848"/>
                </a:lnTo>
                <a:lnTo>
                  <a:pt x="2361" y="13042"/>
                </a:lnTo>
                <a:lnTo>
                  <a:pt x="2215" y="13213"/>
                </a:lnTo>
                <a:lnTo>
                  <a:pt x="2069" y="13359"/>
                </a:lnTo>
                <a:lnTo>
                  <a:pt x="1752" y="13675"/>
                </a:lnTo>
                <a:lnTo>
                  <a:pt x="1412" y="13967"/>
                </a:lnTo>
                <a:lnTo>
                  <a:pt x="1047" y="14259"/>
                </a:lnTo>
                <a:lnTo>
                  <a:pt x="828" y="14381"/>
                </a:lnTo>
                <a:lnTo>
                  <a:pt x="633" y="14478"/>
                </a:lnTo>
                <a:lnTo>
                  <a:pt x="414" y="14575"/>
                </a:lnTo>
                <a:lnTo>
                  <a:pt x="195" y="14648"/>
                </a:lnTo>
                <a:lnTo>
                  <a:pt x="98" y="14697"/>
                </a:lnTo>
                <a:lnTo>
                  <a:pt x="25" y="14794"/>
                </a:lnTo>
                <a:lnTo>
                  <a:pt x="0" y="14891"/>
                </a:lnTo>
                <a:lnTo>
                  <a:pt x="25" y="14989"/>
                </a:lnTo>
                <a:lnTo>
                  <a:pt x="49" y="15086"/>
                </a:lnTo>
                <a:lnTo>
                  <a:pt x="146" y="15159"/>
                </a:lnTo>
                <a:lnTo>
                  <a:pt x="244" y="15208"/>
                </a:lnTo>
                <a:lnTo>
                  <a:pt x="365" y="15208"/>
                </a:lnTo>
                <a:lnTo>
                  <a:pt x="414" y="15183"/>
                </a:lnTo>
                <a:lnTo>
                  <a:pt x="560" y="15256"/>
                </a:lnTo>
                <a:lnTo>
                  <a:pt x="682" y="15305"/>
                </a:lnTo>
                <a:lnTo>
                  <a:pt x="998" y="15378"/>
                </a:lnTo>
                <a:lnTo>
                  <a:pt x="1314" y="15402"/>
                </a:lnTo>
                <a:lnTo>
                  <a:pt x="1679" y="15402"/>
                </a:lnTo>
                <a:lnTo>
                  <a:pt x="2020" y="15354"/>
                </a:lnTo>
                <a:lnTo>
                  <a:pt x="2336" y="15305"/>
                </a:lnTo>
                <a:lnTo>
                  <a:pt x="2896" y="15183"/>
                </a:lnTo>
                <a:lnTo>
                  <a:pt x="3261" y="15062"/>
                </a:lnTo>
                <a:lnTo>
                  <a:pt x="3626" y="14916"/>
                </a:lnTo>
                <a:lnTo>
                  <a:pt x="3991" y="14770"/>
                </a:lnTo>
                <a:lnTo>
                  <a:pt x="4331" y="14575"/>
                </a:lnTo>
                <a:lnTo>
                  <a:pt x="4575" y="14429"/>
                </a:lnTo>
                <a:lnTo>
                  <a:pt x="4818" y="14259"/>
                </a:lnTo>
                <a:lnTo>
                  <a:pt x="5037" y="14040"/>
                </a:lnTo>
                <a:lnTo>
                  <a:pt x="5134" y="13918"/>
                </a:lnTo>
                <a:lnTo>
                  <a:pt x="5207" y="13797"/>
                </a:lnTo>
                <a:lnTo>
                  <a:pt x="5426" y="13821"/>
                </a:lnTo>
                <a:lnTo>
                  <a:pt x="5645" y="13845"/>
                </a:lnTo>
                <a:lnTo>
                  <a:pt x="6059" y="13967"/>
                </a:lnTo>
                <a:lnTo>
                  <a:pt x="6497" y="14113"/>
                </a:lnTo>
                <a:lnTo>
                  <a:pt x="6692" y="14186"/>
                </a:lnTo>
                <a:lnTo>
                  <a:pt x="6911" y="14235"/>
                </a:lnTo>
                <a:lnTo>
                  <a:pt x="7178" y="14283"/>
                </a:lnTo>
                <a:lnTo>
                  <a:pt x="7446" y="14308"/>
                </a:lnTo>
                <a:lnTo>
                  <a:pt x="7981" y="14332"/>
                </a:lnTo>
                <a:lnTo>
                  <a:pt x="8517" y="14308"/>
                </a:lnTo>
                <a:lnTo>
                  <a:pt x="9052" y="14259"/>
                </a:lnTo>
                <a:lnTo>
                  <a:pt x="9490" y="14210"/>
                </a:lnTo>
                <a:lnTo>
                  <a:pt x="9952" y="14137"/>
                </a:lnTo>
                <a:lnTo>
                  <a:pt x="10390" y="14040"/>
                </a:lnTo>
                <a:lnTo>
                  <a:pt x="10828" y="13918"/>
                </a:lnTo>
                <a:lnTo>
                  <a:pt x="11266" y="13797"/>
                </a:lnTo>
                <a:lnTo>
                  <a:pt x="11680" y="13651"/>
                </a:lnTo>
                <a:lnTo>
                  <a:pt x="12093" y="13480"/>
                </a:lnTo>
                <a:lnTo>
                  <a:pt x="12507" y="13286"/>
                </a:lnTo>
                <a:lnTo>
                  <a:pt x="12921" y="13067"/>
                </a:lnTo>
                <a:lnTo>
                  <a:pt x="13310" y="12823"/>
                </a:lnTo>
                <a:lnTo>
                  <a:pt x="13699" y="12556"/>
                </a:lnTo>
                <a:lnTo>
                  <a:pt x="14089" y="12264"/>
                </a:lnTo>
                <a:lnTo>
                  <a:pt x="14429" y="11947"/>
                </a:lnTo>
                <a:lnTo>
                  <a:pt x="14770" y="11607"/>
                </a:lnTo>
                <a:lnTo>
                  <a:pt x="15111" y="11266"/>
                </a:lnTo>
                <a:lnTo>
                  <a:pt x="15403" y="10901"/>
                </a:lnTo>
                <a:lnTo>
                  <a:pt x="15670" y="10512"/>
                </a:lnTo>
                <a:lnTo>
                  <a:pt x="15914" y="10098"/>
                </a:lnTo>
                <a:lnTo>
                  <a:pt x="16133" y="9684"/>
                </a:lnTo>
                <a:lnTo>
                  <a:pt x="16327" y="9246"/>
                </a:lnTo>
                <a:lnTo>
                  <a:pt x="16473" y="8808"/>
                </a:lnTo>
                <a:lnTo>
                  <a:pt x="16595" y="8346"/>
                </a:lnTo>
                <a:lnTo>
                  <a:pt x="16668" y="7884"/>
                </a:lnTo>
                <a:lnTo>
                  <a:pt x="16717" y="7421"/>
                </a:lnTo>
                <a:lnTo>
                  <a:pt x="16717" y="7178"/>
                </a:lnTo>
                <a:lnTo>
                  <a:pt x="16692" y="6959"/>
                </a:lnTo>
                <a:lnTo>
                  <a:pt x="16595" y="6497"/>
                </a:lnTo>
                <a:lnTo>
                  <a:pt x="16473" y="6035"/>
                </a:lnTo>
                <a:lnTo>
                  <a:pt x="16352" y="5597"/>
                </a:lnTo>
                <a:lnTo>
                  <a:pt x="16206" y="5134"/>
                </a:lnTo>
                <a:lnTo>
                  <a:pt x="16084" y="4672"/>
                </a:lnTo>
                <a:lnTo>
                  <a:pt x="15962" y="4210"/>
                </a:lnTo>
                <a:lnTo>
                  <a:pt x="15792" y="3772"/>
                </a:lnTo>
                <a:lnTo>
                  <a:pt x="15597" y="3358"/>
                </a:lnTo>
                <a:lnTo>
                  <a:pt x="15354" y="2993"/>
                </a:lnTo>
                <a:lnTo>
                  <a:pt x="15062" y="2652"/>
                </a:lnTo>
                <a:lnTo>
                  <a:pt x="14770" y="2336"/>
                </a:lnTo>
                <a:lnTo>
                  <a:pt x="14429" y="2044"/>
                </a:lnTo>
                <a:lnTo>
                  <a:pt x="14089" y="1776"/>
                </a:lnTo>
                <a:lnTo>
                  <a:pt x="13724" y="1509"/>
                </a:lnTo>
                <a:lnTo>
                  <a:pt x="13334" y="1265"/>
                </a:lnTo>
                <a:lnTo>
                  <a:pt x="12969" y="1046"/>
                </a:lnTo>
                <a:lnTo>
                  <a:pt x="12580" y="827"/>
                </a:lnTo>
                <a:lnTo>
                  <a:pt x="12166" y="633"/>
                </a:lnTo>
                <a:lnTo>
                  <a:pt x="11777" y="487"/>
                </a:lnTo>
                <a:lnTo>
                  <a:pt x="11363" y="341"/>
                </a:lnTo>
                <a:lnTo>
                  <a:pt x="10950" y="219"/>
                </a:lnTo>
                <a:lnTo>
                  <a:pt x="10512" y="146"/>
                </a:lnTo>
                <a:lnTo>
                  <a:pt x="10074" y="73"/>
                </a:lnTo>
                <a:lnTo>
                  <a:pt x="927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67032154"/>
      </p:ext>
    </p:extLst>
  </p:cSld>
  <p:clrMapOvr>
    <a:masterClrMapping/>
  </p:clrMapOvr>
</p:sld>
</file>

<file path=ppt/theme/theme1.xml><?xml version="1.0" encoding="utf-8"?>
<a:theme xmlns:a="http://schemas.openxmlformats.org/drawingml/2006/main" name="Juliet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1214</TotalTime>
  <Words>1441</Words>
  <Application>Microsoft Office PowerPoint</Application>
  <PresentationFormat>On-screen Show (16:9)</PresentationFormat>
  <Paragraphs>474</Paragraphs>
  <Slides>45</Slides>
  <Notes>45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Wingdings</vt:lpstr>
      <vt:lpstr>Montserrat ExtraBold</vt:lpstr>
      <vt:lpstr>Montserrat Light</vt:lpstr>
      <vt:lpstr>Montserrat</vt:lpstr>
      <vt:lpstr>Juliet template</vt:lpstr>
      <vt:lpstr>CAMBODIA-THAILAND Bilateral Relations</vt:lpstr>
      <vt:lpstr>BIOGRAPHY</vt:lpstr>
      <vt:lpstr>Cambodia Profile </vt:lpstr>
      <vt:lpstr>Cambodia Profile </vt:lpstr>
      <vt:lpstr>PowerPoint Presentation</vt:lpstr>
      <vt:lpstr>PowerPoint Presentation</vt:lpstr>
      <vt:lpstr>Diplomatic Relations with Thailand</vt:lpstr>
      <vt:lpstr>PowerPoint Presentation</vt:lpstr>
      <vt:lpstr>PowerPoint Presentation</vt:lpstr>
      <vt:lpstr>PowerPoint Presentation</vt:lpstr>
      <vt:lpstr>PowerPoint Presentation</vt:lpstr>
      <vt:lpstr>PowerPoint Presentation</vt:lpstr>
      <vt:lpstr>PowerPoint Presentation</vt:lpstr>
      <vt:lpstr>Bilateral Mechanisms</vt:lpstr>
      <vt:lpstr>Thai Tourists visit Cambodia</vt:lpstr>
      <vt:lpstr>Education Cooperation</vt:lpstr>
      <vt:lpstr>Cooperation in Education at Border Provinces  </vt:lpstr>
      <vt:lpstr>Labour Cooperation</vt:lpstr>
      <vt:lpstr>PowerPoint Presentation</vt:lpstr>
      <vt:lpstr>Checkpoints</vt:lpstr>
      <vt:lpstr>PowerPoint Presentation</vt:lpstr>
      <vt:lpstr>PowerPoint Presentation</vt:lpstr>
      <vt:lpstr>Economy and Investment </vt:lpstr>
      <vt:lpstr>Trade Volume of Cambodian world wide</vt:lpstr>
      <vt:lpstr>Agreement on Investment Promotion and Protection  </vt:lpstr>
      <vt:lpstr>PowerPoint Presentation</vt:lpstr>
      <vt:lpstr>Bilateral Trade</vt:lpstr>
      <vt:lpstr>Thai Investment in Cambodia</vt:lpstr>
      <vt:lpstr>PowerPoint Presentation</vt:lpstr>
      <vt:lpstr>SEZs: Special Economic Zone</vt:lpstr>
      <vt:lpstr>PowerPoint Presentation</vt:lpstr>
      <vt:lpstr>Connectivity</vt:lpstr>
      <vt:lpstr>PowerPoint Presentation</vt:lpstr>
      <vt:lpstr>PowerPoint Presentation</vt:lpstr>
      <vt:lpstr>PowerPoint Presentation</vt:lpstr>
      <vt:lpstr>CLMV Mechanism</vt:lpstr>
      <vt:lpstr>PowerPoint Presentation</vt:lpstr>
      <vt:lpstr>PowerPoint Presentation</vt:lpstr>
      <vt:lpstr>ACMECS</vt:lpstr>
      <vt:lpstr>8 priority areas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Consular B</dc:creator>
  <cp:lastModifiedBy>Lecturer</cp:lastModifiedBy>
  <cp:revision>197</cp:revision>
  <cp:lastPrinted>2019-06-20T07:49:41Z</cp:lastPrinted>
  <dcterms:modified xsi:type="dcterms:W3CDTF">2019-06-21T02:28:07Z</dcterms:modified>
</cp:coreProperties>
</file>