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4" r:id="rId2"/>
    <p:sldId id="265" r:id="rId3"/>
    <p:sldId id="266" r:id="rId4"/>
    <p:sldId id="259" r:id="rId5"/>
    <p:sldId id="260" r:id="rId6"/>
    <p:sldId id="261" r:id="rId7"/>
    <p:sldId id="262" r:id="rId8"/>
    <p:sldId id="263" r:id="rId9"/>
    <p:sldId id="267" r:id="rId10"/>
    <p:sldId id="268" r:id="rId11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99AAA6-EE0C-4C14-9A42-101D7F3D9991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D63157B0-2E1A-4514-BA5A-43EA498047DB}">
      <dgm:prSet phldrT="[Text]"/>
      <dgm:spPr/>
      <dgm:t>
        <a:bodyPr/>
        <a:lstStyle/>
        <a:p>
          <a:r>
            <a:rPr lang="en-US" dirty="0" smtClean="0"/>
            <a:t>Male Choice</a:t>
          </a:r>
          <a:endParaRPr lang="th-TH" dirty="0"/>
        </a:p>
      </dgm:t>
    </dgm:pt>
    <dgm:pt modelId="{85DFF547-7D3C-4482-859F-07F0EDA39511}" type="parTrans" cxnId="{DAE4312E-7B11-46EA-AE08-42BD6EF0AAC6}">
      <dgm:prSet/>
      <dgm:spPr/>
      <dgm:t>
        <a:bodyPr/>
        <a:lstStyle/>
        <a:p>
          <a:endParaRPr lang="th-TH"/>
        </a:p>
      </dgm:t>
    </dgm:pt>
    <dgm:pt modelId="{DF872896-EB8C-4C62-87C2-3A4180E65BC7}" type="sibTrans" cxnId="{DAE4312E-7B11-46EA-AE08-42BD6EF0AAC6}">
      <dgm:prSet/>
      <dgm:spPr/>
      <dgm:t>
        <a:bodyPr/>
        <a:lstStyle/>
        <a:p>
          <a:endParaRPr lang="th-TH"/>
        </a:p>
      </dgm:t>
    </dgm:pt>
    <dgm:pt modelId="{0B0CF087-82E6-4D16-A944-0354C5F3625F}">
      <dgm:prSet phldrT="[Text]" custT="1"/>
      <dgm:spPr/>
      <dgm:t>
        <a:bodyPr/>
        <a:lstStyle/>
        <a:p>
          <a:r>
            <a:rPr lang="en-US" sz="1800" dirty="0" smtClean="0"/>
            <a:t>(1)Batter</a:t>
          </a:r>
          <a:endParaRPr lang="th-TH" sz="1800" dirty="0"/>
        </a:p>
      </dgm:t>
    </dgm:pt>
    <dgm:pt modelId="{FC7438FE-B9E5-4FB5-BCAB-B0CF58384C2E}" type="parTrans" cxnId="{0F42F0A6-F91D-4521-8DFD-E7327373136F}">
      <dgm:prSet/>
      <dgm:spPr/>
      <dgm:t>
        <a:bodyPr/>
        <a:lstStyle/>
        <a:p>
          <a:endParaRPr lang="th-TH"/>
        </a:p>
      </dgm:t>
    </dgm:pt>
    <dgm:pt modelId="{F80B64E7-5F06-4637-9A1D-DB7E0D4E221C}" type="sibTrans" cxnId="{0F42F0A6-F91D-4521-8DFD-E7327373136F}">
      <dgm:prSet/>
      <dgm:spPr/>
      <dgm:t>
        <a:bodyPr/>
        <a:lstStyle/>
        <a:p>
          <a:endParaRPr lang="th-TH"/>
        </a:p>
      </dgm:t>
    </dgm:pt>
    <dgm:pt modelId="{C137C9FA-6064-4637-A9A6-239B4ED23681}">
      <dgm:prSet phldrT="[Text]" custT="1"/>
      <dgm:spPr/>
      <dgm:t>
        <a:bodyPr/>
        <a:lstStyle/>
        <a:p>
          <a:r>
            <a:rPr lang="en-US" sz="1800" dirty="0" smtClean="0"/>
            <a:t>(2)Not batter</a:t>
          </a:r>
          <a:endParaRPr lang="th-TH" sz="1800" dirty="0"/>
        </a:p>
      </dgm:t>
    </dgm:pt>
    <dgm:pt modelId="{BA68875C-64BB-411F-9C18-9CBFEF2D1C56}" type="parTrans" cxnId="{14C8BA52-9AC3-489C-A784-BF002AB11291}">
      <dgm:prSet/>
      <dgm:spPr/>
      <dgm:t>
        <a:bodyPr/>
        <a:lstStyle/>
        <a:p>
          <a:endParaRPr lang="th-TH"/>
        </a:p>
      </dgm:t>
    </dgm:pt>
    <dgm:pt modelId="{55D1AC64-BC84-4E59-8CB0-74AC7D7FA5BD}" type="sibTrans" cxnId="{14C8BA52-9AC3-489C-A784-BF002AB11291}">
      <dgm:prSet/>
      <dgm:spPr/>
      <dgm:t>
        <a:bodyPr/>
        <a:lstStyle/>
        <a:p>
          <a:endParaRPr lang="th-TH"/>
        </a:p>
      </dgm:t>
    </dgm:pt>
    <dgm:pt modelId="{5DCAAC2C-54E1-457B-8053-24627C60E31B}">
      <dgm:prSet phldrT="[Text]"/>
      <dgm:spPr/>
      <dgm:t>
        <a:bodyPr/>
        <a:lstStyle/>
        <a:p>
          <a:r>
            <a:rPr lang="en-US" dirty="0" smtClean="0"/>
            <a:t>If </a:t>
          </a:r>
          <a:r>
            <a:rPr lang="en-US" smtClean="0"/>
            <a:t>male batters</a:t>
          </a:r>
          <a:endParaRPr lang="th-TH" dirty="0"/>
        </a:p>
      </dgm:t>
    </dgm:pt>
    <dgm:pt modelId="{1253718F-82E3-42AD-BBBD-8770F87ABCCC}" type="parTrans" cxnId="{D7C3ABDA-79C3-4A37-9F69-B1A94805CFF8}">
      <dgm:prSet/>
      <dgm:spPr/>
      <dgm:t>
        <a:bodyPr/>
        <a:lstStyle/>
        <a:p>
          <a:endParaRPr lang="th-TH"/>
        </a:p>
      </dgm:t>
    </dgm:pt>
    <dgm:pt modelId="{0DF7A912-B6D3-49DD-B714-D386C1F9D301}" type="sibTrans" cxnId="{D7C3ABDA-79C3-4A37-9F69-B1A94805CFF8}">
      <dgm:prSet/>
      <dgm:spPr/>
      <dgm:t>
        <a:bodyPr/>
        <a:lstStyle/>
        <a:p>
          <a:endParaRPr lang="th-TH"/>
        </a:p>
      </dgm:t>
    </dgm:pt>
    <dgm:pt modelId="{119184B7-6EB1-4559-A38A-E2FCBF51C7E5}">
      <dgm:prSet phldrT="[Text]" custT="1"/>
      <dgm:spPr/>
      <dgm:t>
        <a:bodyPr/>
        <a:lstStyle/>
        <a:p>
          <a:r>
            <a:rPr lang="en-US" sz="1800" dirty="0" smtClean="0"/>
            <a:t>Women may react by  (1)killing the man, (2)report to the police, or (3)not report to the police.</a:t>
          </a:r>
          <a:endParaRPr lang="th-TH" sz="1800" dirty="0"/>
        </a:p>
      </dgm:t>
    </dgm:pt>
    <dgm:pt modelId="{54E1BB23-59DC-4231-B7F9-42B13E686C9A}" type="parTrans" cxnId="{2E71095C-259B-4934-B358-4C098CF02553}">
      <dgm:prSet/>
      <dgm:spPr/>
      <dgm:t>
        <a:bodyPr/>
        <a:lstStyle/>
        <a:p>
          <a:endParaRPr lang="th-TH"/>
        </a:p>
      </dgm:t>
    </dgm:pt>
    <dgm:pt modelId="{250360E5-730A-44F4-A5B9-0CA0377D7336}" type="sibTrans" cxnId="{2E71095C-259B-4934-B358-4C098CF02553}">
      <dgm:prSet/>
      <dgm:spPr/>
      <dgm:t>
        <a:bodyPr/>
        <a:lstStyle/>
        <a:p>
          <a:endParaRPr lang="th-TH"/>
        </a:p>
      </dgm:t>
    </dgm:pt>
    <dgm:pt modelId="{F1AC96B0-7F04-4F22-885C-734C7698DE55}">
      <dgm:prSet phldrT="[Text]"/>
      <dgm:spPr/>
      <dgm:t>
        <a:bodyPr/>
        <a:lstStyle/>
        <a:p>
          <a:r>
            <a:rPr lang="en-US" dirty="0" smtClean="0"/>
            <a:t>If female chooses to report case </a:t>
          </a:r>
          <a:endParaRPr lang="th-TH" dirty="0"/>
        </a:p>
      </dgm:t>
    </dgm:pt>
    <dgm:pt modelId="{7AAA9026-4AAB-4105-BD0A-83163B6E4ACE}" type="parTrans" cxnId="{6BE4F9D2-5235-4BA5-AB60-D2CEDF740B2A}">
      <dgm:prSet/>
      <dgm:spPr/>
      <dgm:t>
        <a:bodyPr/>
        <a:lstStyle/>
        <a:p>
          <a:endParaRPr lang="th-TH"/>
        </a:p>
      </dgm:t>
    </dgm:pt>
    <dgm:pt modelId="{4EB28141-6E48-4C82-8ACA-E735411080DE}" type="sibTrans" cxnId="{6BE4F9D2-5235-4BA5-AB60-D2CEDF740B2A}">
      <dgm:prSet/>
      <dgm:spPr/>
      <dgm:t>
        <a:bodyPr/>
        <a:lstStyle/>
        <a:p>
          <a:endParaRPr lang="th-TH"/>
        </a:p>
      </dgm:t>
    </dgm:pt>
    <dgm:pt modelId="{29551E04-05C7-440F-A23C-C46A6280DAD5}">
      <dgm:prSet phldrT="[Text]" custT="1"/>
      <dgm:spPr/>
      <dgm:t>
        <a:bodyPr/>
        <a:lstStyle/>
        <a:p>
          <a:r>
            <a:rPr lang="en-US" sz="1800" dirty="0" smtClean="0"/>
            <a:t>Women reaction after report might be (1)drop the case or (2)not drop the case</a:t>
          </a:r>
          <a:endParaRPr lang="th-TH" sz="1800" dirty="0"/>
        </a:p>
      </dgm:t>
    </dgm:pt>
    <dgm:pt modelId="{88EB6AD6-82F5-481B-9B0E-A3C049E5304B}" type="parTrans" cxnId="{64A5632F-C063-4532-9326-91761B82B391}">
      <dgm:prSet/>
      <dgm:spPr/>
      <dgm:t>
        <a:bodyPr/>
        <a:lstStyle/>
        <a:p>
          <a:endParaRPr lang="th-TH"/>
        </a:p>
      </dgm:t>
    </dgm:pt>
    <dgm:pt modelId="{F7320F0A-4649-4CD9-B262-1A395704B05F}" type="sibTrans" cxnId="{64A5632F-C063-4532-9326-91761B82B391}">
      <dgm:prSet/>
      <dgm:spPr/>
      <dgm:t>
        <a:bodyPr/>
        <a:lstStyle/>
        <a:p>
          <a:endParaRPr lang="th-TH"/>
        </a:p>
      </dgm:t>
    </dgm:pt>
    <dgm:pt modelId="{E6A3BA4F-4799-4965-BC29-5D4C74E77AB2}">
      <dgm:prSet phldrT="[Text]" custT="1"/>
      <dgm:spPr/>
      <dgm:t>
        <a:bodyPr/>
        <a:lstStyle/>
        <a:p>
          <a:endParaRPr lang="th-TH" sz="1800" dirty="0"/>
        </a:p>
      </dgm:t>
    </dgm:pt>
    <dgm:pt modelId="{E28D81D7-6647-410C-BC80-EB62CFBE8E51}" type="parTrans" cxnId="{576EDC74-D582-4129-88B7-1217D57B224D}">
      <dgm:prSet/>
      <dgm:spPr/>
      <dgm:t>
        <a:bodyPr/>
        <a:lstStyle/>
        <a:p>
          <a:endParaRPr lang="th-TH"/>
        </a:p>
      </dgm:t>
    </dgm:pt>
    <dgm:pt modelId="{2B80154A-0AA1-43E9-8204-4B1E6FC38CFF}" type="sibTrans" cxnId="{576EDC74-D582-4129-88B7-1217D57B224D}">
      <dgm:prSet/>
      <dgm:spPr/>
      <dgm:t>
        <a:bodyPr/>
        <a:lstStyle/>
        <a:p>
          <a:endParaRPr lang="th-TH"/>
        </a:p>
      </dgm:t>
    </dgm:pt>
    <dgm:pt modelId="{431AE24D-C44C-43D3-8F0B-0C5BBE66F6CB}" type="pres">
      <dgm:prSet presAssocID="{6799AAA6-EE0C-4C14-9A42-101D7F3D999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2D0B664B-E3F3-450C-B48F-2ACAE0EB7D38}" type="pres">
      <dgm:prSet presAssocID="{6799AAA6-EE0C-4C14-9A42-101D7F3D9991}" presName="tSp" presStyleCnt="0"/>
      <dgm:spPr/>
    </dgm:pt>
    <dgm:pt modelId="{581C34F9-26FE-479D-905A-D410C84DF9E0}" type="pres">
      <dgm:prSet presAssocID="{6799AAA6-EE0C-4C14-9A42-101D7F3D9991}" presName="bSp" presStyleCnt="0"/>
      <dgm:spPr/>
    </dgm:pt>
    <dgm:pt modelId="{4504B351-C908-4051-93A1-9156E069C50C}" type="pres">
      <dgm:prSet presAssocID="{6799AAA6-EE0C-4C14-9A42-101D7F3D9991}" presName="process" presStyleCnt="0"/>
      <dgm:spPr/>
    </dgm:pt>
    <dgm:pt modelId="{A4B36431-3080-427D-A983-E37BCEE3D180}" type="pres">
      <dgm:prSet presAssocID="{D63157B0-2E1A-4514-BA5A-43EA498047DB}" presName="composite1" presStyleCnt="0"/>
      <dgm:spPr/>
    </dgm:pt>
    <dgm:pt modelId="{4FE7437F-6025-4FCD-B4BA-D8E738A6B749}" type="pres">
      <dgm:prSet presAssocID="{D63157B0-2E1A-4514-BA5A-43EA498047DB}" presName="dummyNode1" presStyleLbl="node1" presStyleIdx="0" presStyleCnt="3"/>
      <dgm:spPr/>
    </dgm:pt>
    <dgm:pt modelId="{DF373C33-1856-497C-822C-3CCA677BDD68}" type="pres">
      <dgm:prSet presAssocID="{D63157B0-2E1A-4514-BA5A-43EA498047DB}" presName="childNode1" presStyleLbl="bgAcc1" presStyleIdx="0" presStyleCnt="3" custScaleX="95547" custScaleY="9856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96CE050-CBD9-46D5-940B-3944A6F13A0E}" type="pres">
      <dgm:prSet presAssocID="{D63157B0-2E1A-4514-BA5A-43EA498047DB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AA7A682-3CAE-4B8C-A5B6-235CC6E4F38E}" type="pres">
      <dgm:prSet presAssocID="{D63157B0-2E1A-4514-BA5A-43EA498047DB}" presName="parentNode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4CABE49-6B89-4383-A07B-095A33AB808A}" type="pres">
      <dgm:prSet presAssocID="{D63157B0-2E1A-4514-BA5A-43EA498047DB}" presName="connSite1" presStyleCnt="0"/>
      <dgm:spPr/>
    </dgm:pt>
    <dgm:pt modelId="{8E4BC2C5-F857-435B-9155-312D14B31A26}" type="pres">
      <dgm:prSet presAssocID="{DF872896-EB8C-4C62-87C2-3A4180E65BC7}" presName="Name9" presStyleLbl="sibTrans2D1" presStyleIdx="0" presStyleCnt="2"/>
      <dgm:spPr/>
      <dgm:t>
        <a:bodyPr/>
        <a:lstStyle/>
        <a:p>
          <a:endParaRPr lang="th-TH"/>
        </a:p>
      </dgm:t>
    </dgm:pt>
    <dgm:pt modelId="{CE99344A-703F-40DE-88E7-CC3F300E2F79}" type="pres">
      <dgm:prSet presAssocID="{5DCAAC2C-54E1-457B-8053-24627C60E31B}" presName="composite2" presStyleCnt="0"/>
      <dgm:spPr/>
    </dgm:pt>
    <dgm:pt modelId="{A3ECBF4E-69E1-4109-9106-F4E9543CC755}" type="pres">
      <dgm:prSet presAssocID="{5DCAAC2C-54E1-457B-8053-24627C60E31B}" presName="dummyNode2" presStyleLbl="node1" presStyleIdx="0" presStyleCnt="3"/>
      <dgm:spPr/>
    </dgm:pt>
    <dgm:pt modelId="{8C4C7E60-8058-45B1-9F30-B3352B43C02A}" type="pres">
      <dgm:prSet presAssocID="{5DCAAC2C-54E1-457B-8053-24627C60E31B}" presName="childNode2" presStyleLbl="bgAcc1" presStyleIdx="1" presStyleCnt="3" custScaleX="117540" custScaleY="147885" custLinFactNeighborX="2426" custLinFactNeighborY="-14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B528BB5-2B9C-46F5-A9EA-38F1A7654363}" type="pres">
      <dgm:prSet presAssocID="{5DCAAC2C-54E1-457B-8053-24627C60E31B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05C2DC7-956C-4279-AE65-40553D266F60}" type="pres">
      <dgm:prSet presAssocID="{5DCAAC2C-54E1-457B-8053-24627C60E31B}" presName="parentNode2" presStyleLbl="node1" presStyleIdx="1" presStyleCnt="3" custLinFactNeighborX="-9076" custLinFactNeighborY="-29996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40C0C37-2168-4104-8A36-1E0A5640050A}" type="pres">
      <dgm:prSet presAssocID="{5DCAAC2C-54E1-457B-8053-24627C60E31B}" presName="connSite2" presStyleCnt="0"/>
      <dgm:spPr/>
    </dgm:pt>
    <dgm:pt modelId="{CD715D13-67B5-4E78-92A6-AA6A0928BEA7}" type="pres">
      <dgm:prSet presAssocID="{0DF7A912-B6D3-49DD-B714-D386C1F9D301}" presName="Name18" presStyleLbl="sibTrans2D1" presStyleIdx="1" presStyleCnt="2"/>
      <dgm:spPr/>
      <dgm:t>
        <a:bodyPr/>
        <a:lstStyle/>
        <a:p>
          <a:endParaRPr lang="th-TH"/>
        </a:p>
      </dgm:t>
    </dgm:pt>
    <dgm:pt modelId="{EA35F638-A547-44F1-9AFF-AA7989ACF03B}" type="pres">
      <dgm:prSet presAssocID="{F1AC96B0-7F04-4F22-885C-734C7698DE55}" presName="composite1" presStyleCnt="0"/>
      <dgm:spPr/>
    </dgm:pt>
    <dgm:pt modelId="{52BA3C28-0523-48C0-8593-D1A6F1D13438}" type="pres">
      <dgm:prSet presAssocID="{F1AC96B0-7F04-4F22-885C-734C7698DE55}" presName="dummyNode1" presStyleLbl="node1" presStyleIdx="1" presStyleCnt="3"/>
      <dgm:spPr/>
    </dgm:pt>
    <dgm:pt modelId="{23EACC6D-3DF8-4E30-804D-5997387381BB}" type="pres">
      <dgm:prSet presAssocID="{F1AC96B0-7F04-4F22-885C-734C7698DE55}" presName="childNode1" presStyleLbl="bgAcc1" presStyleIdx="2" presStyleCnt="3" custScaleX="112921" custScaleY="11868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F0BEE11-50B7-4DF0-9417-E72F2BFA62DB}" type="pres">
      <dgm:prSet presAssocID="{F1AC96B0-7F04-4F22-885C-734C7698DE55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8518522-CDD4-4D10-882B-80881842735A}" type="pres">
      <dgm:prSet presAssocID="{F1AC96B0-7F04-4F22-885C-734C7698DE55}" presName="parentNode1" presStyleLbl="node1" presStyleIdx="2" presStyleCnt="3" custLinFactY="-100000" custLinFactNeighborX="-6961" custLinFactNeighborY="-15313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B2F69AC-C093-4A49-88F8-25C49394D4AE}" type="pres">
      <dgm:prSet presAssocID="{F1AC96B0-7F04-4F22-885C-734C7698DE55}" presName="connSite1" presStyleCnt="0"/>
      <dgm:spPr/>
    </dgm:pt>
  </dgm:ptLst>
  <dgm:cxnLst>
    <dgm:cxn modelId="{2E71095C-259B-4934-B358-4C098CF02553}" srcId="{5DCAAC2C-54E1-457B-8053-24627C60E31B}" destId="{119184B7-6EB1-4559-A38A-E2FCBF51C7E5}" srcOrd="0" destOrd="0" parTransId="{54E1BB23-59DC-4231-B7F9-42B13E686C9A}" sibTransId="{250360E5-730A-44F4-A5B9-0CA0377D7336}"/>
    <dgm:cxn modelId="{8D1BF5C1-FA2E-4915-954C-FB2C413665FD}" type="presOf" srcId="{0B0CF087-82E6-4D16-A944-0354C5F3625F}" destId="{096CE050-CBD9-46D5-940B-3944A6F13A0E}" srcOrd="1" destOrd="0" presId="urn:microsoft.com/office/officeart/2005/8/layout/hProcess4"/>
    <dgm:cxn modelId="{D17769A5-D1C4-4BDB-B27A-BBA453F6E627}" type="presOf" srcId="{D63157B0-2E1A-4514-BA5A-43EA498047DB}" destId="{3AA7A682-3CAE-4B8C-A5B6-235CC6E4F38E}" srcOrd="0" destOrd="0" presId="urn:microsoft.com/office/officeart/2005/8/layout/hProcess4"/>
    <dgm:cxn modelId="{6BE4F9D2-5235-4BA5-AB60-D2CEDF740B2A}" srcId="{6799AAA6-EE0C-4C14-9A42-101D7F3D9991}" destId="{F1AC96B0-7F04-4F22-885C-734C7698DE55}" srcOrd="2" destOrd="0" parTransId="{7AAA9026-4AAB-4105-BD0A-83163B6E4ACE}" sibTransId="{4EB28141-6E48-4C82-8ACA-E735411080DE}"/>
    <dgm:cxn modelId="{D7C3ABDA-79C3-4A37-9F69-B1A94805CFF8}" srcId="{6799AAA6-EE0C-4C14-9A42-101D7F3D9991}" destId="{5DCAAC2C-54E1-457B-8053-24627C60E31B}" srcOrd="1" destOrd="0" parTransId="{1253718F-82E3-42AD-BBBD-8770F87ABCCC}" sibTransId="{0DF7A912-B6D3-49DD-B714-D386C1F9D301}"/>
    <dgm:cxn modelId="{14C8BA52-9AC3-489C-A784-BF002AB11291}" srcId="{D63157B0-2E1A-4514-BA5A-43EA498047DB}" destId="{C137C9FA-6064-4637-A9A6-239B4ED23681}" srcOrd="1" destOrd="0" parTransId="{BA68875C-64BB-411F-9C18-9CBFEF2D1C56}" sibTransId="{55D1AC64-BC84-4E59-8CB0-74AC7D7FA5BD}"/>
    <dgm:cxn modelId="{A18CAD39-E679-4C04-AAE0-94C5B9F43F5B}" type="presOf" srcId="{E6A3BA4F-4799-4965-BC29-5D4C74E77AB2}" destId="{8F0BEE11-50B7-4DF0-9417-E72F2BFA62DB}" srcOrd="1" destOrd="0" presId="urn:microsoft.com/office/officeart/2005/8/layout/hProcess4"/>
    <dgm:cxn modelId="{64A5632F-C063-4532-9326-91761B82B391}" srcId="{F1AC96B0-7F04-4F22-885C-734C7698DE55}" destId="{29551E04-05C7-440F-A23C-C46A6280DAD5}" srcOrd="1" destOrd="0" parTransId="{88EB6AD6-82F5-481B-9B0E-A3C049E5304B}" sibTransId="{F7320F0A-4649-4CD9-B262-1A395704B05F}"/>
    <dgm:cxn modelId="{DAE4312E-7B11-46EA-AE08-42BD6EF0AAC6}" srcId="{6799AAA6-EE0C-4C14-9A42-101D7F3D9991}" destId="{D63157B0-2E1A-4514-BA5A-43EA498047DB}" srcOrd="0" destOrd="0" parTransId="{85DFF547-7D3C-4482-859F-07F0EDA39511}" sibTransId="{DF872896-EB8C-4C62-87C2-3A4180E65BC7}"/>
    <dgm:cxn modelId="{B55F9646-73A2-4EDB-AB7E-43EE3EBB7989}" type="presOf" srcId="{0DF7A912-B6D3-49DD-B714-D386C1F9D301}" destId="{CD715D13-67B5-4E78-92A6-AA6A0928BEA7}" srcOrd="0" destOrd="0" presId="urn:microsoft.com/office/officeart/2005/8/layout/hProcess4"/>
    <dgm:cxn modelId="{8C5D06E7-6946-44FE-A6D2-7DCB278B1798}" type="presOf" srcId="{C137C9FA-6064-4637-A9A6-239B4ED23681}" destId="{DF373C33-1856-497C-822C-3CCA677BDD68}" srcOrd="0" destOrd="1" presId="urn:microsoft.com/office/officeart/2005/8/layout/hProcess4"/>
    <dgm:cxn modelId="{0F42F0A6-F91D-4521-8DFD-E7327373136F}" srcId="{D63157B0-2E1A-4514-BA5A-43EA498047DB}" destId="{0B0CF087-82E6-4D16-A944-0354C5F3625F}" srcOrd="0" destOrd="0" parTransId="{FC7438FE-B9E5-4FB5-BCAB-B0CF58384C2E}" sibTransId="{F80B64E7-5F06-4637-9A1D-DB7E0D4E221C}"/>
    <dgm:cxn modelId="{0E70400F-139D-41AD-985C-9EC6F46F6A79}" type="presOf" srcId="{E6A3BA4F-4799-4965-BC29-5D4C74E77AB2}" destId="{23EACC6D-3DF8-4E30-804D-5997387381BB}" srcOrd="0" destOrd="0" presId="urn:microsoft.com/office/officeart/2005/8/layout/hProcess4"/>
    <dgm:cxn modelId="{D2DC66E9-8CE2-4BD3-A0A7-4062B8C3005A}" type="presOf" srcId="{0B0CF087-82E6-4D16-A944-0354C5F3625F}" destId="{DF373C33-1856-497C-822C-3CCA677BDD68}" srcOrd="0" destOrd="0" presId="urn:microsoft.com/office/officeart/2005/8/layout/hProcess4"/>
    <dgm:cxn modelId="{169C9E8F-C41D-4EC9-973F-EF7CB08A04FF}" type="presOf" srcId="{5DCAAC2C-54E1-457B-8053-24627C60E31B}" destId="{005C2DC7-956C-4279-AE65-40553D266F60}" srcOrd="0" destOrd="0" presId="urn:microsoft.com/office/officeart/2005/8/layout/hProcess4"/>
    <dgm:cxn modelId="{12E1CC1E-8102-4573-8267-D1A3762457F0}" type="presOf" srcId="{119184B7-6EB1-4559-A38A-E2FCBF51C7E5}" destId="{BB528BB5-2B9C-46F5-A9EA-38F1A7654363}" srcOrd="1" destOrd="0" presId="urn:microsoft.com/office/officeart/2005/8/layout/hProcess4"/>
    <dgm:cxn modelId="{49A0EDC8-1464-48DE-BC3B-CFC28F14D2F2}" type="presOf" srcId="{29551E04-05C7-440F-A23C-C46A6280DAD5}" destId="{23EACC6D-3DF8-4E30-804D-5997387381BB}" srcOrd="0" destOrd="1" presId="urn:microsoft.com/office/officeart/2005/8/layout/hProcess4"/>
    <dgm:cxn modelId="{EFE118CC-D3C3-46FD-8485-B0EE6EA94FEA}" type="presOf" srcId="{29551E04-05C7-440F-A23C-C46A6280DAD5}" destId="{8F0BEE11-50B7-4DF0-9417-E72F2BFA62DB}" srcOrd="1" destOrd="1" presId="urn:microsoft.com/office/officeart/2005/8/layout/hProcess4"/>
    <dgm:cxn modelId="{6D1B3DCA-4A68-4B0D-BC37-DBE829C135A9}" type="presOf" srcId="{DF872896-EB8C-4C62-87C2-3A4180E65BC7}" destId="{8E4BC2C5-F857-435B-9155-312D14B31A26}" srcOrd="0" destOrd="0" presId="urn:microsoft.com/office/officeart/2005/8/layout/hProcess4"/>
    <dgm:cxn modelId="{EE2916BD-9F7D-4563-AEEA-8F3B90C3ADFD}" type="presOf" srcId="{6799AAA6-EE0C-4C14-9A42-101D7F3D9991}" destId="{431AE24D-C44C-43D3-8F0B-0C5BBE66F6CB}" srcOrd="0" destOrd="0" presId="urn:microsoft.com/office/officeart/2005/8/layout/hProcess4"/>
    <dgm:cxn modelId="{F46E5382-B463-4E27-9FC2-E7C678AC8831}" type="presOf" srcId="{119184B7-6EB1-4559-A38A-E2FCBF51C7E5}" destId="{8C4C7E60-8058-45B1-9F30-B3352B43C02A}" srcOrd="0" destOrd="0" presId="urn:microsoft.com/office/officeart/2005/8/layout/hProcess4"/>
    <dgm:cxn modelId="{411A3119-4883-4AD5-9553-DC331E9485AB}" type="presOf" srcId="{C137C9FA-6064-4637-A9A6-239B4ED23681}" destId="{096CE050-CBD9-46D5-940B-3944A6F13A0E}" srcOrd="1" destOrd="1" presId="urn:microsoft.com/office/officeart/2005/8/layout/hProcess4"/>
    <dgm:cxn modelId="{576EDC74-D582-4129-88B7-1217D57B224D}" srcId="{F1AC96B0-7F04-4F22-885C-734C7698DE55}" destId="{E6A3BA4F-4799-4965-BC29-5D4C74E77AB2}" srcOrd="0" destOrd="0" parTransId="{E28D81D7-6647-410C-BC80-EB62CFBE8E51}" sibTransId="{2B80154A-0AA1-43E9-8204-4B1E6FC38CFF}"/>
    <dgm:cxn modelId="{78DD51B3-6E6B-4D61-BD7A-642C49F7BED9}" type="presOf" srcId="{F1AC96B0-7F04-4F22-885C-734C7698DE55}" destId="{B8518522-CDD4-4D10-882B-80881842735A}" srcOrd="0" destOrd="0" presId="urn:microsoft.com/office/officeart/2005/8/layout/hProcess4"/>
    <dgm:cxn modelId="{C8245668-F513-4751-A16C-D7E23AF71765}" type="presParOf" srcId="{431AE24D-C44C-43D3-8F0B-0C5BBE66F6CB}" destId="{2D0B664B-E3F3-450C-B48F-2ACAE0EB7D38}" srcOrd="0" destOrd="0" presId="urn:microsoft.com/office/officeart/2005/8/layout/hProcess4"/>
    <dgm:cxn modelId="{9C7A8D96-F218-457F-A111-166EA586D27E}" type="presParOf" srcId="{431AE24D-C44C-43D3-8F0B-0C5BBE66F6CB}" destId="{581C34F9-26FE-479D-905A-D410C84DF9E0}" srcOrd="1" destOrd="0" presId="urn:microsoft.com/office/officeart/2005/8/layout/hProcess4"/>
    <dgm:cxn modelId="{591A249B-2F43-423E-91A8-F89CFA1A4A80}" type="presParOf" srcId="{431AE24D-C44C-43D3-8F0B-0C5BBE66F6CB}" destId="{4504B351-C908-4051-93A1-9156E069C50C}" srcOrd="2" destOrd="0" presId="urn:microsoft.com/office/officeart/2005/8/layout/hProcess4"/>
    <dgm:cxn modelId="{D68A5D4D-A502-4C78-890B-752F7FF3750A}" type="presParOf" srcId="{4504B351-C908-4051-93A1-9156E069C50C}" destId="{A4B36431-3080-427D-A983-E37BCEE3D180}" srcOrd="0" destOrd="0" presId="urn:microsoft.com/office/officeart/2005/8/layout/hProcess4"/>
    <dgm:cxn modelId="{616D363D-88D0-46EA-A079-36BEEC784917}" type="presParOf" srcId="{A4B36431-3080-427D-A983-E37BCEE3D180}" destId="{4FE7437F-6025-4FCD-B4BA-D8E738A6B749}" srcOrd="0" destOrd="0" presId="urn:microsoft.com/office/officeart/2005/8/layout/hProcess4"/>
    <dgm:cxn modelId="{C24F7BDB-5149-4C89-A3EC-ACEDB0F7A236}" type="presParOf" srcId="{A4B36431-3080-427D-A983-E37BCEE3D180}" destId="{DF373C33-1856-497C-822C-3CCA677BDD68}" srcOrd="1" destOrd="0" presId="urn:microsoft.com/office/officeart/2005/8/layout/hProcess4"/>
    <dgm:cxn modelId="{5E733142-082D-4F8E-8F7A-D703EFE80D8F}" type="presParOf" srcId="{A4B36431-3080-427D-A983-E37BCEE3D180}" destId="{096CE050-CBD9-46D5-940B-3944A6F13A0E}" srcOrd="2" destOrd="0" presId="urn:microsoft.com/office/officeart/2005/8/layout/hProcess4"/>
    <dgm:cxn modelId="{1111D6B5-3F8C-4268-8F2F-71F631749D2F}" type="presParOf" srcId="{A4B36431-3080-427D-A983-E37BCEE3D180}" destId="{3AA7A682-3CAE-4B8C-A5B6-235CC6E4F38E}" srcOrd="3" destOrd="0" presId="urn:microsoft.com/office/officeart/2005/8/layout/hProcess4"/>
    <dgm:cxn modelId="{638CC58F-E0C9-48B8-8508-3AA4ED979237}" type="presParOf" srcId="{A4B36431-3080-427D-A983-E37BCEE3D180}" destId="{84CABE49-6B89-4383-A07B-095A33AB808A}" srcOrd="4" destOrd="0" presId="urn:microsoft.com/office/officeart/2005/8/layout/hProcess4"/>
    <dgm:cxn modelId="{D0AF29A1-9AC9-465F-8201-32F7FEBFE07A}" type="presParOf" srcId="{4504B351-C908-4051-93A1-9156E069C50C}" destId="{8E4BC2C5-F857-435B-9155-312D14B31A26}" srcOrd="1" destOrd="0" presId="urn:microsoft.com/office/officeart/2005/8/layout/hProcess4"/>
    <dgm:cxn modelId="{7628E3F9-5EDA-41F7-A75D-0496EDB6A636}" type="presParOf" srcId="{4504B351-C908-4051-93A1-9156E069C50C}" destId="{CE99344A-703F-40DE-88E7-CC3F300E2F79}" srcOrd="2" destOrd="0" presId="urn:microsoft.com/office/officeart/2005/8/layout/hProcess4"/>
    <dgm:cxn modelId="{F0AA7D39-2CC1-4E44-A89A-4A1390B0291C}" type="presParOf" srcId="{CE99344A-703F-40DE-88E7-CC3F300E2F79}" destId="{A3ECBF4E-69E1-4109-9106-F4E9543CC755}" srcOrd="0" destOrd="0" presId="urn:microsoft.com/office/officeart/2005/8/layout/hProcess4"/>
    <dgm:cxn modelId="{4A5EFF4C-6F57-43F3-985B-D7C1FEEA7DA8}" type="presParOf" srcId="{CE99344A-703F-40DE-88E7-CC3F300E2F79}" destId="{8C4C7E60-8058-45B1-9F30-B3352B43C02A}" srcOrd="1" destOrd="0" presId="urn:microsoft.com/office/officeart/2005/8/layout/hProcess4"/>
    <dgm:cxn modelId="{8B1F4A82-78D1-4822-8406-D91B0FF916B6}" type="presParOf" srcId="{CE99344A-703F-40DE-88E7-CC3F300E2F79}" destId="{BB528BB5-2B9C-46F5-A9EA-38F1A7654363}" srcOrd="2" destOrd="0" presId="urn:microsoft.com/office/officeart/2005/8/layout/hProcess4"/>
    <dgm:cxn modelId="{8F8BCC79-6D91-4718-A7B6-F841EE7B9D4C}" type="presParOf" srcId="{CE99344A-703F-40DE-88E7-CC3F300E2F79}" destId="{005C2DC7-956C-4279-AE65-40553D266F60}" srcOrd="3" destOrd="0" presId="urn:microsoft.com/office/officeart/2005/8/layout/hProcess4"/>
    <dgm:cxn modelId="{BBC8DC2F-614F-46A1-86DA-08AD82FFD590}" type="presParOf" srcId="{CE99344A-703F-40DE-88E7-CC3F300E2F79}" destId="{940C0C37-2168-4104-8A36-1E0A5640050A}" srcOrd="4" destOrd="0" presId="urn:microsoft.com/office/officeart/2005/8/layout/hProcess4"/>
    <dgm:cxn modelId="{56F2346F-7036-43B1-9640-3A8C07242CF2}" type="presParOf" srcId="{4504B351-C908-4051-93A1-9156E069C50C}" destId="{CD715D13-67B5-4E78-92A6-AA6A0928BEA7}" srcOrd="3" destOrd="0" presId="urn:microsoft.com/office/officeart/2005/8/layout/hProcess4"/>
    <dgm:cxn modelId="{F47FC11E-E4E8-4412-93E1-E0D689AB6C4D}" type="presParOf" srcId="{4504B351-C908-4051-93A1-9156E069C50C}" destId="{EA35F638-A547-44F1-9AFF-AA7989ACF03B}" srcOrd="4" destOrd="0" presId="urn:microsoft.com/office/officeart/2005/8/layout/hProcess4"/>
    <dgm:cxn modelId="{DA8F4366-2996-4666-9EB7-D85DA4FF2249}" type="presParOf" srcId="{EA35F638-A547-44F1-9AFF-AA7989ACF03B}" destId="{52BA3C28-0523-48C0-8593-D1A6F1D13438}" srcOrd="0" destOrd="0" presId="urn:microsoft.com/office/officeart/2005/8/layout/hProcess4"/>
    <dgm:cxn modelId="{2E37FC5B-6448-43FB-B687-E227C5B75F66}" type="presParOf" srcId="{EA35F638-A547-44F1-9AFF-AA7989ACF03B}" destId="{23EACC6D-3DF8-4E30-804D-5997387381BB}" srcOrd="1" destOrd="0" presId="urn:microsoft.com/office/officeart/2005/8/layout/hProcess4"/>
    <dgm:cxn modelId="{AED28792-A2E2-49C8-B283-0AA729611514}" type="presParOf" srcId="{EA35F638-A547-44F1-9AFF-AA7989ACF03B}" destId="{8F0BEE11-50B7-4DF0-9417-E72F2BFA62DB}" srcOrd="2" destOrd="0" presId="urn:microsoft.com/office/officeart/2005/8/layout/hProcess4"/>
    <dgm:cxn modelId="{26212875-6A22-431C-95F2-3BB86E2876B8}" type="presParOf" srcId="{EA35F638-A547-44F1-9AFF-AA7989ACF03B}" destId="{B8518522-CDD4-4D10-882B-80881842735A}" srcOrd="3" destOrd="0" presId="urn:microsoft.com/office/officeart/2005/8/layout/hProcess4"/>
    <dgm:cxn modelId="{C12232B5-8A37-4541-9181-FC7A3ACA2098}" type="presParOf" srcId="{EA35F638-A547-44F1-9AFF-AA7989ACF03B}" destId="{FB2F69AC-C093-4A49-88F8-25C49394D4AE}" srcOrd="4" destOrd="0" presId="urn:microsoft.com/office/officeart/2005/8/layout/hProcess4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F373C33-1856-497C-822C-3CCA677BDD68}">
      <dsp:nvSpPr>
        <dsp:cNvPr id="0" name=""/>
        <dsp:cNvSpPr/>
      </dsp:nvSpPr>
      <dsp:spPr>
        <a:xfrm>
          <a:off x="44478" y="1706708"/>
          <a:ext cx="1865570" cy="15872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(1)Batter</a:t>
          </a:r>
          <a:endParaRPr lang="th-TH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(2)Not batter</a:t>
          </a:r>
          <a:endParaRPr lang="th-TH" sz="1800" kern="1200" dirty="0"/>
        </a:p>
      </dsp:txBody>
      <dsp:txXfrm>
        <a:off x="44478" y="1706708"/>
        <a:ext cx="1865570" cy="1247120"/>
      </dsp:txXfrm>
    </dsp:sp>
    <dsp:sp modelId="{8E4BC2C5-F857-435B-9155-312D14B31A26}">
      <dsp:nvSpPr>
        <dsp:cNvPr id="0" name=""/>
        <dsp:cNvSpPr/>
      </dsp:nvSpPr>
      <dsp:spPr>
        <a:xfrm>
          <a:off x="1108164" y="1983711"/>
          <a:ext cx="2269861" cy="2269861"/>
        </a:xfrm>
        <a:prstGeom prst="leftCircularArrow">
          <a:avLst>
            <a:gd name="adj1" fmla="val 2215"/>
            <a:gd name="adj2" fmla="val 266722"/>
            <a:gd name="adj3" fmla="val 2047949"/>
            <a:gd name="adj4" fmla="val 9030206"/>
            <a:gd name="adj5" fmla="val 258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A7A682-3CAE-4B8C-A5B6-235CC6E4F38E}">
      <dsp:nvSpPr>
        <dsp:cNvPr id="0" name=""/>
        <dsp:cNvSpPr/>
      </dsp:nvSpPr>
      <dsp:spPr>
        <a:xfrm>
          <a:off x="434897" y="2960449"/>
          <a:ext cx="1735570" cy="6901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Male Choice</a:t>
          </a:r>
          <a:endParaRPr lang="th-TH" sz="1600" kern="1200" dirty="0"/>
        </a:p>
      </dsp:txBody>
      <dsp:txXfrm>
        <a:off x="434897" y="2960449"/>
        <a:ext cx="1735570" cy="690178"/>
      </dsp:txXfrm>
    </dsp:sp>
    <dsp:sp modelId="{8C4C7E60-8058-45B1-9F30-B3352B43C02A}">
      <dsp:nvSpPr>
        <dsp:cNvPr id="0" name=""/>
        <dsp:cNvSpPr/>
      </dsp:nvSpPr>
      <dsp:spPr>
        <a:xfrm>
          <a:off x="2457285" y="1307163"/>
          <a:ext cx="2294987" cy="23815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Women may react by  (1)killing the man, (2)report to the police, or (3)not report to the police.</a:t>
          </a:r>
          <a:endParaRPr lang="th-TH" sz="1800" kern="1200" dirty="0"/>
        </a:p>
      </dsp:txBody>
      <dsp:txXfrm>
        <a:off x="2457285" y="1817499"/>
        <a:ext cx="2294987" cy="1871230"/>
      </dsp:txXfrm>
    </dsp:sp>
    <dsp:sp modelId="{CD715D13-67B5-4E78-92A6-AA6A0928BEA7}">
      <dsp:nvSpPr>
        <dsp:cNvPr id="0" name=""/>
        <dsp:cNvSpPr/>
      </dsp:nvSpPr>
      <dsp:spPr>
        <a:xfrm>
          <a:off x="3444647" y="556890"/>
          <a:ext cx="2605425" cy="2605425"/>
        </a:xfrm>
        <a:prstGeom prst="circularArrow">
          <a:avLst>
            <a:gd name="adj1" fmla="val 1930"/>
            <a:gd name="adj2" fmla="val 230856"/>
            <a:gd name="adj3" fmla="val 19920268"/>
            <a:gd name="adj4" fmla="val 12902146"/>
            <a:gd name="adj5" fmla="val 225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5C2DC7-956C-4279-AE65-40553D266F60}">
      <dsp:nvSpPr>
        <dsp:cNvPr id="0" name=""/>
        <dsp:cNvSpPr/>
      </dsp:nvSpPr>
      <dsp:spPr>
        <a:xfrm>
          <a:off x="2857525" y="1143005"/>
          <a:ext cx="1735570" cy="6901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If </a:t>
          </a:r>
          <a:r>
            <a:rPr lang="en-US" sz="1600" kern="1200" smtClean="0"/>
            <a:t>male batters</a:t>
          </a:r>
          <a:endParaRPr lang="th-TH" sz="1600" kern="1200" dirty="0"/>
        </a:p>
      </dsp:txBody>
      <dsp:txXfrm>
        <a:off x="2857525" y="1143005"/>
        <a:ext cx="1735570" cy="690178"/>
      </dsp:txXfrm>
    </dsp:sp>
    <dsp:sp modelId="{23EACC6D-3DF8-4E30-804D-5997387381BB}">
      <dsp:nvSpPr>
        <dsp:cNvPr id="0" name=""/>
        <dsp:cNvSpPr/>
      </dsp:nvSpPr>
      <dsp:spPr>
        <a:xfrm>
          <a:off x="4990065" y="1545726"/>
          <a:ext cx="2204800" cy="19113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h-TH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Women reaction after report might be (1)drop the case or (2)not drop the case</a:t>
          </a:r>
          <a:endParaRPr lang="th-TH" sz="1800" kern="1200" dirty="0"/>
        </a:p>
      </dsp:txBody>
      <dsp:txXfrm>
        <a:off x="4990065" y="1545726"/>
        <a:ext cx="2204800" cy="1501780"/>
      </dsp:txXfrm>
    </dsp:sp>
    <dsp:sp modelId="{B8518522-CDD4-4D10-882B-80881842735A}">
      <dsp:nvSpPr>
        <dsp:cNvPr id="0" name=""/>
        <dsp:cNvSpPr/>
      </dsp:nvSpPr>
      <dsp:spPr>
        <a:xfrm>
          <a:off x="5429287" y="1214446"/>
          <a:ext cx="1735570" cy="6901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If female chooses to report case </a:t>
          </a:r>
          <a:endParaRPr lang="th-TH" sz="1600" kern="1200" dirty="0"/>
        </a:p>
      </dsp:txBody>
      <dsp:txXfrm>
        <a:off x="5429287" y="1214446"/>
        <a:ext cx="1735570" cy="6901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65B3EA-55EE-4A10-839F-288801F4A96A}" type="datetimeFigureOut">
              <a:rPr lang="th-TH" smtClean="0"/>
              <a:pPr/>
              <a:t>16/12/54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505FA8-97F6-4429-A51A-B8588944939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505FA8-97F6-4429-A51A-B8588944939F}" type="slidenum">
              <a:rPr lang="th-TH" smtClean="0"/>
              <a:pPr/>
              <a:t>4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2820D87-B489-4B1A-96F8-CED462B7250C}" type="datetimeFigureOut">
              <a:rPr lang="th-TH" smtClean="0"/>
              <a:pPr/>
              <a:t>16/12/54</a:t>
            </a:fld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023E17F-B5EC-47BA-9534-328FA15354C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0D87-B489-4B1A-96F8-CED462B7250C}" type="datetimeFigureOut">
              <a:rPr lang="th-TH" smtClean="0"/>
              <a:pPr/>
              <a:t>16/12/54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E17F-B5EC-47BA-9534-328FA15354C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0D87-B489-4B1A-96F8-CED462B7250C}" type="datetimeFigureOut">
              <a:rPr lang="th-TH" smtClean="0"/>
              <a:pPr/>
              <a:t>16/12/54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E17F-B5EC-47BA-9534-328FA15354C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0D87-B489-4B1A-96F8-CED462B7250C}" type="datetimeFigureOut">
              <a:rPr lang="th-TH" smtClean="0"/>
              <a:pPr/>
              <a:t>16/12/54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E17F-B5EC-47BA-9534-328FA15354C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2820D87-B489-4B1A-96F8-CED462B7250C}" type="datetimeFigureOut">
              <a:rPr lang="th-TH" smtClean="0"/>
              <a:pPr/>
              <a:t>16/12/54</a:t>
            </a:fld>
            <a:endParaRPr lang="th-TH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023E17F-B5EC-47BA-9534-328FA15354C5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2820D87-B489-4B1A-96F8-CED462B7250C}" type="datetimeFigureOut">
              <a:rPr lang="th-TH" smtClean="0"/>
              <a:pPr/>
              <a:t>16/12/54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023E17F-B5EC-47BA-9534-328FA15354C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0D87-B489-4B1A-96F8-CED462B7250C}" type="datetimeFigureOut">
              <a:rPr lang="th-TH" smtClean="0"/>
              <a:pPr/>
              <a:t>16/12/54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E17F-B5EC-47BA-9534-328FA15354C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0D87-B489-4B1A-96F8-CED462B7250C}" type="datetimeFigureOut">
              <a:rPr lang="th-TH" smtClean="0"/>
              <a:pPr/>
              <a:t>16/12/54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E17F-B5EC-47BA-9534-328FA15354C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0D87-B489-4B1A-96F8-CED462B7250C}" type="datetimeFigureOut">
              <a:rPr lang="th-TH" smtClean="0"/>
              <a:pPr/>
              <a:t>16/12/54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E17F-B5EC-47BA-9534-328FA15354C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0D87-B489-4B1A-96F8-CED462B7250C}" type="datetimeFigureOut">
              <a:rPr lang="th-TH" smtClean="0"/>
              <a:pPr/>
              <a:t>16/12/54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E17F-B5EC-47BA-9534-328FA15354C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0D87-B489-4B1A-96F8-CED462B7250C}" type="datetimeFigureOut">
              <a:rPr lang="th-TH" smtClean="0"/>
              <a:pPr/>
              <a:t>16/12/54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E17F-B5EC-47BA-9534-328FA15354C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2820D87-B489-4B1A-96F8-CED462B7250C}" type="datetimeFigureOut">
              <a:rPr lang="th-TH" smtClean="0"/>
              <a:pPr/>
              <a:t>16/12/54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023E17F-B5EC-47BA-9534-328FA15354C5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928670"/>
            <a:ext cx="7772400" cy="174308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Love, Hate and Murder: Commitment Devices in Violent Relationship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85786" y="3857628"/>
            <a:ext cx="7643866" cy="2638428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solidFill>
                  <a:schemeClr val="tx1"/>
                </a:solidFill>
              </a:rPr>
              <a:t>	</a:t>
            </a:r>
          </a:p>
          <a:p>
            <a:pPr algn="l"/>
            <a:r>
              <a:rPr lang="en-US" dirty="0" smtClean="0">
                <a:solidFill>
                  <a:schemeClr val="tx1"/>
                </a:solidFill>
              </a:rPr>
              <a:t>            </a:t>
            </a:r>
            <a:r>
              <a:rPr lang="en-US" sz="2400" dirty="0" err="1" smtClean="0">
                <a:solidFill>
                  <a:schemeClr val="tx1"/>
                </a:solidFill>
              </a:rPr>
              <a:t>Jananya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Vanichanon</a:t>
            </a:r>
            <a:r>
              <a:rPr lang="en-US" sz="2400" dirty="0" smtClean="0">
                <a:solidFill>
                  <a:schemeClr val="tx1"/>
                </a:solidFill>
              </a:rPr>
              <a:t> 		5104640254</a:t>
            </a:r>
          </a:p>
          <a:p>
            <a:pPr algn="l"/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Narttana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Sakolvittayanon</a:t>
            </a:r>
            <a:r>
              <a:rPr lang="en-US" sz="2400" dirty="0" smtClean="0">
                <a:solidFill>
                  <a:schemeClr val="tx1"/>
                </a:solidFill>
              </a:rPr>
              <a:t> 		5104640494</a:t>
            </a:r>
          </a:p>
          <a:p>
            <a:pPr algn="l"/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Paam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Yingcharoen</a:t>
            </a:r>
            <a:r>
              <a:rPr lang="en-US" sz="2400" dirty="0" smtClean="0">
                <a:solidFill>
                  <a:schemeClr val="tx1"/>
                </a:solidFill>
              </a:rPr>
              <a:t> 			5304640559</a:t>
            </a:r>
          </a:p>
          <a:p>
            <a:pPr algn="l"/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Thanyathorn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Patarathamaporn</a:t>
            </a:r>
            <a:r>
              <a:rPr lang="en-US" sz="2400" dirty="0" smtClean="0">
                <a:solidFill>
                  <a:schemeClr val="tx1"/>
                </a:solidFill>
              </a:rPr>
              <a:t> 	5304641201</a:t>
            </a:r>
          </a:p>
          <a:p>
            <a:pPr algn="l"/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Tossapol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Sermsri</a:t>
            </a:r>
            <a:r>
              <a:rPr lang="en-US" sz="2400" dirty="0" smtClean="0">
                <a:solidFill>
                  <a:schemeClr val="tx1"/>
                </a:solidFill>
              </a:rPr>
              <a:t> 			5304641318</a:t>
            </a:r>
          </a:p>
          <a:p>
            <a:endParaRPr lang="th-TH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066800"/>
          </a:xfrm>
        </p:spPr>
        <p:txBody>
          <a:bodyPr/>
          <a:lstStyle/>
          <a:p>
            <a:pPr algn="ctr"/>
            <a:r>
              <a:rPr lang="en-US" dirty="0" smtClean="0"/>
              <a:t>Introduction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285860"/>
            <a:ext cx="8229600" cy="3697295"/>
          </a:xfrm>
        </p:spPr>
        <p:txBody>
          <a:bodyPr/>
          <a:lstStyle/>
          <a:p>
            <a:pPr algn="ctr"/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Women are battered and killed by intimate partners.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Time inconsistent of violence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4" name="Rectangle 3"/>
          <p:cNvSpPr/>
          <p:nvPr/>
        </p:nvSpPr>
        <p:spPr>
          <a:xfrm>
            <a:off x="142844" y="6357958"/>
            <a:ext cx="65722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LOVE, HEATE, AND MURDER : commitment devices in violent relationships</a:t>
            </a:r>
            <a:endParaRPr lang="th-TH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No-drop Policy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428868"/>
            <a:ext cx="8229600" cy="268605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Once bringing the charge against the batterer, CANNOT drop the charge.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Encourage more report of battering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Reduce some murder</a:t>
            </a:r>
            <a:endParaRPr lang="th-TH" dirty="0"/>
          </a:p>
        </p:txBody>
      </p:sp>
      <p:sp>
        <p:nvSpPr>
          <p:cNvPr id="4" name="Rectangle 3"/>
          <p:cNvSpPr/>
          <p:nvPr/>
        </p:nvSpPr>
        <p:spPr>
          <a:xfrm>
            <a:off x="142844" y="6357958"/>
            <a:ext cx="65722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LOVE, HEATE, AND MURDER : commitment devices in violent relationships</a:t>
            </a:r>
            <a:endParaRPr lang="th-TH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582594"/>
          </a:xfrm>
        </p:spPr>
        <p:txBody>
          <a:bodyPr>
            <a:noAutofit/>
          </a:bodyPr>
          <a:lstStyle/>
          <a:p>
            <a:pPr algn="ctr"/>
            <a:r>
              <a:rPr lang="en-US" dirty="0" smtClean="0"/>
              <a:t>Model</a:t>
            </a:r>
            <a:endParaRPr lang="th-TH" dirty="0"/>
          </a:p>
        </p:txBody>
      </p:sp>
      <p:graphicFrame>
        <p:nvGraphicFramePr>
          <p:cNvPr id="3" name="Diagram 2"/>
          <p:cNvGraphicFramePr/>
          <p:nvPr/>
        </p:nvGraphicFramePr>
        <p:xfrm>
          <a:off x="928662" y="857232"/>
          <a:ext cx="7286676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6429396"/>
            <a:ext cx="66437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LOVE, HEATE, AND MURDER : commitment devices in violent relationships</a:t>
            </a:r>
            <a:endParaRPr lang="th-TH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54098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/>
              <a:t>Model (Cont.)</a:t>
            </a:r>
            <a:endParaRPr lang="th-TH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325112"/>
          </a:xfrm>
        </p:spPr>
        <p:txBody>
          <a:bodyPr>
            <a:normAutofit/>
          </a:bodyPr>
          <a:lstStyle/>
          <a:p>
            <a:r>
              <a:rPr lang="en-US" sz="2400" dirty="0" smtClean="0"/>
              <a:t>Benefit of No-Drop policy</a:t>
            </a:r>
          </a:p>
          <a:p>
            <a:pPr lvl="1"/>
            <a:r>
              <a:rPr lang="en-US" sz="2000" dirty="0" smtClean="0"/>
              <a:t>Increase the number of women report battering        women have to have confident to report the battering </a:t>
            </a:r>
          </a:p>
          <a:p>
            <a:pPr lvl="1"/>
            <a:r>
              <a:rPr lang="en-US" sz="2000" dirty="0" smtClean="0"/>
              <a:t>Decrease the number of man being killed</a:t>
            </a:r>
          </a:p>
          <a:p>
            <a:pPr lvl="1">
              <a:buNone/>
            </a:pPr>
            <a:endParaRPr lang="en-US" sz="2000" dirty="0" smtClean="0"/>
          </a:p>
          <a:p>
            <a:r>
              <a:rPr lang="en-US" sz="2400" dirty="0" smtClean="0"/>
              <a:t>The ambiguous effect</a:t>
            </a:r>
          </a:p>
          <a:p>
            <a:pPr lvl="1"/>
            <a:r>
              <a:rPr lang="en-US" sz="2000" dirty="0" smtClean="0"/>
              <a:t>Less battering  because women make more report.</a:t>
            </a:r>
          </a:p>
          <a:p>
            <a:pPr lvl="1"/>
            <a:r>
              <a:rPr lang="en-US" sz="2000" dirty="0" smtClean="0"/>
              <a:t>Men do more battering        because they concern than they have less charge to  be killed with the no-drop police.  </a:t>
            </a:r>
          </a:p>
        </p:txBody>
      </p:sp>
      <p:sp>
        <p:nvSpPr>
          <p:cNvPr id="4" name="Right Arrow 3"/>
          <p:cNvSpPr/>
          <p:nvPr/>
        </p:nvSpPr>
        <p:spPr>
          <a:xfrm flipV="1">
            <a:off x="6643702" y="2143116"/>
            <a:ext cx="214314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Right Arrow 4"/>
          <p:cNvSpPr/>
          <p:nvPr/>
        </p:nvSpPr>
        <p:spPr>
          <a:xfrm flipV="1">
            <a:off x="3929058" y="4214818"/>
            <a:ext cx="214314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142844" y="6357958"/>
            <a:ext cx="65722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LOVE, HEATE, AND MURDER : commitment devices in violent relationships</a:t>
            </a:r>
            <a:endParaRPr lang="th-TH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42844" y="6357959"/>
            <a:ext cx="77153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LOVE, HEATE, AND MURDER : commitment devices in violent relationships</a:t>
            </a:r>
            <a:endParaRPr lang="th-TH" sz="1400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066800"/>
          </a:xfrm>
        </p:spPr>
        <p:txBody>
          <a:bodyPr/>
          <a:lstStyle/>
          <a:p>
            <a:pPr algn="ctr"/>
            <a:r>
              <a:rPr lang="en-US" dirty="0" smtClean="0"/>
              <a:t>Empirical Analysis</a:t>
            </a:r>
            <a:endParaRPr lang="th-TH" dirty="0"/>
          </a:p>
        </p:txBody>
      </p:sp>
      <p:pic>
        <p:nvPicPr>
          <p:cNvPr id="10" name="Content Placeholder 10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5189" b="5189"/>
          <a:stretch>
            <a:fillRect/>
          </a:stretch>
        </p:blipFill>
        <p:spPr bwMode="auto">
          <a:xfrm>
            <a:off x="1000068" y="1357298"/>
            <a:ext cx="8143932" cy="5130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42844" y="6357959"/>
            <a:ext cx="807249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LOVE, HEATE, AND MURDER : commitment devices in violent relationships</a:t>
            </a:r>
            <a:endParaRPr lang="th-TH" sz="14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32511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Annual number of female intimate partner homicides nationally declined from 1500 to 1250 over 20 years period. </a:t>
            </a:r>
          </a:p>
          <a:p>
            <a:endParaRPr lang="en-US" dirty="0" smtClean="0"/>
          </a:p>
          <a:p>
            <a:r>
              <a:rPr lang="en-US" dirty="0" smtClean="0"/>
              <a:t>Number of men killed by wives has declined dramatically from 1400 to less than 500 annually </a:t>
            </a:r>
          </a:p>
          <a:p>
            <a:endParaRPr lang="en-US" dirty="0" smtClean="0"/>
          </a:p>
          <a:p>
            <a:r>
              <a:rPr lang="en-US" dirty="0" smtClean="0"/>
              <a:t>Using data for number of women admitted to hospital as a result of assaults.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42844" y="6357959"/>
            <a:ext cx="75724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LOVE, HEATE, AND MURDER : commitment devices in violent relationships</a:t>
            </a:r>
            <a:endParaRPr lang="th-TH" sz="14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4786346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There is no significant impact of no-drop policy on violence. </a:t>
            </a:r>
          </a:p>
          <a:p>
            <a:endParaRPr lang="en-US" dirty="0" smtClean="0"/>
          </a:p>
          <a:p>
            <a:pPr lvl="0"/>
            <a:r>
              <a:rPr lang="en-US" dirty="0" smtClean="0"/>
              <a:t>Since 1990s as more cities adopted “no drop” victimization report increases from 48 to 56%.</a:t>
            </a:r>
          </a:p>
          <a:p>
            <a:endParaRPr lang="en-US" dirty="0" smtClean="0"/>
          </a:p>
          <a:p>
            <a:r>
              <a:rPr lang="en-US" dirty="0" smtClean="0"/>
              <a:t>Counties that adopt a no-drop policy has 14-17% higher rate of arrest for domestic violence. </a:t>
            </a:r>
          </a:p>
          <a:p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066800"/>
          </a:xfrm>
        </p:spPr>
        <p:txBody>
          <a:bodyPr/>
          <a:lstStyle/>
          <a:p>
            <a:pPr algn="ctr"/>
            <a:r>
              <a:rPr lang="en-US" dirty="0" smtClean="0"/>
              <a:t>Unclear source of violence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64573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increase in rate of arrests for domestic violence may arise from other factors besides violence against women.</a:t>
            </a:r>
          </a:p>
          <a:p>
            <a:endParaRPr lang="en-US" dirty="0" smtClean="0"/>
          </a:p>
          <a:p>
            <a:r>
              <a:rPr lang="en-US" dirty="0" smtClean="0"/>
              <a:t>Estimating the impact of no-drop policies on arrests controlling for violence against woman… result of increase in arrests for domestic violence is still approximately 14%.</a:t>
            </a:r>
          </a:p>
          <a:p>
            <a:endParaRPr lang="en-US" dirty="0" smtClean="0"/>
          </a:p>
          <a:p>
            <a:r>
              <a:rPr lang="en-US" dirty="0" smtClean="0"/>
              <a:t>This suggests that “no-drop” policy has an effect on the arrests for domestic violence.</a:t>
            </a:r>
          </a:p>
          <a:p>
            <a:endParaRPr lang="en-US" dirty="0" smtClean="0"/>
          </a:p>
          <a:p>
            <a:endParaRPr lang="th-TH" dirty="0"/>
          </a:p>
        </p:txBody>
      </p:sp>
      <p:sp>
        <p:nvSpPr>
          <p:cNvPr id="4" name="Rectangle 3"/>
          <p:cNvSpPr/>
          <p:nvPr/>
        </p:nvSpPr>
        <p:spPr>
          <a:xfrm>
            <a:off x="0" y="6550223"/>
            <a:ext cx="65722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LOVE, HEATE, AND MURDER : commitment devices in violent relationships</a:t>
            </a:r>
            <a:endParaRPr lang="th-TH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71604" y="2857496"/>
            <a:ext cx="627370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Thank You</a:t>
            </a:r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 descr="https://upload.wikimedia.org/wikipedia/commons/thumb/f/f6/Smile_fasdfdsfoiueire.svg/498px-Smile_fasdfdsfoiueire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4000504"/>
            <a:ext cx="2357453" cy="2357453"/>
          </a:xfrm>
          <a:prstGeom prst="rect">
            <a:avLst/>
          </a:prstGeom>
          <a:noFill/>
        </p:spPr>
      </p:pic>
      <p:pic>
        <p:nvPicPr>
          <p:cNvPr id="6" name="Picture 2" descr="https://upload.wikimedia.org/wikipedia/commons/thumb/f/f6/Smile_fasdfdsfoiueire.svg/498px-Smile_fasdfdsfoiueire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785794"/>
            <a:ext cx="2357453" cy="23574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81</TotalTime>
  <Words>429</Words>
  <Application>Microsoft Office PowerPoint</Application>
  <PresentationFormat>On-screen Show (4:3)</PresentationFormat>
  <Paragraphs>63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Urban</vt:lpstr>
      <vt:lpstr>Love, Hate and Murder: Commitment Devices in Violent Relationship</vt:lpstr>
      <vt:lpstr>Introduction</vt:lpstr>
      <vt:lpstr>No-drop Policy</vt:lpstr>
      <vt:lpstr>Model</vt:lpstr>
      <vt:lpstr>Model (Cont.)</vt:lpstr>
      <vt:lpstr>Empirical Analysis</vt:lpstr>
      <vt:lpstr>Slide 7</vt:lpstr>
      <vt:lpstr>Slide 8</vt:lpstr>
      <vt:lpstr>Unclear source of violence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tiger-T</dc:creator>
  <cp:lastModifiedBy>test</cp:lastModifiedBy>
  <cp:revision>20</cp:revision>
  <dcterms:created xsi:type="dcterms:W3CDTF">2011-11-23T13:22:21Z</dcterms:created>
  <dcterms:modified xsi:type="dcterms:W3CDTF">2011-12-16T07:09:51Z</dcterms:modified>
</cp:coreProperties>
</file>