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FDD107AF-23A4-46C6-A268-0A41E9274666}" type="datetimeFigureOut">
              <a:rPr lang="th-TH" smtClean="0"/>
              <a:pPr/>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FDD107AF-23A4-46C6-A268-0A41E9274666}" type="datetimeFigureOut">
              <a:rPr lang="th-TH" smtClean="0"/>
              <a:pPr/>
              <a:t>28/10/63</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FDD107AF-23A4-46C6-A268-0A41E9274666}" type="datetimeFigureOut">
              <a:rPr lang="th-TH" smtClean="0"/>
              <a:pPr/>
              <a:t>28/10/63</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D107AF-23A4-46C6-A268-0A41E9274666}" type="datetimeFigureOut">
              <a:rPr lang="th-TH" smtClean="0"/>
              <a:pPr/>
              <a:t>28/10/63</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D107AF-23A4-46C6-A268-0A41E9274666}" type="datetimeFigureOut">
              <a:rPr lang="th-TH" smtClean="0"/>
              <a:pPr/>
              <a:t>28/10/63</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0560356-8A27-40AD-ACC5-AFC64896EA5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107AF-23A4-46C6-A268-0A41E9274666}" type="datetimeFigureOut">
              <a:rPr lang="th-TH" smtClean="0"/>
              <a:pPr/>
              <a:t>28/10/63</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560356-8A27-40AD-ACC5-AFC64896EA5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p:txBody>
          <a:bodyPr/>
          <a:lstStyle/>
          <a:p>
            <a:r>
              <a:rPr lang="en-US" b="1" dirty="0">
                <a:solidFill>
                  <a:srgbClr val="00B0F0"/>
                </a:solidFill>
              </a:rPr>
              <a:t>4 New Concepts For Eggs</a:t>
            </a:r>
            <a:endParaRPr lang="th-TH"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a:solidFill>
                  <a:srgbClr val="00B0F0"/>
                </a:solidFill>
              </a:rPr>
              <a:t>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a:p>
          <a:p>
            <a:endParaRPr lang="en-US" sz="1600" dirty="0"/>
          </a:p>
          <a:p>
            <a:r>
              <a:rPr lang="en-US" sz="1600" b="1" dirty="0"/>
              <a:t>English Version:</a:t>
            </a:r>
          </a:p>
          <a:p>
            <a:pPr>
              <a:buNone/>
            </a:pPr>
            <a:r>
              <a:rPr lang="en-US" sz="1600" dirty="0"/>
              <a:t>	You don’t have to eat salads every meal just to look and feel  beautiful.  Yes, we have a Beauty Egg just for your that will make your skin look so healthy and radiant, plus eating will be an extreme pleasure. The Beauty Egg which contains </a:t>
            </a:r>
            <a:r>
              <a:rPr lang="en-US" sz="1600" dirty="0" err="1"/>
              <a:t>Tumeric</a:t>
            </a:r>
            <a:r>
              <a:rPr lang="en-US" sz="1600" dirty="0"/>
              <a:t> known for centuries  have always been an important part of Chinese herbal medicine and </a:t>
            </a:r>
            <a:r>
              <a:rPr lang="en-US" sz="1600" dirty="0" err="1"/>
              <a:t>Ayurvedic</a:t>
            </a:r>
            <a:r>
              <a:rPr lang="en-US" sz="1600" dirty="0"/>
              <a:t> medicine in India. Its main ingredient </a:t>
            </a:r>
            <a:r>
              <a:rPr lang="en-US" sz="1600" dirty="0" err="1"/>
              <a:t>curcumin</a:t>
            </a:r>
            <a:r>
              <a:rPr lang="en-US" sz="1600" dirty="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 Version</a:t>
            </a:r>
            <a:endParaRPr kumimoji="0" lang="en-US" sz="1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solidFill>
                  <a:schemeClr val="tx1"/>
                </a:solidFill>
                <a:effectLst/>
                <a:uLnTx/>
                <a:uFillTx/>
                <a:latin typeface="+mn-lt"/>
                <a:ea typeface="+mn-ea"/>
                <a:cs typeface="+mn-cs"/>
              </a:rPr>
              <a:t>	</a:t>
            </a:r>
            <a:endParaRPr kumimoji="0" 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0034" y="-357214"/>
            <a:ext cx="8229600" cy="1143000"/>
          </a:xfrm>
        </p:spPr>
        <p:txBody>
          <a:bodyPr>
            <a:normAutofit/>
          </a:bodyPr>
          <a:lstStyle/>
          <a:p>
            <a:r>
              <a:rPr lang="en-US" sz="2400" b="1" dirty="0">
                <a:solidFill>
                  <a:srgbClr val="00B0F0"/>
                </a:solidFill>
              </a:rPr>
              <a:t>Concept 2:Brain Booster Egg</a:t>
            </a:r>
            <a:endParaRPr lang="th-TH" sz="2400" b="1" dirty="0">
              <a:solidFill>
                <a:srgbClr val="00B0F0"/>
              </a:solidFill>
            </a:endParaRPr>
          </a:p>
        </p:txBody>
      </p:sp>
      <p:sp>
        <p:nvSpPr>
          <p:cNvPr id="3" name="ตัวยึดเนื้อหา 2"/>
          <p:cNvSpPr>
            <a:spLocks noGrp="1"/>
          </p:cNvSpPr>
          <p:nvPr>
            <p:ph idx="1"/>
          </p:nvPr>
        </p:nvSpPr>
        <p:spPr>
          <a:xfrm>
            <a:off x="0" y="2143116"/>
            <a:ext cx="8929718" cy="2643206"/>
          </a:xfrm>
        </p:spPr>
        <p:txBody>
          <a:bodyPr>
            <a:normAutofit lnSpcReduction="10000"/>
          </a:bodyPr>
          <a:lstStyle/>
          <a:p>
            <a:r>
              <a:rPr lang="en-US" sz="1800" b="1" dirty="0"/>
              <a:t>English Version:</a:t>
            </a:r>
          </a:p>
          <a:p>
            <a:pPr>
              <a:buNone/>
            </a:pPr>
            <a:r>
              <a:rPr lang="en-US" dirty="0"/>
              <a:t>    </a:t>
            </a:r>
            <a:r>
              <a:rPr lang="en-US" sz="1600" dirty="0"/>
              <a:t>Some people weren’t born smart or some just want to be smarter! But do you know  that healthy eating makes the brain function better? Yes we have the Brain Booster Egg, with concentrated Vitamin B Complex essential for the healthy functioning of the nervous system and helps improve memory. So with just one egg, you could work smarter and feel less tired since the Brain Booster Egg will also provide essential proteins to recharge you with energy throughout the day. The savoring tastes of rich Vitamin B with proteins makes the yolk a natural delight!   Why not eat smarter and live smarter?  You could choose to buy eggs that come both in raw form so you to cook according to your recipes and hard boiled to be readily eaten.  The egg costs 29 Baht each.</a:t>
            </a:r>
            <a:endParaRPr lang="th-TH" sz="1600" dirty="0"/>
          </a:p>
        </p:txBody>
      </p:sp>
      <p:sp>
        <p:nvSpPr>
          <p:cNvPr id="4" name="ตัวยึดเนื้อหา 2"/>
          <p:cNvSpPr txBox="1">
            <a:spLocks/>
          </p:cNvSpPr>
          <p:nvPr/>
        </p:nvSpPr>
        <p:spPr>
          <a:xfrm>
            <a:off x="285720" y="464344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4338" name="Picture 2" descr="http://www.buzzle.com/img/articleImages/296395-1314-5.jpg"/>
          <p:cNvPicPr>
            <a:picLocks noChangeAspect="1" noChangeArrowheads="1"/>
          </p:cNvPicPr>
          <p:nvPr/>
        </p:nvPicPr>
        <p:blipFill>
          <a:blip r:embed="rId2"/>
          <a:srcRect/>
          <a:stretch>
            <a:fillRect/>
          </a:stretch>
        </p:blipFill>
        <p:spPr bwMode="auto">
          <a:xfrm>
            <a:off x="357158" y="500042"/>
            <a:ext cx="2000264" cy="1571636"/>
          </a:xfrm>
          <a:prstGeom prst="rect">
            <a:avLst/>
          </a:prstGeom>
          <a:noFill/>
        </p:spPr>
      </p:pic>
      <p:pic>
        <p:nvPicPr>
          <p:cNvPr id="14340" name="Picture 4" descr="http://vitaminhaifa.com/wp-content/uploads/2011/03/vitamin-b6.jpg"/>
          <p:cNvPicPr>
            <a:picLocks noChangeAspect="1" noChangeArrowheads="1"/>
          </p:cNvPicPr>
          <p:nvPr/>
        </p:nvPicPr>
        <p:blipFill>
          <a:blip r:embed="rId3"/>
          <a:srcRect/>
          <a:stretch>
            <a:fillRect/>
          </a:stretch>
        </p:blipFill>
        <p:spPr bwMode="auto">
          <a:xfrm>
            <a:off x="3714744" y="571480"/>
            <a:ext cx="1609235" cy="1571636"/>
          </a:xfrm>
          <a:prstGeom prst="rect">
            <a:avLst/>
          </a:prstGeom>
          <a:noFill/>
        </p:spPr>
      </p:pic>
      <p:pic>
        <p:nvPicPr>
          <p:cNvPr id="14342" name="Picture 6" descr="http://4.bp.blogspot.com/_RuAkQmn3mdQ/TSnrFydWJJI/AAAAAAAAACY/9yNMyV7JXkE/s1600/woman-working-06.jpg"/>
          <p:cNvPicPr>
            <a:picLocks noChangeAspect="1" noChangeArrowheads="1"/>
          </p:cNvPicPr>
          <p:nvPr/>
        </p:nvPicPr>
        <p:blipFill>
          <a:blip r:embed="rId4"/>
          <a:srcRect/>
          <a:stretch>
            <a:fillRect/>
          </a:stretch>
        </p:blipFill>
        <p:spPr bwMode="auto">
          <a:xfrm>
            <a:off x="2357422" y="500042"/>
            <a:ext cx="1357322" cy="1629553"/>
          </a:xfrm>
          <a:prstGeom prst="rect">
            <a:avLst/>
          </a:prstGeom>
          <a:noFill/>
        </p:spPr>
      </p:pic>
      <p:pic>
        <p:nvPicPr>
          <p:cNvPr id="14344" name="Picture 8" descr="http://www.slashfood.com/media/2006/01/050114_rfoster_mp_dt_food_eggs5.jpg"/>
          <p:cNvPicPr>
            <a:picLocks noChangeAspect="1" noChangeArrowheads="1"/>
          </p:cNvPicPr>
          <p:nvPr/>
        </p:nvPicPr>
        <p:blipFill>
          <a:blip r:embed="rId5"/>
          <a:srcRect/>
          <a:stretch>
            <a:fillRect/>
          </a:stretch>
        </p:blipFill>
        <p:spPr bwMode="auto">
          <a:xfrm>
            <a:off x="5357818" y="428604"/>
            <a:ext cx="2143140" cy="1728800"/>
          </a:xfrm>
          <a:prstGeom prst="rect">
            <a:avLst/>
          </a:prstGeom>
          <a:noFill/>
        </p:spPr>
      </p:pic>
      <p:pic>
        <p:nvPicPr>
          <p:cNvPr id="14348" name="Picture 12" descr="http://women.kapook.com/wp-content/uploads/2009/01/working-women.jpg"/>
          <p:cNvPicPr>
            <a:picLocks noChangeAspect="1" noChangeArrowheads="1"/>
          </p:cNvPicPr>
          <p:nvPr/>
        </p:nvPicPr>
        <p:blipFill>
          <a:blip r:embed="rId6"/>
          <a:srcRect/>
          <a:stretch>
            <a:fillRect/>
          </a:stretch>
        </p:blipFill>
        <p:spPr bwMode="auto">
          <a:xfrm>
            <a:off x="7500958" y="357166"/>
            <a:ext cx="1643042" cy="171451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85776"/>
            <a:ext cx="8229600" cy="1143000"/>
          </a:xfrm>
        </p:spPr>
        <p:txBody>
          <a:bodyPr>
            <a:normAutofit/>
          </a:bodyPr>
          <a:lstStyle/>
          <a:p>
            <a:r>
              <a:rPr lang="en-US" sz="2400" b="1" dirty="0">
                <a:solidFill>
                  <a:srgbClr val="00B0F0"/>
                </a:solidFill>
              </a:rPr>
              <a:t>Concept 3: Nutritional Egg</a:t>
            </a:r>
            <a:endParaRPr lang="th-TH" sz="2400" b="1" dirty="0">
              <a:solidFill>
                <a:srgbClr val="00B0F0"/>
              </a:solidFill>
            </a:endParaRPr>
          </a:p>
        </p:txBody>
      </p:sp>
      <p:sp>
        <p:nvSpPr>
          <p:cNvPr id="3" name="ตัวยึดเนื้อหา 2"/>
          <p:cNvSpPr>
            <a:spLocks noGrp="1"/>
          </p:cNvSpPr>
          <p:nvPr>
            <p:ph idx="1"/>
          </p:nvPr>
        </p:nvSpPr>
        <p:spPr>
          <a:xfrm>
            <a:off x="214282" y="2071678"/>
            <a:ext cx="8786842" cy="4525963"/>
          </a:xfrm>
        </p:spPr>
        <p:txBody>
          <a:bodyPr>
            <a:normAutofit/>
          </a:bodyPr>
          <a:lstStyle/>
          <a:p>
            <a:r>
              <a:rPr lang="en-US" sz="1800" b="1" dirty="0"/>
              <a:t>English Version</a:t>
            </a:r>
          </a:p>
          <a:p>
            <a:pPr>
              <a:buNone/>
            </a:pPr>
            <a:r>
              <a:rPr lang="en-US" sz="1600" dirty="0"/>
              <a:t>        Are you always on the go? No time to eat? What a pity, picking up junk food on the way work just to eat in 5 minutes.? Well, we have just the solution for you! Our Nutritional Egg with concentrated vegetables and multi-vitamins to give you a full meal in just one egg.  Guaranteed to satisfy your hunger as  the ingredients  will also make you healthier, prevent deficiency, and relieve stress . Also for those of you who don’t like eating vegetables, this is a chance for you to eat as much veggies as you want in a single egg which comes in a appetizing green natural color and taste eaten any time of the day.  Both delicious and full of nutrients ,you could choose to buy eggs that come both in raw form so you to cook according to your recipes and hard boiled to be readily eaten. The egg costs 29 Baht each.</a:t>
            </a:r>
          </a:p>
          <a:p>
            <a:pPr>
              <a:buNone/>
            </a:pPr>
            <a:endParaRPr lang="th-TH" sz="1600" dirty="0"/>
          </a:p>
        </p:txBody>
      </p:sp>
      <p:sp>
        <p:nvSpPr>
          <p:cNvPr id="4" name="ตัวยึดเนื้อหา 2"/>
          <p:cNvSpPr txBox="1">
            <a:spLocks/>
          </p:cNvSpPr>
          <p:nvPr/>
        </p:nvSpPr>
        <p:spPr>
          <a:xfrm>
            <a:off x="214282" y="4857760"/>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descr="http://freshhealthyvending.com/wp-content/uploads/2011/01/fruits_and_vegetables.jpg"/>
          <p:cNvPicPr>
            <a:picLocks noChangeAspect="1" noChangeArrowheads="1"/>
          </p:cNvPicPr>
          <p:nvPr/>
        </p:nvPicPr>
        <p:blipFill>
          <a:blip r:embed="rId2" cstate="print"/>
          <a:srcRect/>
          <a:stretch>
            <a:fillRect/>
          </a:stretch>
        </p:blipFill>
        <p:spPr bwMode="auto">
          <a:xfrm>
            <a:off x="642910" y="500042"/>
            <a:ext cx="1672633" cy="1504961"/>
          </a:xfrm>
          <a:prstGeom prst="rect">
            <a:avLst/>
          </a:prstGeom>
          <a:noFill/>
        </p:spPr>
      </p:pic>
      <p:pic>
        <p:nvPicPr>
          <p:cNvPr id="6" name="il_fi" descr="http://www.plazacool.com/attachments/product/images_1-165602.jpg"/>
          <p:cNvPicPr/>
          <p:nvPr/>
        </p:nvPicPr>
        <p:blipFill>
          <a:blip r:embed="rId3" cstate="print"/>
          <a:srcRect/>
          <a:stretch>
            <a:fillRect/>
          </a:stretch>
        </p:blipFill>
        <p:spPr bwMode="auto">
          <a:xfrm>
            <a:off x="3857620" y="500042"/>
            <a:ext cx="1520190" cy="1520190"/>
          </a:xfrm>
          <a:prstGeom prst="rect">
            <a:avLst/>
          </a:prstGeom>
          <a:noFill/>
          <a:ln w="9525">
            <a:noFill/>
            <a:miter lim="800000"/>
            <a:headEnd/>
            <a:tailEnd/>
          </a:ln>
        </p:spPr>
      </p:pic>
      <p:pic>
        <p:nvPicPr>
          <p:cNvPr id="1028" name="Picture 4" descr="http://image.shutterstock.com/display_pic_with_logo/52861/52861,1237668879,4/stock-photo-a-symbol-person-or-people-in-a-hurry-run-a-work-day-race-around-the-clock-or-time-clock-27077626.jpg"/>
          <p:cNvPicPr>
            <a:picLocks noChangeAspect="1" noChangeArrowheads="1"/>
          </p:cNvPicPr>
          <p:nvPr/>
        </p:nvPicPr>
        <p:blipFill>
          <a:blip r:embed="rId4" cstate="print"/>
          <a:srcRect/>
          <a:stretch>
            <a:fillRect/>
          </a:stretch>
        </p:blipFill>
        <p:spPr bwMode="auto">
          <a:xfrm>
            <a:off x="2214546" y="500042"/>
            <a:ext cx="1643074" cy="1716100"/>
          </a:xfrm>
          <a:prstGeom prst="rect">
            <a:avLst/>
          </a:prstGeom>
          <a:noFill/>
        </p:spPr>
      </p:pic>
      <p:pic>
        <p:nvPicPr>
          <p:cNvPr id="1030" name="Picture 6" descr="http://www.geninv.net/wp-content/uploads/mogo-organics-organic-multivitamin-provider-supplements-vitamins.jpg"/>
          <p:cNvPicPr>
            <a:picLocks noChangeAspect="1" noChangeArrowheads="1"/>
          </p:cNvPicPr>
          <p:nvPr/>
        </p:nvPicPr>
        <p:blipFill>
          <a:blip r:embed="rId5"/>
          <a:srcRect/>
          <a:stretch>
            <a:fillRect/>
          </a:stretch>
        </p:blipFill>
        <p:spPr bwMode="auto">
          <a:xfrm>
            <a:off x="5429256" y="428604"/>
            <a:ext cx="1785950" cy="1745514"/>
          </a:xfrm>
          <a:prstGeom prst="rect">
            <a:avLst/>
          </a:prstGeom>
          <a:noFill/>
        </p:spPr>
      </p:pic>
      <p:pic>
        <p:nvPicPr>
          <p:cNvPr id="1032" name="Picture 8" descr="http://www.bieduo.com/Image/2010031215561712357.jpg"/>
          <p:cNvPicPr>
            <a:picLocks noChangeAspect="1" noChangeArrowheads="1"/>
          </p:cNvPicPr>
          <p:nvPr/>
        </p:nvPicPr>
        <p:blipFill>
          <a:blip r:embed="rId6"/>
          <a:srcRect/>
          <a:stretch>
            <a:fillRect/>
          </a:stretch>
        </p:blipFill>
        <p:spPr bwMode="auto">
          <a:xfrm>
            <a:off x="7286644" y="571480"/>
            <a:ext cx="1500198" cy="163666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57158" y="-357214"/>
            <a:ext cx="8229600" cy="1143000"/>
          </a:xfrm>
        </p:spPr>
        <p:txBody>
          <a:bodyPr>
            <a:normAutofit/>
          </a:bodyPr>
          <a:lstStyle/>
          <a:p>
            <a:r>
              <a:rPr lang="en-US" sz="2400" b="1" dirty="0">
                <a:solidFill>
                  <a:srgbClr val="00B0F0"/>
                </a:solidFill>
              </a:rPr>
              <a:t>Concept 4:Diet Egg</a:t>
            </a:r>
            <a:endParaRPr lang="th-TH" sz="2400" b="1" dirty="0">
              <a:solidFill>
                <a:srgbClr val="00B0F0"/>
              </a:solidFill>
            </a:endParaRPr>
          </a:p>
        </p:txBody>
      </p:sp>
      <p:sp>
        <p:nvSpPr>
          <p:cNvPr id="3" name="ตัวยึดเนื้อหา 2"/>
          <p:cNvSpPr>
            <a:spLocks noGrp="1"/>
          </p:cNvSpPr>
          <p:nvPr>
            <p:ph idx="1"/>
          </p:nvPr>
        </p:nvSpPr>
        <p:spPr>
          <a:xfrm>
            <a:off x="0" y="2000240"/>
            <a:ext cx="8929718" cy="4525963"/>
          </a:xfrm>
        </p:spPr>
        <p:txBody>
          <a:bodyPr>
            <a:normAutofit/>
          </a:bodyPr>
          <a:lstStyle/>
          <a:p>
            <a:r>
              <a:rPr lang="en-US" sz="1800" b="1" dirty="0"/>
              <a:t>English Version</a:t>
            </a:r>
          </a:p>
          <a:p>
            <a:pPr>
              <a:buNone/>
            </a:pPr>
            <a:r>
              <a:rPr lang="en-US" sz="1600" dirty="0"/>
              <a:t>	Can’t seem to loose weight again? The challenge remains tough for women to both loose weight and maintain it. We have a Diet Egg that doesn’t only help you loose weight but also satisfies your appetite. Packed with White beans and Green tea. White beans are low in calories, high in fiber and the best part release fiber slowly into your blood stream, making you fuller longer….As for  Green tea, it contains a powerful antioxidant known as </a:t>
            </a:r>
            <a:r>
              <a:rPr lang="en-US" sz="1600" dirty="0" err="1"/>
              <a:t>epigallocatechin</a:t>
            </a:r>
            <a:r>
              <a:rPr lang="en-US" sz="1600" dirty="0"/>
              <a:t> </a:t>
            </a:r>
            <a:r>
              <a:rPr lang="en-US" sz="1600" dirty="0" err="1"/>
              <a:t>gallate</a:t>
            </a:r>
            <a:r>
              <a:rPr lang="en-US" sz="1600" dirty="0"/>
              <a:t> (EGCG), which has been shown to elevate metabolic rate for increased </a:t>
            </a:r>
            <a:r>
              <a:rPr lang="en-US" sz="1600" dirty="0" err="1"/>
              <a:t>lipolysis</a:t>
            </a:r>
            <a:r>
              <a:rPr lang="en-US" sz="1600" dirty="0"/>
              <a:t>, or fat burning. So with a superb combination of White beans and Green tea both natural and safe you could loose weight faster and be  beautifully fit! Why not loose weight with a deliciously natural tasting Diet Egg to satisfy your hunger pains as its protein and fiber enriched ingredients will become part of your life. You could choose to buy eggs that come both in raw form so you to cook according to your recipes and hard boiled to be readily eaten.  The egg costs 29 Baht each.</a:t>
            </a:r>
            <a:endParaRPr lang="th-TH" sz="1600" dirty="0"/>
          </a:p>
          <a:p>
            <a:pPr>
              <a:buNone/>
            </a:pPr>
            <a:endParaRPr lang="th-TH" sz="1600" dirty="0"/>
          </a:p>
        </p:txBody>
      </p:sp>
      <p:pic>
        <p:nvPicPr>
          <p:cNvPr id="16386" name="Picture 2" descr="http://www.taiwantrade.com.tw/MAIN/resources/member/49728/productcatalog/WhiteBean_1.jpg"/>
          <p:cNvPicPr>
            <a:picLocks noChangeAspect="1" noChangeArrowheads="1"/>
          </p:cNvPicPr>
          <p:nvPr/>
        </p:nvPicPr>
        <p:blipFill>
          <a:blip r:embed="rId2"/>
          <a:srcRect/>
          <a:stretch>
            <a:fillRect/>
          </a:stretch>
        </p:blipFill>
        <p:spPr bwMode="auto">
          <a:xfrm>
            <a:off x="285720" y="428604"/>
            <a:ext cx="1571636" cy="1576014"/>
          </a:xfrm>
          <a:prstGeom prst="rect">
            <a:avLst/>
          </a:prstGeom>
          <a:noFill/>
        </p:spPr>
      </p:pic>
      <p:sp>
        <p:nvSpPr>
          <p:cNvPr id="6" name="ตัวยึดเนื้อหา 2"/>
          <p:cNvSpPr txBox="1">
            <a:spLocks/>
          </p:cNvSpPr>
          <p:nvPr/>
        </p:nvSpPr>
        <p:spPr>
          <a:xfrm>
            <a:off x="0" y="5000636"/>
            <a:ext cx="8229600" cy="2928958"/>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a:t>
            </a:r>
            <a:r>
              <a:rPr kumimoji="0" lang="en-US" sz="1800" b="1" i="0" u="none" strike="noStrike" kern="1200" cap="none" spc="0" normalizeH="0" baseline="0" noProof="0" dirty="0">
                <a:ln>
                  <a:noFill/>
                </a:ln>
                <a:solidFill>
                  <a:schemeClr val="tx1"/>
                </a:solidFill>
                <a:effectLst/>
                <a:uLnTx/>
                <a:uFillTx/>
                <a:latin typeface="+mn-lt"/>
                <a:ea typeface="+mn-ea"/>
                <a:cs typeface="+mn-cs"/>
              </a:rPr>
              <a:t> Version: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chemeClr val="tx1"/>
                </a:solidFill>
                <a:effectLst/>
                <a:uLnTx/>
                <a:uFillTx/>
                <a:latin typeface="+mn-lt"/>
                <a:ea typeface="+mn-ea"/>
                <a:cs typeface="+mn-cs"/>
              </a:rPr>
              <a:t>    </a:t>
            </a:r>
            <a:endParaRPr kumimoji="0" lang="th-TH" sz="16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learners.in.th/file/poysang/greentea.jpg"/>
          <p:cNvPicPr/>
          <p:nvPr/>
        </p:nvPicPr>
        <p:blipFill>
          <a:blip r:embed="rId3"/>
          <a:srcRect/>
          <a:stretch>
            <a:fillRect/>
          </a:stretch>
        </p:blipFill>
        <p:spPr bwMode="auto">
          <a:xfrm>
            <a:off x="3857620" y="500042"/>
            <a:ext cx="1782412" cy="1571636"/>
          </a:xfrm>
          <a:prstGeom prst="rect">
            <a:avLst/>
          </a:prstGeom>
          <a:noFill/>
          <a:ln w="9525">
            <a:noFill/>
            <a:miter lim="800000"/>
            <a:headEnd/>
            <a:tailEnd/>
          </a:ln>
        </p:spPr>
      </p:pic>
      <p:pic>
        <p:nvPicPr>
          <p:cNvPr id="16390" name="Picture 6" descr="http://i36.tinypic.com/20hvq1d.jpg"/>
          <p:cNvPicPr>
            <a:picLocks noChangeAspect="1" noChangeArrowheads="1"/>
          </p:cNvPicPr>
          <p:nvPr/>
        </p:nvPicPr>
        <p:blipFill>
          <a:blip r:embed="rId4"/>
          <a:srcRect/>
          <a:stretch>
            <a:fillRect/>
          </a:stretch>
        </p:blipFill>
        <p:spPr bwMode="auto">
          <a:xfrm>
            <a:off x="1785918" y="428604"/>
            <a:ext cx="2000264" cy="1643055"/>
          </a:xfrm>
          <a:prstGeom prst="rect">
            <a:avLst/>
          </a:prstGeom>
          <a:noFill/>
        </p:spPr>
      </p:pic>
      <p:pic>
        <p:nvPicPr>
          <p:cNvPr id="16392" name="Picture 8" descr="http://www.llfit.com/assets/images/beautiful-abs.jpg"/>
          <p:cNvPicPr>
            <a:picLocks noChangeAspect="1" noChangeArrowheads="1"/>
          </p:cNvPicPr>
          <p:nvPr/>
        </p:nvPicPr>
        <p:blipFill>
          <a:blip r:embed="rId5"/>
          <a:srcRect/>
          <a:stretch>
            <a:fillRect/>
          </a:stretch>
        </p:blipFill>
        <p:spPr bwMode="auto">
          <a:xfrm>
            <a:off x="7572396" y="428604"/>
            <a:ext cx="1071570" cy="1643074"/>
          </a:xfrm>
          <a:prstGeom prst="rect">
            <a:avLst/>
          </a:prstGeom>
          <a:noFill/>
        </p:spPr>
      </p:pic>
      <p:pic>
        <p:nvPicPr>
          <p:cNvPr id="16394" name="Picture 10" descr="http://www.apartmenttherapy.com/uimages/kitchen/2009_01_21-FrozenEggs.jpg"/>
          <p:cNvPicPr>
            <a:picLocks noChangeAspect="1" noChangeArrowheads="1"/>
          </p:cNvPicPr>
          <p:nvPr/>
        </p:nvPicPr>
        <p:blipFill>
          <a:blip r:embed="rId6"/>
          <a:srcRect/>
          <a:stretch>
            <a:fillRect/>
          </a:stretch>
        </p:blipFill>
        <p:spPr bwMode="auto">
          <a:xfrm>
            <a:off x="5643570" y="428604"/>
            <a:ext cx="1928826" cy="1643074"/>
          </a:xfrm>
          <a:prstGeom prst="rect">
            <a:avLst/>
          </a:prstGeom>
          <a:noFill/>
        </p:spPr>
      </p:pic>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366</Words>
  <Application>Microsoft Office PowerPoint</Application>
  <PresentationFormat>นำเสนอทางหน้าจอ (4:3)</PresentationFormat>
  <Paragraphs>25</Paragraphs>
  <Slides>5</Slides>
  <Notes>0</Notes>
  <HiddenSlides>0</HiddenSlides>
  <MMClips>0</MMClips>
  <ScaleCrop>false</ScaleCrop>
  <HeadingPairs>
    <vt:vector size="6" baseType="variant">
      <vt:variant>
        <vt:lpstr>ฟอนต์ที่ถูกใช้</vt:lpstr>
      </vt:variant>
      <vt:variant>
        <vt:i4>2</vt:i4>
      </vt:variant>
      <vt:variant>
        <vt:lpstr>ธีม</vt:lpstr>
      </vt:variant>
      <vt:variant>
        <vt:i4>1</vt:i4>
      </vt:variant>
      <vt:variant>
        <vt:lpstr>ชื่อเรื่องสไลด์</vt:lpstr>
      </vt:variant>
      <vt:variant>
        <vt:i4>5</vt:i4>
      </vt:variant>
    </vt:vector>
  </HeadingPairs>
  <TitlesOfParts>
    <vt:vector size="8" baseType="lpstr">
      <vt:lpstr>Arial</vt:lpstr>
      <vt:lpstr>Calibri</vt:lpstr>
      <vt:lpstr>ชุดรูปแบบของ Office</vt:lpstr>
      <vt:lpstr>4 New Concepts For Eggs</vt:lpstr>
      <vt:lpstr>Concept 1: Beauty Egg</vt:lpstr>
      <vt:lpstr>Concept 2:Brain Booster Egg</vt:lpstr>
      <vt:lpstr>Concept 3: Nutritional Egg</vt:lpstr>
      <vt:lpstr>Concept 4:Diet Egg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Concept 1: Beauty Egg</dc:title>
  <dc:creator>user</dc:creator>
  <cp:lastModifiedBy>user</cp:lastModifiedBy>
  <cp:revision>32</cp:revision>
  <dcterms:created xsi:type="dcterms:W3CDTF">2011-04-02T11:28:04Z</dcterms:created>
  <dcterms:modified xsi:type="dcterms:W3CDTF">2020-10-28T06:32:31Z</dcterms:modified>
</cp:coreProperties>
</file>