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</p:sldIdLst>
  <p:sldSz cx="9144000" cy="6858000" type="screen4x3"/>
  <p:notesSz cx="6858000" cy="9144000"/>
  <p:defaultTextStyle>
    <a:defPPr>
      <a:defRPr lang="th-TH"/>
    </a:defPPr>
    <a:lvl1pPr marL="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76" d="100"/>
          <a:sy n="76" d="100"/>
        </p:scale>
        <p:origin x="-336" y="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ภาพนิ่งชื่อเรื่อง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สี่เหลี่ยมผืนผ้า 1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13" name="สี่เหลี่ยมมุมมน 12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ชื่อเรื่องรอง 8"/>
          <p:cNvSpPr>
            <a:spLocks noGrp="1"/>
          </p:cNvSpPr>
          <p:nvPr>
            <p:ph type="subTitle" idx="1"/>
          </p:nvPr>
        </p:nvSpPr>
        <p:spPr>
          <a:xfrm>
            <a:off x="1295400" y="3200400"/>
            <a:ext cx="6400800" cy="1600200"/>
          </a:xfrm>
        </p:spPr>
        <p:txBody>
          <a:bodyPr/>
          <a:lstStyle>
            <a:lvl1pPr marL="0" indent="0" algn="ctr">
              <a:buNone/>
              <a:defRPr sz="260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th-TH" smtClean="0"/>
              <a:t>คลิกเพื่อแก้ไขลักษณะชื่อเรื่องรองต้นแบบ</a:t>
            </a:r>
            <a:endParaRPr kumimoji="0" lang="en-US"/>
          </a:p>
        </p:txBody>
      </p:sp>
      <p:sp>
        <p:nvSpPr>
          <p:cNvPr id="28" name="ตัวยึดวันที่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668B51-24E6-4D1C-9680-2457777216D7}" type="datetimeFigureOut">
              <a:rPr lang="th-TH" smtClean="0"/>
              <a:pPr/>
              <a:t>14/11/59</a:t>
            </a:fld>
            <a:endParaRPr lang="th-TH"/>
          </a:p>
        </p:txBody>
      </p:sp>
      <p:sp>
        <p:nvSpPr>
          <p:cNvPr id="17" name="ตัวยึดท้ายกระดาษ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29" name="ตัวยึดหมายเลขภาพนิ่ง 28"/>
          <p:cNvSpPr>
            <a:spLocks noGrp="1"/>
          </p:cNvSpPr>
          <p:nvPr>
            <p:ph type="sldNum" sz="quarter" idx="12"/>
          </p:nvPr>
        </p:nvSpPr>
        <p:spPr/>
        <p:txBody>
          <a:bodyPr lIns="0" tIns="0" rIns="0" bIns="0">
            <a:noAutofit/>
          </a:bodyPr>
          <a:lstStyle>
            <a:lvl1pPr>
              <a:defRPr sz="1400">
                <a:solidFill>
                  <a:srgbClr val="FFFFFF"/>
                </a:solidFill>
              </a:defRPr>
            </a:lvl1pPr>
          </a:lstStyle>
          <a:p>
            <a:fld id="{A42CBE94-E9C4-412C-ACD0-CF84B29CD674}" type="slidenum">
              <a:rPr lang="th-TH" smtClean="0"/>
              <a:pPr/>
              <a:t>‹#›</a:t>
            </a:fld>
            <a:endParaRPr lang="th-TH"/>
          </a:p>
        </p:txBody>
      </p:sp>
      <p:sp>
        <p:nvSpPr>
          <p:cNvPr id="7" name="สี่เหลี่ยมผืนผ้า 6"/>
          <p:cNvSpPr/>
          <p:nvPr/>
        </p:nvSpPr>
        <p:spPr>
          <a:xfrm>
            <a:off x="62931" y="1449303"/>
            <a:ext cx="9021537" cy="1527349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สี่เหลี่ยมผืนผ้า 9"/>
          <p:cNvSpPr/>
          <p:nvPr/>
        </p:nvSpPr>
        <p:spPr>
          <a:xfrm>
            <a:off x="62931" y="1396720"/>
            <a:ext cx="9021537" cy="120580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สี่เหลี่ยมผืนผ้า 10"/>
          <p:cNvSpPr/>
          <p:nvPr/>
        </p:nvSpPr>
        <p:spPr>
          <a:xfrm>
            <a:off x="62931" y="2976649"/>
            <a:ext cx="9021537" cy="110532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ชื่อเรื่อง 7"/>
          <p:cNvSpPr>
            <a:spLocks noGrp="1"/>
          </p:cNvSpPr>
          <p:nvPr>
            <p:ph type="ctrTitle"/>
          </p:nvPr>
        </p:nvSpPr>
        <p:spPr>
          <a:xfrm>
            <a:off x="457200" y="1505930"/>
            <a:ext cx="8229600" cy="1470025"/>
          </a:xfrm>
        </p:spPr>
        <p:txBody>
          <a:bodyPr anchor="ctr"/>
          <a:lstStyle>
            <a:lvl1pPr algn="ctr">
              <a:defRPr lang="en-US" dirty="0">
                <a:solidFill>
                  <a:srgbClr val="FFFFFF"/>
                </a:solidFill>
              </a:defRPr>
            </a:lvl1pPr>
          </a:lstStyle>
          <a:p>
            <a:r>
              <a:rPr kumimoji="0" lang="th-TH" smtClean="0"/>
              <a:t>คลิกเพื่อแก้ไขลักษณะชื่อเรื่องต้นแบบ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ชื่อเรื่องและเนื้อห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th-TH" smtClean="0"/>
              <a:t>คลิกเพื่อแก้ไขลักษณะชื่อเรื่องต้นแบบ</a:t>
            </a:r>
            <a:endParaRPr kumimoji="0" lang="en-US"/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668B51-24E6-4D1C-9680-2457777216D7}" type="datetimeFigureOut">
              <a:rPr lang="th-TH" smtClean="0"/>
              <a:pPr/>
              <a:t>14/11/59</a:t>
            </a:fld>
            <a:endParaRPr lang="th-TH"/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2CBE94-E9C4-412C-ACD0-CF84B29CD674}" type="slidenum">
              <a:rPr lang="th-TH" smtClean="0"/>
              <a:pPr/>
              <a:t>‹#›</a:t>
            </a:fld>
            <a:endParaRPr lang="th-TH"/>
          </a:p>
        </p:txBody>
      </p:sp>
      <p:sp>
        <p:nvSpPr>
          <p:cNvPr id="8" name="ตัวยึดเนื้อหา 7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7772400" cy="4572000"/>
          </a:xfrm>
        </p:spPr>
        <p:txBody>
          <a:bodyPr vert="horz"/>
          <a:lstStyle/>
          <a:p>
            <a:pPr lvl="0" eaLnBrk="1" latinLnBrk="0" hangingPunct="1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 eaLnBrk="1" latinLnBrk="0" hangingPunct="1"/>
            <a:r>
              <a:rPr lang="th-TH" smtClean="0"/>
              <a:t>ระดับที่สอง</a:t>
            </a:r>
          </a:p>
          <a:p>
            <a:pPr lvl="2" eaLnBrk="1" latinLnBrk="0" hangingPunct="1"/>
            <a:r>
              <a:rPr lang="th-TH" smtClean="0"/>
              <a:t>ระดับที่สาม</a:t>
            </a:r>
          </a:p>
          <a:p>
            <a:pPr lvl="3" eaLnBrk="1" latinLnBrk="0" hangingPunct="1"/>
            <a:r>
              <a:rPr lang="th-TH" smtClean="0"/>
              <a:t>ระดับที่สี่</a:t>
            </a:r>
          </a:p>
          <a:p>
            <a:pPr lvl="4" eaLnBrk="1" latinLnBrk="0" hangingPunct="1"/>
            <a:r>
              <a:rPr lang="th-TH" smtClean="0"/>
              <a:t>ระดับที่ห้า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ส่วนหัวของส่วน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สี่เหลี่ยมผืนผ้า 10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10" name="สี่เหลี่ยมมุมมน 9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3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722313" y="952500"/>
            <a:ext cx="7772400" cy="1362075"/>
          </a:xfrm>
        </p:spPr>
        <p:txBody>
          <a:bodyPr anchor="b" anchorCtr="0"/>
          <a:lstStyle>
            <a:lvl1pPr algn="l">
              <a:buNone/>
              <a:defRPr sz="4000" b="0" cap="none"/>
            </a:lvl1pPr>
          </a:lstStyle>
          <a:p>
            <a:r>
              <a:rPr kumimoji="0" lang="th-TH" smtClean="0"/>
              <a:t>คลิกเพื่อแก้ไขลักษณะชื่อเรื่องต้นแบบ</a:t>
            </a:r>
            <a:endParaRPr kumimoji="0" lang="en-US"/>
          </a:p>
        </p:txBody>
      </p:sp>
      <p:sp>
        <p:nvSpPr>
          <p:cNvPr id="3" name="ตัวยึดข้อความ 2"/>
          <p:cNvSpPr>
            <a:spLocks noGrp="1"/>
          </p:cNvSpPr>
          <p:nvPr>
            <p:ph type="body" idx="1"/>
          </p:nvPr>
        </p:nvSpPr>
        <p:spPr>
          <a:xfrm>
            <a:off x="722313" y="2547938"/>
            <a:ext cx="7772400" cy="1338262"/>
          </a:xfrm>
        </p:spPr>
        <p:txBody>
          <a:bodyPr anchor="t" anchorCtr="0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668B51-24E6-4D1C-9680-2457777216D7}" type="datetimeFigureOut">
              <a:rPr lang="th-TH" smtClean="0"/>
              <a:pPr/>
              <a:t>14/11/59</a:t>
            </a:fld>
            <a:endParaRPr lang="th-TH"/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>
          <a:xfrm>
            <a:off x="800100" y="6172200"/>
            <a:ext cx="4000500" cy="457200"/>
          </a:xfrm>
        </p:spPr>
        <p:txBody>
          <a:bodyPr/>
          <a:lstStyle/>
          <a:p>
            <a:endParaRPr lang="th-TH"/>
          </a:p>
        </p:txBody>
      </p:sp>
      <p:sp>
        <p:nvSpPr>
          <p:cNvPr id="7" name="สี่เหลี่ยมผืนผ้า 6"/>
          <p:cNvSpPr/>
          <p:nvPr/>
        </p:nvSpPr>
        <p:spPr>
          <a:xfrm flipV="1">
            <a:off x="69412" y="2376830"/>
            <a:ext cx="9013515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สี่เหลี่ยมผืนผ้า 7"/>
          <p:cNvSpPr/>
          <p:nvPr/>
        </p:nvSpPr>
        <p:spPr>
          <a:xfrm>
            <a:off x="69146" y="2341475"/>
            <a:ext cx="9013781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สี่เหลี่ยมผืนผ้า 8"/>
          <p:cNvSpPr/>
          <p:nvPr/>
        </p:nvSpPr>
        <p:spPr>
          <a:xfrm>
            <a:off x="68306" y="2468880"/>
            <a:ext cx="9014621" cy="45720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fld id="{A42CBE94-E9C4-412C-ACD0-CF84B29CD674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เนื้อหา 2 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th-TH" smtClean="0"/>
              <a:t>คลิกเพื่อแก้ไขลักษณะชื่อเรื่องต้นแบบ</a:t>
            </a:r>
            <a:endParaRPr kumimoji="0" lang="en-US"/>
          </a:p>
        </p:txBody>
      </p:sp>
      <p:sp>
        <p:nvSpPr>
          <p:cNvPr id="5" name="ตัวยึดวันที่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668B51-24E6-4D1C-9680-2457777216D7}" type="datetimeFigureOut">
              <a:rPr lang="th-TH" smtClean="0"/>
              <a:pPr/>
              <a:t>14/11/59</a:t>
            </a:fld>
            <a:endParaRPr lang="th-TH"/>
          </a:p>
        </p:txBody>
      </p:sp>
      <p:sp>
        <p:nvSpPr>
          <p:cNvPr id="6" name="ตัวยึดท้ายกระดา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ตัวยึดหมายเลขภาพนิ่ง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2CBE94-E9C4-412C-ACD0-CF84B29CD674}" type="slidenum">
              <a:rPr lang="th-TH" smtClean="0"/>
              <a:pPr/>
              <a:t>‹#›</a:t>
            </a:fld>
            <a:endParaRPr lang="th-TH"/>
          </a:p>
        </p:txBody>
      </p:sp>
      <p:sp>
        <p:nvSpPr>
          <p:cNvPr id="9" name="ตัวยึดเนื้อหา 8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 eaLnBrk="1" latinLnBrk="0" hangingPunct="1"/>
            <a:r>
              <a:rPr lang="th-TH" smtClean="0"/>
              <a:t>ระดับที่สอง</a:t>
            </a:r>
          </a:p>
          <a:p>
            <a:pPr lvl="2" eaLnBrk="1" latinLnBrk="0" hangingPunct="1"/>
            <a:r>
              <a:rPr lang="th-TH" smtClean="0"/>
              <a:t>ระดับที่สาม</a:t>
            </a:r>
          </a:p>
          <a:p>
            <a:pPr lvl="3" eaLnBrk="1" latinLnBrk="0" hangingPunct="1"/>
            <a:r>
              <a:rPr lang="th-TH" smtClean="0"/>
              <a:t>ระดับที่สี่</a:t>
            </a:r>
          </a:p>
          <a:p>
            <a:pPr lvl="4" eaLnBrk="1" latinLnBrk="0" hangingPunct="1"/>
            <a:r>
              <a:rPr lang="th-TH" smtClean="0"/>
              <a:t>ระดับที่ห้า</a:t>
            </a:r>
            <a:endParaRPr kumimoji="0" lang="en-US"/>
          </a:p>
        </p:txBody>
      </p:sp>
      <p:sp>
        <p:nvSpPr>
          <p:cNvPr id="11" name="ตัวยึดเนื้อหา 10"/>
          <p:cNvSpPr>
            <a:spLocks noGrp="1"/>
          </p:cNvSpPr>
          <p:nvPr>
            <p:ph sz="quarter" idx="2"/>
          </p:nvPr>
        </p:nvSpPr>
        <p:spPr>
          <a:xfrm>
            <a:off x="493395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 eaLnBrk="1" latinLnBrk="0" hangingPunct="1"/>
            <a:r>
              <a:rPr lang="th-TH" smtClean="0"/>
              <a:t>ระดับที่สอง</a:t>
            </a:r>
          </a:p>
          <a:p>
            <a:pPr lvl="2" eaLnBrk="1" latinLnBrk="0" hangingPunct="1"/>
            <a:r>
              <a:rPr lang="th-TH" smtClean="0"/>
              <a:t>ระดับที่สาม</a:t>
            </a:r>
          </a:p>
          <a:p>
            <a:pPr lvl="3" eaLnBrk="1" latinLnBrk="0" hangingPunct="1"/>
            <a:r>
              <a:rPr lang="th-TH" smtClean="0"/>
              <a:t>ระดับที่สี่</a:t>
            </a:r>
          </a:p>
          <a:p>
            <a:pPr lvl="4" eaLnBrk="1" latinLnBrk="0" hangingPunct="1"/>
            <a:r>
              <a:rPr lang="th-TH" smtClean="0"/>
              <a:t>ระดับที่ห้า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การเปรียบเทียบ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>
              <a:defRPr/>
            </a:lvl1pPr>
          </a:lstStyle>
          <a:p>
            <a:r>
              <a:rPr kumimoji="0" lang="th-TH" smtClean="0"/>
              <a:t>คลิกเพื่อแก้ไขลักษณะชื่อเรื่องต้นแบบ</a:t>
            </a:r>
            <a:endParaRPr kumimoji="0" lang="en-US"/>
          </a:p>
        </p:txBody>
      </p:sp>
      <p:sp>
        <p:nvSpPr>
          <p:cNvPr id="3" name="ตัวยึดข้อความ 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4" name="ตัวยึดข้อความ 3"/>
          <p:cNvSpPr>
            <a:spLocks noGrp="1"/>
          </p:cNvSpPr>
          <p:nvPr>
            <p:ph type="body" sz="half" idx="3"/>
          </p:nvPr>
        </p:nvSpPr>
        <p:spPr>
          <a:xfrm>
            <a:off x="49530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7" name="ตัวยึดวันที่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668B51-24E6-4D1C-9680-2457777216D7}" type="datetimeFigureOut">
              <a:rPr lang="th-TH" smtClean="0"/>
              <a:pPr/>
              <a:t>14/11/59</a:t>
            </a:fld>
            <a:endParaRPr lang="th-TH"/>
          </a:p>
        </p:txBody>
      </p:sp>
      <p:sp>
        <p:nvSpPr>
          <p:cNvPr id="8" name="ตัวยึดท้ายกระดา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9" name="ตัวยึดหมายเลขภาพนิ่ง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2CBE94-E9C4-412C-ACD0-CF84B29CD674}" type="slidenum">
              <a:rPr lang="th-TH" smtClean="0"/>
              <a:pPr/>
              <a:t>‹#›</a:t>
            </a:fld>
            <a:endParaRPr lang="th-TH"/>
          </a:p>
        </p:txBody>
      </p:sp>
      <p:sp>
        <p:nvSpPr>
          <p:cNvPr id="11" name="ตัวยึดเนื้อหา 10"/>
          <p:cNvSpPr>
            <a:spLocks noGrp="1"/>
          </p:cNvSpPr>
          <p:nvPr>
            <p:ph sz="half" idx="2"/>
          </p:nvPr>
        </p:nvSpPr>
        <p:spPr>
          <a:xfrm>
            <a:off x="9144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 eaLnBrk="1" latinLnBrk="0" hangingPunct="1"/>
            <a:r>
              <a:rPr lang="th-TH" smtClean="0"/>
              <a:t>ระดับที่สอง</a:t>
            </a:r>
          </a:p>
          <a:p>
            <a:pPr lvl="2" eaLnBrk="1" latinLnBrk="0" hangingPunct="1"/>
            <a:r>
              <a:rPr lang="th-TH" smtClean="0"/>
              <a:t>ระดับที่สาม</a:t>
            </a:r>
          </a:p>
          <a:p>
            <a:pPr lvl="3" eaLnBrk="1" latinLnBrk="0" hangingPunct="1"/>
            <a:r>
              <a:rPr lang="th-TH" smtClean="0"/>
              <a:t>ระดับที่สี่</a:t>
            </a:r>
          </a:p>
          <a:p>
            <a:pPr lvl="4" eaLnBrk="1" latinLnBrk="0" hangingPunct="1"/>
            <a:r>
              <a:rPr lang="th-TH" smtClean="0"/>
              <a:t>ระดับที่ห้า</a:t>
            </a:r>
            <a:endParaRPr kumimoji="0" lang="en-US"/>
          </a:p>
        </p:txBody>
      </p:sp>
      <p:sp>
        <p:nvSpPr>
          <p:cNvPr id="13" name="ตัวยึดเนื้อหา 12"/>
          <p:cNvSpPr>
            <a:spLocks noGrp="1"/>
          </p:cNvSpPr>
          <p:nvPr>
            <p:ph sz="half" idx="4"/>
          </p:nvPr>
        </p:nvSpPr>
        <p:spPr>
          <a:xfrm>
            <a:off x="49530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 eaLnBrk="1" latinLnBrk="0" hangingPunct="1"/>
            <a:r>
              <a:rPr lang="th-TH" smtClean="0"/>
              <a:t>ระดับที่สอง</a:t>
            </a:r>
          </a:p>
          <a:p>
            <a:pPr lvl="2" eaLnBrk="1" latinLnBrk="0" hangingPunct="1"/>
            <a:r>
              <a:rPr lang="th-TH" smtClean="0"/>
              <a:t>ระดับที่สาม</a:t>
            </a:r>
          </a:p>
          <a:p>
            <a:pPr lvl="3" eaLnBrk="1" latinLnBrk="0" hangingPunct="1"/>
            <a:r>
              <a:rPr lang="th-TH" smtClean="0"/>
              <a:t>ระดับที่สี่</a:t>
            </a:r>
          </a:p>
          <a:p>
            <a:pPr lvl="4" eaLnBrk="1" latinLnBrk="0" hangingPunct="1"/>
            <a:r>
              <a:rPr lang="th-TH" smtClean="0"/>
              <a:t>ระดับที่ห้า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เฉพาะ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th-TH" smtClean="0"/>
              <a:t>คลิกเพื่อแก้ไขลักษณะชื่อเรื่องต้นแบบ</a:t>
            </a:r>
            <a:endParaRPr kumimoji="0" lang="en-US"/>
          </a:p>
        </p:txBody>
      </p:sp>
      <p:sp>
        <p:nvSpPr>
          <p:cNvPr id="3" name="ตัวยึดวันที่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668B51-24E6-4D1C-9680-2457777216D7}" type="datetimeFigureOut">
              <a:rPr lang="th-TH" smtClean="0"/>
              <a:pPr/>
              <a:t>14/11/59</a:t>
            </a:fld>
            <a:endParaRPr lang="th-TH"/>
          </a:p>
        </p:txBody>
      </p:sp>
      <p:sp>
        <p:nvSpPr>
          <p:cNvPr id="4" name="ตัวยึดท้ายกระดา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5" name="ตัวยึดหมายเลขภาพนิ่ง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2CBE94-E9C4-412C-ACD0-CF84B29CD674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ว่างเปล่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ยึดวันที่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668B51-24E6-4D1C-9680-2457777216D7}" type="datetimeFigureOut">
              <a:rPr lang="th-TH" smtClean="0"/>
              <a:pPr/>
              <a:t>14/11/59</a:t>
            </a:fld>
            <a:endParaRPr lang="th-TH"/>
          </a:p>
        </p:txBody>
      </p:sp>
      <p:sp>
        <p:nvSpPr>
          <p:cNvPr id="3" name="ตัวยึดท้ายกระดา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4" name="ตัวยึดหมายเลขภาพนิ่ง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2CBE94-E9C4-412C-ACD0-CF84B29CD674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เนื้อหา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สี่เหลี่ยมผืนผ้า 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9" name="สี่เหลี่ยมมุมมน 8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 algn="l">
              <a:buNone/>
              <a:defRPr sz="4000" b="0"/>
            </a:lvl1pPr>
          </a:lstStyle>
          <a:p>
            <a:r>
              <a:rPr kumimoji="0" lang="th-TH" smtClean="0"/>
              <a:t>คลิกเพื่อแก้ไขลักษณะชื่อเรื่องต้นแบบ</a:t>
            </a:r>
            <a:endParaRPr kumimoji="0" lang="en-US"/>
          </a:p>
        </p:txBody>
      </p:sp>
      <p:sp>
        <p:nvSpPr>
          <p:cNvPr id="3" name="ตัวยึดข้อความ 2"/>
          <p:cNvSpPr>
            <a:spLocks noGrp="1"/>
          </p:cNvSpPr>
          <p:nvPr>
            <p:ph type="body" idx="2"/>
          </p:nvPr>
        </p:nvSpPr>
        <p:spPr>
          <a:xfrm>
            <a:off x="914400" y="1600200"/>
            <a:ext cx="1905000" cy="4495800"/>
          </a:xfrm>
        </p:spPr>
        <p:txBody>
          <a:bodyPr/>
          <a:lstStyle>
            <a:lvl1pPr marL="0" indent="0"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5" name="ตัวยึดวันที่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668B51-24E6-4D1C-9680-2457777216D7}" type="datetimeFigureOut">
              <a:rPr lang="th-TH" smtClean="0"/>
              <a:pPr/>
              <a:t>14/11/59</a:t>
            </a:fld>
            <a:endParaRPr lang="th-TH"/>
          </a:p>
        </p:txBody>
      </p:sp>
      <p:sp>
        <p:nvSpPr>
          <p:cNvPr id="6" name="ตัวยึดท้ายกระดา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ตัวยึดหมายเลขภาพนิ่ง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2CBE94-E9C4-412C-ACD0-CF84B29CD674}" type="slidenum">
              <a:rPr lang="th-TH" smtClean="0"/>
              <a:pPr/>
              <a:t>‹#›</a:t>
            </a:fld>
            <a:endParaRPr lang="th-TH"/>
          </a:p>
        </p:txBody>
      </p:sp>
      <p:sp>
        <p:nvSpPr>
          <p:cNvPr id="11" name="ตัวยึดเนื้อหา 10"/>
          <p:cNvSpPr>
            <a:spLocks noGrp="1"/>
          </p:cNvSpPr>
          <p:nvPr>
            <p:ph sz="quarter" idx="1"/>
          </p:nvPr>
        </p:nvSpPr>
        <p:spPr>
          <a:xfrm>
            <a:off x="2971800" y="1600200"/>
            <a:ext cx="5715000" cy="4495800"/>
          </a:xfrm>
        </p:spPr>
        <p:txBody>
          <a:bodyPr vert="horz"/>
          <a:lstStyle/>
          <a:p>
            <a:pPr lvl="0" eaLnBrk="1" latinLnBrk="0" hangingPunct="1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 eaLnBrk="1" latinLnBrk="0" hangingPunct="1"/>
            <a:r>
              <a:rPr lang="th-TH" smtClean="0"/>
              <a:t>ระดับที่สอง</a:t>
            </a:r>
          </a:p>
          <a:p>
            <a:pPr lvl="2" eaLnBrk="1" latinLnBrk="0" hangingPunct="1"/>
            <a:r>
              <a:rPr lang="th-TH" smtClean="0"/>
              <a:t>ระดับที่สาม</a:t>
            </a:r>
          </a:p>
          <a:p>
            <a:pPr lvl="3" eaLnBrk="1" latinLnBrk="0" hangingPunct="1"/>
            <a:r>
              <a:rPr lang="th-TH" smtClean="0"/>
              <a:t>ระดับที่สี่</a:t>
            </a:r>
          </a:p>
          <a:p>
            <a:pPr lvl="4" eaLnBrk="1" latinLnBrk="0" hangingPunct="1"/>
            <a:r>
              <a:rPr lang="th-TH" smtClean="0"/>
              <a:t>ระดับที่ห้า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รูปภาพ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914400" y="4900550"/>
            <a:ext cx="7315200" cy="522288"/>
          </a:xfrm>
        </p:spPr>
        <p:txBody>
          <a:bodyPr anchor="ctr">
            <a:noAutofit/>
          </a:bodyPr>
          <a:lstStyle>
            <a:lvl1pPr algn="l">
              <a:buNone/>
              <a:defRPr sz="2800" b="0"/>
            </a:lvl1pPr>
          </a:lstStyle>
          <a:p>
            <a:r>
              <a:rPr kumimoji="0" lang="th-TH" smtClean="0"/>
              <a:t>คลิกเพื่อแก้ไขลักษณะชื่อเรื่องต้นแบบ</a:t>
            </a:r>
            <a:endParaRPr kumimoji="0" lang="en-US"/>
          </a:p>
        </p:txBody>
      </p:sp>
      <p:sp>
        <p:nvSpPr>
          <p:cNvPr id="4" name="ตัวยึดข้อความ 3"/>
          <p:cNvSpPr>
            <a:spLocks noGrp="1"/>
          </p:cNvSpPr>
          <p:nvPr>
            <p:ph type="body" sz="half" idx="2"/>
          </p:nvPr>
        </p:nvSpPr>
        <p:spPr>
          <a:xfrm>
            <a:off x="914400" y="5445825"/>
            <a:ext cx="7315200" cy="685800"/>
          </a:xfrm>
        </p:spPr>
        <p:txBody>
          <a:bodyPr/>
          <a:lstStyle>
            <a:lvl1pPr marL="0" indent="0">
              <a:buFontTx/>
              <a:buNone/>
              <a:defRPr sz="16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5" name="ตัวยึดวันที่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668B51-24E6-4D1C-9680-2457777216D7}" type="datetimeFigureOut">
              <a:rPr lang="th-TH" smtClean="0"/>
              <a:pPr/>
              <a:t>14/11/59</a:t>
            </a:fld>
            <a:endParaRPr lang="th-TH"/>
          </a:p>
        </p:txBody>
      </p:sp>
      <p:sp>
        <p:nvSpPr>
          <p:cNvPr id="6" name="ตัวยึดท้ายกระดาษ 5"/>
          <p:cNvSpPr>
            <a:spLocks noGrp="1"/>
          </p:cNvSpPr>
          <p:nvPr>
            <p:ph type="ftr" sz="quarter" idx="11"/>
          </p:nvPr>
        </p:nvSpPr>
        <p:spPr>
          <a:xfrm>
            <a:off x="914400" y="6172200"/>
            <a:ext cx="3886200" cy="457200"/>
          </a:xfrm>
        </p:spPr>
        <p:txBody>
          <a:bodyPr/>
          <a:lstStyle/>
          <a:p>
            <a:endParaRPr lang="th-TH"/>
          </a:p>
        </p:txBody>
      </p:sp>
      <p:sp>
        <p:nvSpPr>
          <p:cNvPr id="7" name="ตัวยึดหมายเลขภาพนิ่ง 6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fld id="{A42CBE94-E9C4-412C-ACD0-CF84B29CD674}" type="slidenum">
              <a:rPr lang="th-TH" smtClean="0"/>
              <a:pPr/>
              <a:t>‹#›</a:t>
            </a:fld>
            <a:endParaRPr lang="th-TH"/>
          </a:p>
        </p:txBody>
      </p:sp>
      <p:sp>
        <p:nvSpPr>
          <p:cNvPr id="11" name="สี่เหลี่ยมผืนผ้า 10"/>
          <p:cNvSpPr/>
          <p:nvPr/>
        </p:nvSpPr>
        <p:spPr>
          <a:xfrm flipV="1">
            <a:off x="68307" y="4683555"/>
            <a:ext cx="9006840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สี่เหลี่ยมผืนผ้า 11"/>
          <p:cNvSpPr/>
          <p:nvPr/>
        </p:nvSpPr>
        <p:spPr>
          <a:xfrm>
            <a:off x="68508" y="4650474"/>
            <a:ext cx="9006639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สี่เหลี่ยมผืนผ้า 12"/>
          <p:cNvSpPr/>
          <p:nvPr/>
        </p:nvSpPr>
        <p:spPr>
          <a:xfrm>
            <a:off x="68510" y="4773224"/>
            <a:ext cx="9006637" cy="48807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" name="ตัวยึดรูปภาพ 2"/>
          <p:cNvSpPr>
            <a:spLocks noGrp="1"/>
          </p:cNvSpPr>
          <p:nvPr>
            <p:ph type="pic" idx="1"/>
          </p:nvPr>
        </p:nvSpPr>
        <p:spPr>
          <a:xfrm>
            <a:off x="68308" y="66675"/>
            <a:ext cx="9001873" cy="4581525"/>
          </a:xfrm>
          <a:prstGeom prst="round2SameRect">
            <a:avLst>
              <a:gd name="adj1" fmla="val 7101"/>
              <a:gd name="adj2" fmla="val 0"/>
            </a:avLst>
          </a:prstGeom>
          <a:solidFill>
            <a:schemeClr val="bg2"/>
          </a:solidFill>
          <a:ln w="6350">
            <a:solidFill>
              <a:schemeClr val="tx1"/>
            </a:solidFill>
          </a:ln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th-TH" smtClean="0"/>
              <a:t>คลิกไอคอนเพื่อเพิ่มรูปภาพ</a:t>
            </a:r>
            <a:endParaRPr kumimoji="0"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ชื่อเรื่องและข้อความ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th-TH" smtClean="0"/>
              <a:t>คลิกเพื่อแก้ไขลักษณะชื่อเรื่องต้นแบบ</a:t>
            </a:r>
            <a:endParaRPr kumimoji="0" lang="en-US"/>
          </a:p>
        </p:txBody>
      </p:sp>
      <p:sp>
        <p:nvSpPr>
          <p:cNvPr id="3" name="ตัวยึดข้อความแนวตั้ง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 eaLnBrk="1" latinLnBrk="0" hangingPunct="1"/>
            <a:r>
              <a:rPr lang="th-TH" smtClean="0"/>
              <a:t>ระดับที่สอง</a:t>
            </a:r>
          </a:p>
          <a:p>
            <a:pPr lvl="2" eaLnBrk="1" latinLnBrk="0" hangingPunct="1"/>
            <a:r>
              <a:rPr lang="th-TH" smtClean="0"/>
              <a:t>ระดับที่สาม</a:t>
            </a:r>
          </a:p>
          <a:p>
            <a:pPr lvl="3" eaLnBrk="1" latinLnBrk="0" hangingPunct="1"/>
            <a:r>
              <a:rPr lang="th-TH" smtClean="0"/>
              <a:t>ระดับที่สี่</a:t>
            </a:r>
          </a:p>
          <a:p>
            <a:pPr lvl="4" eaLnBrk="1" latinLnBrk="0" hangingPunct="1"/>
            <a:r>
              <a:rPr lang="th-TH" smtClean="0"/>
              <a:t>ระดับที่ห้า</a:t>
            </a:r>
            <a:endParaRPr kumimoji="0" lang="en-US"/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668B51-24E6-4D1C-9680-2457777216D7}" type="datetimeFigureOut">
              <a:rPr lang="th-TH" smtClean="0"/>
              <a:pPr/>
              <a:t>14/11/59</a:t>
            </a:fld>
            <a:endParaRPr lang="th-TH"/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2CBE94-E9C4-412C-ACD0-CF84B29CD674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ข้อความและชื่อเรื่อง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แนวตั้ง 1"/>
          <p:cNvSpPr>
            <a:spLocks noGrp="1"/>
          </p:cNvSpPr>
          <p:nvPr>
            <p:ph type="title" orient="vert"/>
          </p:nvPr>
        </p:nvSpPr>
        <p:spPr>
          <a:xfrm>
            <a:off x="6629400" y="274641"/>
            <a:ext cx="2011680" cy="5851525"/>
          </a:xfrm>
        </p:spPr>
        <p:txBody>
          <a:bodyPr vert="eaVert"/>
          <a:lstStyle/>
          <a:p>
            <a:r>
              <a:rPr kumimoji="0" lang="th-TH" smtClean="0"/>
              <a:t>คลิกเพื่อแก้ไขลักษณะชื่อเรื่องต้นแบบ</a:t>
            </a:r>
            <a:endParaRPr kumimoji="0" lang="en-US"/>
          </a:p>
        </p:txBody>
      </p:sp>
      <p:sp>
        <p:nvSpPr>
          <p:cNvPr id="3" name="ตัวยึดข้อความแนวตั้ง 2"/>
          <p:cNvSpPr>
            <a:spLocks noGrp="1"/>
          </p:cNvSpPr>
          <p:nvPr>
            <p:ph type="body" orient="vert" idx="1"/>
          </p:nvPr>
        </p:nvSpPr>
        <p:spPr>
          <a:xfrm>
            <a:off x="914400" y="274640"/>
            <a:ext cx="5562600" cy="5851525"/>
          </a:xfrm>
        </p:spPr>
        <p:txBody>
          <a:bodyPr vert="eaVert"/>
          <a:lstStyle/>
          <a:p>
            <a:pPr lvl="0" eaLnBrk="1" latinLnBrk="0" hangingPunct="1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 eaLnBrk="1" latinLnBrk="0" hangingPunct="1"/>
            <a:r>
              <a:rPr lang="th-TH" smtClean="0"/>
              <a:t>ระดับที่สอง</a:t>
            </a:r>
          </a:p>
          <a:p>
            <a:pPr lvl="2" eaLnBrk="1" latinLnBrk="0" hangingPunct="1"/>
            <a:r>
              <a:rPr lang="th-TH" smtClean="0"/>
              <a:t>ระดับที่สาม</a:t>
            </a:r>
          </a:p>
          <a:p>
            <a:pPr lvl="3" eaLnBrk="1" latinLnBrk="0" hangingPunct="1"/>
            <a:r>
              <a:rPr lang="th-TH" smtClean="0"/>
              <a:t>ระดับที่สี่</a:t>
            </a:r>
          </a:p>
          <a:p>
            <a:pPr lvl="4" eaLnBrk="1" latinLnBrk="0" hangingPunct="1"/>
            <a:r>
              <a:rPr lang="th-TH" smtClean="0"/>
              <a:t>ระดับที่ห้า</a:t>
            </a:r>
            <a:endParaRPr kumimoji="0" lang="en-US"/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668B51-24E6-4D1C-9680-2457777216D7}" type="datetimeFigureOut">
              <a:rPr lang="th-TH" smtClean="0"/>
              <a:pPr/>
              <a:t>14/11/59</a:t>
            </a:fld>
            <a:endParaRPr lang="th-TH"/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2CBE94-E9C4-412C-ACD0-CF84B29CD674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สี่เหลี่ยมผืนผ้า 8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8" name="สี่เหลี่ยมมุมมน 7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2" name="ตัวยึดชื่อเรื่อง 21"/>
          <p:cNvSpPr>
            <a:spLocks noGrp="1"/>
          </p:cNvSpPr>
          <p:nvPr>
            <p:ph type="title"/>
          </p:nvPr>
        </p:nvSpPr>
        <p:spPr>
          <a:xfrm>
            <a:off x="914400" y="274638"/>
            <a:ext cx="7772400" cy="1143000"/>
          </a:xfrm>
          <a:prstGeom prst="rect">
            <a:avLst/>
          </a:prstGeom>
        </p:spPr>
        <p:txBody>
          <a:bodyPr bIns="91440" anchor="b" anchorCtr="0">
            <a:normAutofit/>
          </a:bodyPr>
          <a:lstStyle/>
          <a:p>
            <a:r>
              <a:rPr kumimoji="0" lang="th-TH" smtClean="0"/>
              <a:t>คลิกเพื่อแก้ไขลักษณะชื่อเรื่องต้นแบบ</a:t>
            </a:r>
            <a:endParaRPr kumimoji="0" lang="en-US"/>
          </a:p>
        </p:txBody>
      </p:sp>
      <p:sp>
        <p:nvSpPr>
          <p:cNvPr id="13" name="ตัวยึดข้อความ 1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7772400" cy="4572000"/>
          </a:xfrm>
          <a:prstGeom prst="rect">
            <a:avLst/>
          </a:prstGeom>
        </p:spPr>
        <p:txBody>
          <a:bodyPr>
            <a:normAutofit/>
          </a:bodyPr>
          <a:lstStyle/>
          <a:p>
            <a:pPr lvl="0" eaLnBrk="1" latinLnBrk="0" hangingPunct="1"/>
            <a:r>
              <a:rPr kumimoji="0" lang="th-TH" smtClean="0"/>
              <a:t>คลิกเพื่อแก้ไขลักษณะของข้อความต้นแบบ</a:t>
            </a:r>
          </a:p>
          <a:p>
            <a:pPr lvl="1" eaLnBrk="1" latinLnBrk="0" hangingPunct="1"/>
            <a:r>
              <a:rPr kumimoji="0" lang="th-TH" smtClean="0"/>
              <a:t>ระดับที่สอง</a:t>
            </a:r>
          </a:p>
          <a:p>
            <a:pPr lvl="2" eaLnBrk="1" latinLnBrk="0" hangingPunct="1"/>
            <a:r>
              <a:rPr kumimoji="0" lang="th-TH" smtClean="0"/>
              <a:t>ระดับที่สาม</a:t>
            </a:r>
          </a:p>
          <a:p>
            <a:pPr lvl="3" eaLnBrk="1" latinLnBrk="0" hangingPunct="1"/>
            <a:r>
              <a:rPr kumimoji="0" lang="th-TH" smtClean="0"/>
              <a:t>ระดับที่สี่</a:t>
            </a:r>
          </a:p>
          <a:p>
            <a:pPr lvl="4" eaLnBrk="1" latinLnBrk="0" hangingPunct="1"/>
            <a:r>
              <a:rPr kumimoji="0" lang="th-TH" smtClean="0"/>
              <a:t>ระดับที่ห้า</a:t>
            </a:r>
            <a:endParaRPr kumimoji="0" lang="en-US"/>
          </a:p>
        </p:txBody>
      </p:sp>
      <p:sp>
        <p:nvSpPr>
          <p:cNvPr id="14" name="ตัวยึดวันที่ 13"/>
          <p:cNvSpPr>
            <a:spLocks noGrp="1"/>
          </p:cNvSpPr>
          <p:nvPr>
            <p:ph type="dt" sz="half" idx="2"/>
          </p:nvPr>
        </p:nvSpPr>
        <p:spPr>
          <a:xfrm>
            <a:off x="6172200" y="6191250"/>
            <a:ext cx="2476500" cy="476250"/>
          </a:xfrm>
          <a:prstGeom prst="rect">
            <a:avLst/>
          </a:prstGeom>
        </p:spPr>
        <p:txBody>
          <a:bodyPr anchor="ctr" anchorCtr="0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46668B51-24E6-4D1C-9680-2457777216D7}" type="datetimeFigureOut">
              <a:rPr lang="th-TH" smtClean="0"/>
              <a:pPr/>
              <a:t>14/11/59</a:t>
            </a:fld>
            <a:endParaRPr lang="th-TH"/>
          </a:p>
        </p:txBody>
      </p:sp>
      <p:sp>
        <p:nvSpPr>
          <p:cNvPr id="3" name="ตัวยึดท้ายกระดาษ 2"/>
          <p:cNvSpPr>
            <a:spLocks noGrp="1"/>
          </p:cNvSpPr>
          <p:nvPr>
            <p:ph type="ftr" sz="quarter" idx="3"/>
          </p:nvPr>
        </p:nvSpPr>
        <p:spPr>
          <a:xfrm>
            <a:off x="914400" y="6172200"/>
            <a:ext cx="3962400" cy="457200"/>
          </a:xfrm>
          <a:prstGeom prst="rect">
            <a:avLst/>
          </a:prstGeom>
        </p:spPr>
        <p:txBody>
          <a:bodyPr anchor="ctr" anchorCtr="0"/>
          <a:lstStyle>
            <a:lvl1pPr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endParaRPr lang="th-TH"/>
          </a:p>
        </p:txBody>
      </p:sp>
      <p:sp>
        <p:nvSpPr>
          <p:cNvPr id="23" name="ตัวยึดหมายเลขภาพนิ่ง 22"/>
          <p:cNvSpPr>
            <a:spLocks noGrp="1"/>
          </p:cNvSpPr>
          <p:nvPr>
            <p:ph type="sldNum" sz="quarter" idx="4"/>
          </p:nvPr>
        </p:nvSpPr>
        <p:spPr>
          <a:xfrm>
            <a:off x="146304" y="6210300"/>
            <a:ext cx="457200" cy="457200"/>
          </a:xfrm>
          <a:prstGeom prst="ellipse">
            <a:avLst/>
          </a:prstGeom>
          <a:solidFill>
            <a:schemeClr val="accent1"/>
          </a:solidFill>
        </p:spPr>
        <p:txBody>
          <a:bodyPr wrap="none" lIns="0" tIns="0" rIns="0" bIns="0" anchor="ctr" anchorCtr="1">
            <a:noAutofit/>
          </a:bodyPr>
          <a:lstStyle>
            <a:lvl1pPr algn="ctr" eaLnBrk="1" latinLnBrk="0" hangingPunct="1">
              <a:defRPr kumimoji="0" sz="140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</a:lstStyle>
          <a:p>
            <a:fld id="{A42CBE94-E9C4-412C-ACD0-CF84B29CD674}" type="slidenum">
              <a:rPr lang="th-TH" smtClean="0"/>
              <a:pPr/>
              <a:t>‹#›</a:t>
            </a:fld>
            <a:endParaRPr lang="th-TH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40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580"/>
        </a:spcBef>
        <a:buClr>
          <a:schemeClr val="accent1"/>
        </a:buClr>
        <a:buSzPct val="8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28600" algn="l" rtl="0" eaLnBrk="1" latinLnBrk="0" hangingPunct="1">
        <a:spcBef>
          <a:spcPts val="370"/>
        </a:spcBef>
        <a:buClr>
          <a:schemeClr val="accent2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SzPct val="8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ts val="370"/>
        </a:spcBef>
        <a:buClr>
          <a:schemeClr val="accent3"/>
        </a:buClr>
        <a:buSzPct val="80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70"/>
        </a:spcBef>
        <a:buClr>
          <a:schemeClr val="accent3"/>
        </a:buClr>
        <a:buFontTx/>
        <a:buChar char="o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228600" algn="l" rtl="0" eaLnBrk="1" latinLnBrk="0" hangingPunct="1">
        <a:spcBef>
          <a:spcPts val="370"/>
        </a:spcBef>
        <a:buClr>
          <a:schemeClr val="accent3"/>
        </a:buClr>
        <a:buChar char="•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228600" algn="l" rtl="0" eaLnBrk="1" latinLnBrk="0" hangingPunct="1">
        <a:spcBef>
          <a:spcPts val="370"/>
        </a:spcBef>
        <a:buClr>
          <a:schemeClr val="accent2"/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228600" algn="l" rtl="0" eaLnBrk="1" latinLnBrk="0" hangingPunct="1">
        <a:spcBef>
          <a:spcPts val="370"/>
        </a:spcBef>
        <a:buClr>
          <a:schemeClr val="accent2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1.jpeg"/><Relationship Id="rId4" Type="http://schemas.openxmlformats.org/officeDocument/2006/relationships/image" Target="../media/image10.jpe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ชื่อเรื่อง 4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sz="2400" dirty="0" smtClean="0"/>
              <a:t>MK 312 </a:t>
            </a:r>
            <a:r>
              <a:rPr lang="en-US" sz="2400" dirty="0" err="1" smtClean="0"/>
              <a:t>Additionals</a:t>
            </a:r>
            <a:r>
              <a:rPr lang="en-US" sz="2400" dirty="0" smtClean="0"/>
              <a:t>: </a:t>
            </a:r>
            <a:r>
              <a:rPr lang="en-US" dirty="0" smtClean="0"/>
              <a:t/>
            </a:r>
            <a:br>
              <a:rPr lang="en-US" dirty="0" smtClean="0"/>
            </a:br>
            <a:r>
              <a:rPr lang="en-US" dirty="0" smtClean="0"/>
              <a:t>Get Better Advertising</a:t>
            </a:r>
            <a:endParaRPr lang="th-TH" dirty="0"/>
          </a:p>
        </p:txBody>
      </p:sp>
      <p:pic>
        <p:nvPicPr>
          <p:cNvPr id="5122" name="Picture 2" descr="http://www.c-amoiktuparl.com/wp-content/uploads/2013/02/Modest-Business-Advertising-Agency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4600" y="3505200"/>
            <a:ext cx="3810000" cy="260985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ชื่อเรื่อง 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Get Better Advertising: Brand Owner’s Perspective</a:t>
            </a:r>
            <a:endParaRPr lang="th-TH" dirty="0"/>
          </a:p>
        </p:txBody>
      </p:sp>
      <p:sp>
        <p:nvSpPr>
          <p:cNvPr id="5" name="ตัวยึดเนื้อหา 4"/>
          <p:cNvSpPr>
            <a:spLocks noGrp="1"/>
          </p:cNvSpPr>
          <p:nvPr>
            <p:ph sz="quarter" idx="1"/>
          </p:nvPr>
        </p:nvSpPr>
        <p:spPr>
          <a:ln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/>
          <a:lstStyle/>
          <a:p>
            <a:pPr>
              <a:buNone/>
            </a:pPr>
            <a:r>
              <a:rPr lang="en-US" dirty="0" smtClean="0"/>
              <a:t>What do we mean by good ads?</a:t>
            </a:r>
          </a:p>
          <a:p>
            <a:endParaRPr lang="en-US" dirty="0" smtClean="0"/>
          </a:p>
          <a:p>
            <a:pPr marL="514350" indent="-514350">
              <a:buFont typeface="+mj-lt"/>
              <a:buAutoNum type="arabicPeriod"/>
            </a:pPr>
            <a:r>
              <a:rPr lang="en-US" dirty="0" smtClean="0"/>
              <a:t>Better quality ads</a:t>
            </a:r>
          </a:p>
          <a:p>
            <a:pPr marL="971550" lvl="1" indent="-514350">
              <a:buFont typeface="Arial" pitchFamily="34" charset="0"/>
              <a:buChar char="•"/>
            </a:pPr>
            <a:r>
              <a:rPr lang="en-US" dirty="0" smtClean="0"/>
              <a:t>How to get the best work from the agency</a:t>
            </a:r>
          </a:p>
          <a:p>
            <a:pPr marL="971550" lvl="1" indent="-514350">
              <a:buFont typeface="Arial" pitchFamily="34" charset="0"/>
              <a:buChar char="•"/>
            </a:pPr>
            <a:r>
              <a:rPr lang="en-US" dirty="0" smtClean="0"/>
              <a:t>How to judge whether it will turn out well</a:t>
            </a:r>
            <a:endParaRPr lang="en-US" dirty="0"/>
          </a:p>
          <a:p>
            <a:pPr marL="514350" indent="-514350">
              <a:buFont typeface="+mj-lt"/>
              <a:buAutoNum type="arabicPeriod"/>
            </a:pPr>
            <a:r>
              <a:rPr lang="en-US" dirty="0" smtClean="0"/>
              <a:t>For the right money</a:t>
            </a:r>
          </a:p>
          <a:p>
            <a:pPr marL="514350" indent="-514350">
              <a:buFont typeface="+mj-lt"/>
              <a:buAutoNum type="arabicPeriod"/>
            </a:pPr>
            <a:r>
              <a:rPr lang="en-US" dirty="0" smtClean="0"/>
              <a:t>For the right time</a:t>
            </a:r>
          </a:p>
        </p:txBody>
      </p:sp>
      <p:pic>
        <p:nvPicPr>
          <p:cNvPr id="10242" name="Picture 2" descr="https://encrypted-tbn0.gstatic.com/images?q=tbn:ANd9GcTSn_c7sXENEJKiOD4QoNv1_TW_9Mx-CDRbg-SPgAVhkrShQpu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019800" y="4038600"/>
            <a:ext cx="2457450" cy="185737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Get Better Advertising: Brand Owner’s Perspective</a:t>
            </a:r>
            <a:endParaRPr lang="th-TH" dirty="0"/>
          </a:p>
        </p:txBody>
      </p:sp>
      <p:sp>
        <p:nvSpPr>
          <p:cNvPr id="3" name="ตัวยึดเนื้อหา 2"/>
          <p:cNvSpPr>
            <a:spLocks noGrp="1"/>
          </p:cNvSpPr>
          <p:nvPr>
            <p:ph sz="quarter" idx="1"/>
          </p:nvPr>
        </p:nvSpPr>
        <p:spPr>
          <a:xfrm>
            <a:off x="609600" y="1981200"/>
            <a:ext cx="7848600" cy="2438400"/>
          </a:xfr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en-US" dirty="0" smtClean="0"/>
              <a:t>How to get the best work from the agency?</a:t>
            </a:r>
          </a:p>
          <a:p>
            <a:endParaRPr lang="en-US" dirty="0" smtClean="0"/>
          </a:p>
          <a:p>
            <a:pPr lvl="1"/>
            <a:r>
              <a:rPr lang="en-US" dirty="0" smtClean="0"/>
              <a:t>Clients with clear marketing strategies</a:t>
            </a:r>
          </a:p>
          <a:p>
            <a:pPr lvl="1"/>
            <a:r>
              <a:rPr lang="en-US" dirty="0" smtClean="0"/>
              <a:t>Clients who brief them well</a:t>
            </a:r>
          </a:p>
          <a:p>
            <a:pPr lvl="1"/>
            <a:r>
              <a:rPr lang="en-US" dirty="0" smtClean="0"/>
              <a:t>Clients they like and enjoy working for</a:t>
            </a:r>
            <a:endParaRPr lang="en-US" dirty="0"/>
          </a:p>
        </p:txBody>
      </p:sp>
      <p:pic>
        <p:nvPicPr>
          <p:cNvPr id="9220" name="Picture 4" descr="http://cashworldnews.com/wp-content/uploads/2011/05/wpid-1306073653_advertising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352800" y="4876800"/>
            <a:ext cx="2372710" cy="172021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Get Better Advertising: Brand Owner’s Perspective</a:t>
            </a:r>
            <a:endParaRPr lang="th-TH" dirty="0"/>
          </a:p>
        </p:txBody>
      </p:sp>
      <p:sp>
        <p:nvSpPr>
          <p:cNvPr id="3" name="ตัวยึดเนื้อหา 2"/>
          <p:cNvSpPr>
            <a:spLocks noGrp="1"/>
          </p:cNvSpPr>
          <p:nvPr>
            <p:ph sz="quarter" idx="1"/>
          </p:nvPr>
        </p:nvSpPr>
        <p:spPr>
          <a:xfrm>
            <a:off x="838199" y="1676400"/>
            <a:ext cx="7543801" cy="3429000"/>
          </a:xfr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algn="ctr">
              <a:buNone/>
            </a:pPr>
            <a:r>
              <a:rPr lang="en-US" dirty="0" smtClean="0">
                <a:solidFill>
                  <a:srgbClr val="FF0000"/>
                </a:solidFill>
              </a:rPr>
              <a:t>Marketing Team (the Brand Owner)</a:t>
            </a:r>
          </a:p>
          <a:p>
            <a:pPr algn="ctr">
              <a:buNone/>
            </a:pPr>
            <a:endParaRPr lang="en-US" dirty="0"/>
          </a:p>
          <a:p>
            <a:pPr algn="ctr">
              <a:buNone/>
            </a:pPr>
            <a:r>
              <a:rPr lang="en-US" dirty="0" smtClean="0"/>
              <a:t>Agency Client Service</a:t>
            </a:r>
          </a:p>
          <a:p>
            <a:pPr algn="ctr">
              <a:buNone/>
            </a:pPr>
            <a:endParaRPr lang="en-US" dirty="0"/>
          </a:p>
          <a:p>
            <a:pPr algn="ctr">
              <a:buNone/>
            </a:pPr>
            <a:r>
              <a:rPr lang="en-US" dirty="0" smtClean="0"/>
              <a:t>Agency Creative Team</a:t>
            </a:r>
          </a:p>
          <a:p>
            <a:pPr algn="ctr">
              <a:buNone/>
            </a:pPr>
            <a:endParaRPr lang="en-US" dirty="0"/>
          </a:p>
          <a:p>
            <a:pPr algn="ctr">
              <a:buNone/>
            </a:pPr>
            <a:r>
              <a:rPr lang="en-US" dirty="0" smtClean="0"/>
              <a:t>Production House</a:t>
            </a:r>
            <a:endParaRPr lang="th-TH" dirty="0"/>
          </a:p>
        </p:txBody>
      </p:sp>
      <p:sp>
        <p:nvSpPr>
          <p:cNvPr id="4" name="ลูกศรลง 3"/>
          <p:cNvSpPr/>
          <p:nvPr/>
        </p:nvSpPr>
        <p:spPr>
          <a:xfrm>
            <a:off x="4267200" y="2133600"/>
            <a:ext cx="357190" cy="500066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5" name="ลูกศรลง 4"/>
          <p:cNvSpPr/>
          <p:nvPr/>
        </p:nvSpPr>
        <p:spPr>
          <a:xfrm>
            <a:off x="4343400" y="3124200"/>
            <a:ext cx="357190" cy="500066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6" name="ลูกศรลง 5"/>
          <p:cNvSpPr/>
          <p:nvPr/>
        </p:nvSpPr>
        <p:spPr>
          <a:xfrm>
            <a:off x="4419600" y="4114800"/>
            <a:ext cx="357190" cy="500066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pic>
        <p:nvPicPr>
          <p:cNvPr id="8194" name="Picture 2" descr="http://agencycreative.com/media/2012/08/team-module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00400" y="5105400"/>
            <a:ext cx="3048000" cy="156070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Get Better Advertising: Brand Owner’s Perspective</a:t>
            </a:r>
            <a:endParaRPr lang="th-TH" dirty="0"/>
          </a:p>
        </p:txBody>
      </p:sp>
      <p:sp>
        <p:nvSpPr>
          <p:cNvPr id="3" name="ตัวยึดเนื้อหา 2"/>
          <p:cNvSpPr>
            <a:spLocks noGrp="1"/>
          </p:cNvSpPr>
          <p:nvPr>
            <p:ph sz="quarter" idx="1"/>
          </p:nvPr>
        </p:nvSpPr>
        <p:spPr/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normAutofit fontScale="92500" lnSpcReduction="20000"/>
          </a:bodyPr>
          <a:lstStyle/>
          <a:p>
            <a:pPr>
              <a:buNone/>
            </a:pPr>
            <a:r>
              <a:rPr lang="en-US" dirty="0" smtClean="0"/>
              <a:t>Why write a brief?</a:t>
            </a:r>
          </a:p>
          <a:p>
            <a:endParaRPr lang="en-US" dirty="0"/>
          </a:p>
          <a:p>
            <a:r>
              <a:rPr lang="en-US" sz="4800" dirty="0" smtClean="0">
                <a:solidFill>
                  <a:srgbClr val="FF0000"/>
                </a:solidFill>
              </a:rPr>
              <a:t>Discipline</a:t>
            </a:r>
            <a:r>
              <a:rPr lang="en-US" sz="4800" dirty="0" smtClean="0"/>
              <a:t>: to make sure you have though</a:t>
            </a:r>
          </a:p>
          <a:p>
            <a:r>
              <a:rPr lang="en-US" sz="4800" dirty="0" smtClean="0">
                <a:solidFill>
                  <a:srgbClr val="FF0000"/>
                </a:solidFill>
              </a:rPr>
              <a:t>Communication</a:t>
            </a:r>
            <a:r>
              <a:rPr lang="en-US" sz="4800" dirty="0" smtClean="0"/>
              <a:t>: So agency knows where to start</a:t>
            </a:r>
          </a:p>
          <a:p>
            <a:r>
              <a:rPr lang="en-US" sz="4800" dirty="0" smtClean="0">
                <a:solidFill>
                  <a:srgbClr val="FF0000"/>
                </a:solidFill>
              </a:rPr>
              <a:t>Reference: </a:t>
            </a:r>
            <a:r>
              <a:rPr lang="en-US" sz="4800" dirty="0" smtClean="0"/>
              <a:t>something to check the creative against</a:t>
            </a:r>
            <a:endParaRPr lang="th-TH" sz="4800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Get Better Advertising: Brand Owner’s Perspective</a:t>
            </a:r>
            <a:endParaRPr lang="th-TH" dirty="0"/>
          </a:p>
        </p:txBody>
      </p:sp>
      <p:sp>
        <p:nvSpPr>
          <p:cNvPr id="3" name="ตัวยึดเนื้อหา 2"/>
          <p:cNvSpPr>
            <a:spLocks noGrp="1"/>
          </p:cNvSpPr>
          <p:nvPr>
            <p:ph sz="quarter" idx="1"/>
          </p:nvPr>
        </p:nvSpPr>
        <p:spPr/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normAutofit lnSpcReduction="10000"/>
          </a:bodyPr>
          <a:lstStyle/>
          <a:p>
            <a:pPr>
              <a:buNone/>
            </a:pPr>
            <a:r>
              <a:rPr lang="en-US" b="1" dirty="0" smtClean="0">
                <a:solidFill>
                  <a:schemeClr val="tx2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How to evaluate good advertising?</a:t>
            </a:r>
          </a:p>
          <a:p>
            <a:pPr>
              <a:buNone/>
            </a:pPr>
            <a:r>
              <a:rPr lang="en-US" b="1" dirty="0" smtClean="0">
                <a:solidFill>
                  <a:schemeClr val="tx2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The “SMILE” APPROACH</a:t>
            </a:r>
          </a:p>
          <a:p>
            <a:pPr>
              <a:buNone/>
            </a:pPr>
            <a:endParaRPr lang="en-US" dirty="0" smtClean="0"/>
          </a:p>
          <a:p>
            <a:pPr marL="514350" indent="-514350">
              <a:buNone/>
            </a:pPr>
            <a:r>
              <a:rPr lang="en-US" b="1" dirty="0" smtClean="0">
                <a:solidFill>
                  <a:srgbClr val="FF0000"/>
                </a:solidFill>
              </a:rPr>
              <a:t>S= </a:t>
            </a:r>
            <a:r>
              <a:rPr lang="en-US" dirty="0" smtClean="0"/>
              <a:t>simple, easy to understand</a:t>
            </a:r>
          </a:p>
          <a:p>
            <a:pPr marL="514350" indent="-514350">
              <a:buNone/>
            </a:pPr>
            <a:r>
              <a:rPr lang="en-US" b="1" dirty="0" smtClean="0">
                <a:solidFill>
                  <a:srgbClr val="FF0000"/>
                </a:solidFill>
              </a:rPr>
              <a:t>M= </a:t>
            </a:r>
            <a:r>
              <a:rPr lang="en-US" dirty="0" smtClean="0"/>
              <a:t>memorable, stick to consumer’s mind, </a:t>
            </a:r>
          </a:p>
          <a:p>
            <a:pPr marL="514350" indent="-514350">
              <a:buNone/>
            </a:pPr>
            <a:r>
              <a:rPr lang="en-US" dirty="0"/>
              <a:t>	</a:t>
            </a:r>
            <a:r>
              <a:rPr lang="en-US" dirty="0" smtClean="0"/>
              <a:t>measures by a day after recall</a:t>
            </a:r>
          </a:p>
          <a:p>
            <a:pPr marL="514350" indent="-514350">
              <a:buNone/>
            </a:pPr>
            <a:r>
              <a:rPr lang="en-US" b="1" dirty="0" smtClean="0">
                <a:solidFill>
                  <a:srgbClr val="FF0000"/>
                </a:solidFill>
              </a:rPr>
              <a:t>I= </a:t>
            </a:r>
            <a:r>
              <a:rPr lang="en-US" dirty="0" smtClean="0"/>
              <a:t>interesting, employ new story, has new information to tell</a:t>
            </a:r>
          </a:p>
          <a:p>
            <a:pPr marL="514350" indent="-514350">
              <a:buNone/>
            </a:pPr>
            <a:r>
              <a:rPr lang="en-US" b="1" dirty="0" smtClean="0">
                <a:solidFill>
                  <a:srgbClr val="FF0000"/>
                </a:solidFill>
              </a:rPr>
              <a:t>L= </a:t>
            </a:r>
            <a:r>
              <a:rPr lang="en-US" dirty="0" smtClean="0"/>
              <a:t>Linked to the brand, cannot be mistaken to other brands/products</a:t>
            </a:r>
          </a:p>
          <a:p>
            <a:pPr marL="514350" indent="-514350">
              <a:buNone/>
            </a:pPr>
            <a:r>
              <a:rPr lang="en-US" dirty="0" smtClean="0">
                <a:solidFill>
                  <a:srgbClr val="FF0000"/>
                </a:solidFill>
              </a:rPr>
              <a:t>E= </a:t>
            </a:r>
            <a:r>
              <a:rPr lang="en-US" dirty="0" smtClean="0"/>
              <a:t>Emotionally involving</a:t>
            </a:r>
            <a:endParaRPr lang="th-TH" dirty="0"/>
          </a:p>
        </p:txBody>
      </p:sp>
      <p:sp>
        <p:nvSpPr>
          <p:cNvPr id="6146" name="AutoShape 2" descr="data:image/jpeg;base64,/9j/4AAQSkZJRgABAQAAAQABAAD/2wCEAAkGBhQREBUUEBQUFBQVFBUVFBQVFBcWFBQUFBcXFxcXFRUYHCYeGBkjHRUUHy8hJCcpLC0sFh4xNTAqNiYsLCkBCQoKDgwOGg8PGiwkHyUsLCwsLCwsLCwsLC0qLCksLCwsLC0sLS0vKSopLCwtLCwpLCwsKSo1LCwsLCosLCwsLP/AABEIANwA5QMBIgACEQEDEQH/xAAcAAABBAMBAAAAAAAAAAAAAAAAAQQFBgIDBwj/xABGEAACAQMCAwQGBgcFCAMBAAABAgMABBEFEgYhMRNBUWEHIjJxgZEUQlKhscEjM2JygtHwFTRDU/FEZHN0g5Ki4QglYyT/xAAbAQEAAgMBAQAAAAAAAAAAAAAAAQIDBAUGB//EADQRAAIBAgMGBAQFBQEAAAAAAAABAgMRBCExBRITQVFxYaGx0SIygZEUweHw8QYjMzRCFf/aAAwDAQACEQMRAD8A7jRSUUAtFU3VvSnawytFDHc3jxnEgtITMIz4O+QueR5AnpUrwnxlb6lGz25cGNtksci7JY28HX58wSOR8DQE7RSUUAtFJRQC0VBcS8Xw2QCtukmcZjt48GV/PnyRB3uxAHv5VSrj6XqJP0p9kJ/2aFmWEDwmlGHmPiOS/smobSJSuWzU/SFaROY42e5lHIxWy9qynwdwRHGf3mFREnF9/N+pgt7ceMztPJj/AIcW1Qf+oaaW0cMKhIl345BIwFjX5cvlToGZum2MeQyfmf5VzMRtXD0MpSz6LNm7TwVSSu8l45fqYBb9/wBZfyLnuht4Ix8DIsjffSjSZu/UL/P78A+4QYraukO3V5G9xIH3VmOGT4SfM1of+4pfJTkzL+DgtZr7fwYrZXK+xqdyP+LFayD4/oVP305jv9Sj6NZ3ajuKyWsh/iBlTPwFNm0Fl6GVfi1a+ymT2XDeTDn8xg1eO3aN7VIyj3RDwN/kmn5ErHx9HHgX0M1mem+VQ9vn/mIiyKP39tWWC4WRQyMGVhlWUgqwPeCORFU2HX2XlMpXuJ9pT8etYw6EgPa6dL9EkY5KoA1rKf8A9LfIQ5+0mxvOuvQxVKur05JmnVoVKXzIvFFVzS+Kz2i299GLe4blGQd1vcEf5EpA9bv7NgGHmOdWKtkwi0UlLQBRSUUBzp7Qao8096S1pFNJDb2gdljfsHKPNMFI3sWVtoPJQOhJpzaW39lXVusLN9BupOwMLMzrb3DAtE0JYkqj7SpXOASCPCo+zLR/TLX60V/KwH/43v6eI+7cZF961NcWJvm061HtPdpOxx0jsV7Vj5Zbsl/irEm99k8i50UlFZSBaKSloBKp/pR1d4bNIonMcl3PHaq4OCna53EHuOFIz3bquFUP0z6U8um9tD+ss5o7oDxEWQ3yDFv4KAmdC0WOzhSC3XbGgAAwMsQACzcvWY9Sf6EVwVGHvdUuF/xLtbckf7rGEPLHI5Y+/rVp0q7WeKOaPmkqJIp/ZcBh+NVj0SuGs5m73vrtm/eMp6/DFUirAtqscYOflk1lk+fyrfiirg0K7cuvyqt8XcYmBvo1oFe6ZQWLc47ZD0klx1J57U6t15AZp1xlxMbSJUhAe5mJSBD7II9uWTv7NAQT4kqvVqqel6etvGZJCZHdixZvbnlbq7/kOgAAHICsdSooRbbLwg5uyMLDR0hDS3DM8khy7uczTt3bj3KO5RgAdMd8iIXmxv8AUTujXw/a8a2Wdmztvk5ufko8B4VNwwhPf4147FbQq4tuNJ7sOvNnYhThh11l6dvcbWekgDptHh309CInQZPzpRk1sSCsFKEKfyRu+rMNSbl8zNf0ph05e/x+VBuH8T8h/KnIiFLsFbfFqPma/wAPQZCd+mT3d2T0591YvIT7QB+HP54p8YxWDQ1SUpvx75lk0RMtsrDly8j0+dR0untE26I7T3r1VveKn5IabyJ48xXPneEt+n8L8Dcp1GlbVdGNYbuK7ja3uowwYetG/POOjKevLqCMMOo8ays9Tk090iu3Mtq5CQXbnLxseSw3Td+eiy9/RufMtb2xDcxkEc1YciDTrTr5Zke3uVVtylXRhlZEPInH4j416XZm1fxH9qrlP1NbE4VJcSnpzXT9C20jnlyqrcPXr2swsbhi6sC1lMxy0kajLQSHvljHMH6yYPVWq1V3zmjfcR48/wAflWnUNRWCJ5JmCRopZ3bkFUdSTj+vup9iqbx2wlubG2cZiaSW5mXudLKPeqMO9TI8Rx+zQEXabppzdygo9yII7eEj147aNzIryjHOR2YnHcCB44neIrCVZobu3XtJLdZEaHoZIJdhcRnGBKDGpHjzHhWfDNmZGa5l5sxIXy8T+Q9xqxVhjJvMl9CM0PiKK8j3277wDtdcYeNx7SSKeaMOmD+HOpiuc6lw/nU5v0ssE8kQuLa5hIV9qFY5oJVxsnRWMTgOCcSkZ5U/teNJrMhNWVezJCpfwg9gSeQFxHzNu/TnzU56gVkUkQXeisY3DAFSCCAQQcgg9CD3ikqwK3xLxwttMttBE93eONy28ZA2p9uaQ8ok8z/7qK1biPU2gdP7I3NIjJyvIXj9cFfW5Bsc+Yx8abeikCS3N24zcXckslw59rcsjosfkiBQAOlHpB0u9t45byxv50KeubZ0WaNskAJGu0lckjkQ3XqBVN67BYOANBlsdOgt7hw8kakErnA3MzBQT1Cg4z5VV2jn0G4nmVDPplxKZ5Qn66zkf23C/Xi6dOgA6Y9Zzw/xvqcturS6RMZMes3axQKx8RHMQy58OdTen8RpeJLFJFJDLHhJ7eYDcqyA4OQSrow3YYcjg1DbWYLJbXKyIrxsGR1DKw5hlYZBB8CCDRc3KxozyMFRFLMx5BVUZJJ8AATVR9Ek5Olxxscm3kntyT4RSsF+SlR8KT0j3u9YbNf9oYtN/wAtBhpAf32MUfudqvcEDpshu5pL2fK9qB2atyMNqvONPJm/WN5tj6oqStUMr7yPKNfsr4+/+u6tU68ljH1vWfyA6D+vCpiyiwM/L3V5HbOKdSosNF5ay9js4WnwqfE5vTt+vp3HMSBRy/1rfGmaZ3l/HBG0s7rHGgyzMcAD+fdjqc1SYfSrcXbsmkafJcKpwZpG7NM/gPHmwPlWtQw86q+FfCvojDUqKPc6YkeKzqgx8aapB617pTGP6z2sqyuo8eyBJPzFW3QeIIL2ES2zh0Jwe5kYdVdTzVh4GtqVGUFfl1Wfoa+9ckaKKKxAKiuIeJrexjEly+3cdqKAWkkb7MaDmx5jyGeeKlap/DYhYTaxesuCZFtmfmLe0jcxrsX/ADJCCxIyTvUDrg7mEw3HnZ6LUpOW6hu/Gt843QaNdNH3GWRIXI/4RBNZaJ6QILmb6PNHLaXX+RcLsZv3G6N9xPcDV60nUPpEKS7HjDjIR8BwMnG4AnBIwcZ5ZxVX4r0m01ZpbKYGO5hXfBKRh15Ke0hYH1kDFQy8j0yBlWrq1dl0ZxaSs+pijiLWd9dPHsPJY6i723PJk5Opyp/KmHAeuSzxS295/e7OTsZz9vGdknnuCnn34z31OTpXiMXRnhqnRxZ2qFW6uYXMAvrXaG7OVSHik6mC4j5ow8QD1HerEd9TnDGt/S7dXZdkqlo54/8ALnjO2RPdnmD3qynvqtWUvZTj7MvL3OOh+PT4inVpL9G1Md0V8hU+Au7dcqfIvCGHvgFe42di1iqCnz0fc5uLo8KeWjzX78Cc4o14WVpLcMpfYvqoOryMQkafxMyj41VtC0Cd5/pF5M0s/ZSxnnthi7UDclvEByUFVBdiS23NbvSTfiRYrKAGW7kmgmSJfqxwyq7STN0jjwpGT1PQHnibtZcMc+Pd5VuVHY1UbuHFxaxjvw2ffubNSVNZb6KJQZHSMM20FmVAXbJwCSMscMce+sL7WYIYzJNNGiAZLM6gfjzqqWRDIHio/wD9+n7faDXef+Ebc7vhv7D4kVm/XorqfVkjYAhkJwdynkV59e7vrTazQ3T/AE6GUTLJEI4iOSxxg7nXHUOz43ZwfUQY5c1ukPtwk5XmR9ZfPzX+jVJPMvEj/R/d7J72GxzNYxSp9HJJ2RO2/toonb2kUhDgchv86KrN7qN4l5OeHVEsT9m10FAa3S6w27siTtJI27tvgM0VsrQoO+FeIhbS6iwjlezTUJNjxpv7PduMzbAdxiVgp9UHAfOOtdO0zU4riJZYJEkjbo6MGU/EdD5da5bomonRpzZ6gvZRyTSvbXf+DKHbdh2+o4yOvTvwME2O64EjaUz2U81jK/ORrcjspfOSE+oT58uvfWJ65kl5rn0eqJc6vPJbnfHDaLbyyLzRpzMZAgboxRd2cdN2KLjgEz/33Ur64T60XaLDG48GWMcx8qjJLaHT9QtoLFBHHcRzfSIlZioESgxzEMTtbO5M94PkKiWgRN+h8/oL7wGqXYHu/Rn8zTO6m7fU7qXqsRjtI/dEvay/OSXb/wBMVJeiSPGnvIeXb3d1MM9cNKVB+SCq7w9MTa9qfamaec+OZ5XkH3Mo+FXm7RLQV5WJex9Z3fxO0e5eVTUXQYqJ01MIo8qmbRM184jUlWryl1Z361oqy0WX2IbizgddTEKSzSJFG5d40xiUkADJPsketg8/aNWbT9Ojt4ligRY40GFRRgAfz8+prakeK2V2U5RiqbeSOVKzdwqFXhdEvfpcLGJnUrcIoGy4GPUZx3SKee4cyMg9amqKlSa0K2CisRIKC48aiwFYcq5PresCLTdKiYerDDPJNH0JuNOjCGNvMSMze9Aa6v2gxVZ4j4Btb0733xSesd8bYyXTs2LxsCjErhScZIAGeQro7PxSw87yWWXka2KoutSlBc019zkeh+n28t4WjeOGU5YxswZezyc7SFPrKO7ofM1YeGuKZLtbS7f9et9DGxAxuMsixSYHcGjlPLxHkKhdV/8Aj9cqxNtPDKncHLRyHyxgrn+IfCpjSeBdRjaCGCFbeKHc/bzSROTOwI7YRxM24oGYovIZ2knliu9TxtG0pOazX1ObisI5yoxpq27JPwSS0+uhaeHUEutarPH+qDQW+R0aaKMCT4qRj41ZLhay0Dh6OytkghyQuSzNzeR25s7nvYn8h3Ut2cA14nadRVZyqcvY9FhssiG1CLKnHUcx5EcxWPFrs+nNPDymhCXcRxnbJB+kIx35USLjwY1lNy99ONIw1uUboGdD+63P8GrL/TtXdnOn1V/sbWOp3pKXR+v8ETpZitInZZe1klAlu72Q4ablnkT7EQHQdMVs0eK91AdrbS/QrUD9FI8Cyy3P7fZyY2RfZ7269MVF8AcFvdwxPqBX6NDhI7cNnt3gOztLj9kFOUfeRk+B6zvAHdgV6+MM7yOK30Kpb+j5ZHV9Sne/KZ2RyxxpbKWGC3YINrNgkZbOM8sU+teANPicPHZWysDkHsUJB8Rkcj7qnRKMZzS9oMVlKlN4h4Rljke60zaJH9a4tWO2G6/aB6Rz+D9D9bvNQmn8XxF928QSRt+linIjkiP1hIjHpjvGQfGumiQeIphqPDttcMGuLeCZl9lpIkcj3FgSKxygpZkp2Kz6NSGa+ktwRZSXRe0yCA2UAmaMHpGZAcd3WirqiAAAAAAYAHIADoAKKyEHKvSrYpHqFvdXidrZNCbZty7kt5WcsJGXuDA7dw5jb7q3Wel6hYoo05Uv7NsGOKSYRzQKeipMx2yRc+Wckfeekajp8dxE8UyLJG6lXRhkMD/XXurkHAcd/C91HpssEtpFcyxQRXZkDYQ89jxj1Rk9DyPXAzWOS5klqmtNSnT9MYbFCMHs5DcXH8LFVjQ47/WNc/8ApJt9QubKyEk91ddgqSSPu7P1W7VpG6qFBD8h4eHO532g63eZFxdWtlF3/RleSXH7z4x7wwrR6GNIhgl1BVHayRXPZG8YevKpAJQ5JwVZTnB55GegqEswXaz0oWViIozlYICASObFEJJI8zk/GqBo8hWwtv8Al4fHnlE6+NXXjHjWys4nS6nRXZGURL68p3KQMRrzHXqcDzqiaQ+7T7U/7tFn4Rrn8DVMTfhyt0foZsPbiRv1XqWi26D3D8BUranFRVoeQ9wqUtzXzjD1JOd2dmsrElEazrSkgA5kDJAGTjJPQDzrdXbjmjlvUKRlzS0VYg1mM0dn5/1862UVbfYsahEc9fD7qXsvP7q2UU32LGvsvOtlVaD0gRHVZNOkRo5FAMTsRsmygcgd4OCcdc7T0PKrTUzjJW3u4VuRi/So29FST9KjruuZj8qTM9HUhbkVlpr4jl7sOp+agflSXRpu7Ytpj4ui/cp/OrbAv+JXZm/iv9d/T1Jf0fOXtG6erd3iD3C4kwfPr99WfsPP7v8A3VX9Fq//AFwb7dxeP8Dcyj8qt1fQDzxoEB8fu8Ky7Dz+6ttJQGrsPP7q3UUUAUUlFAFcj4z0KWw1KBtJl7Oa/lkaW3kG63JRd8k3LmnXnjmc8vCuuVzfie7SDiG3kumEcT2MkcDudsfb9rl1LHkCUI6+K1WWgNHF2m621k7Q3EDOAMx20MiysCQG2PI7cwCTyAPLlzqA0LhrVnthBHs0m0HOTa2bmRjjc8sxOQx8iuBgbcCum6jxjZ2ce65uYUHUDeGdv3UXLN8BVQudQv8AVWxp9uba3J/vV4CpYfait+p8ieXuqmdsiSNtdG0zSl7U7ZZQcm4uDy3d+0Hmx9wGfOk4JuEnsECHKq80anGPVEjbOR6eoyVa9C9EdrC4luy19cf5lxzRT+xD7Kj35xTTUrb6PqkyYwlzHHcJywN8QWCZR/CLdv4jUOGWZeMrPI2aXJlF8RyPvFTFu1Q6J2czL3N66+49fvzUnA9fOJ03QxEqb5M79Vqa3lzzG3GXCq6lZPAW2NkPE/2JVztJ8uZB8m8apfB3pBm0+T6Drm6Nl5Q3D5KsvQBnHtL4Pz8GxiunQPSappEN1GY7mJJUP1XUHB8R3g+Ywa72Hrrh8OauvNdjkVI2ldDm3uVkUPGyuhGQysGUjyYcjWyuT6j6Lfo0rHTLu4sznO0OzRnI6HBBx791ZovEtuAVNveL3ZEYbHmD2bZ+JrJRpwxMnGjK7Wqaaa/LzImpQSclqdVorlg9Imsxcp9HkfziWYD5gOKfW3pPvG9rRb8HyVyPmYhWZ4Cuv+fNFN+J0WiufvxjrEwxa6OyHua4mCj4qdn40zm4P12+/vt7HaRHrFbZ3Y7xlcZ+Lmrw2dWlrkHUQz9MWnQTywG2l/8As0ZViii9aR1Dbhvx+q2HLhmIx63vDjhv00xr+g1dWtrmP1XfYTGxHeyqCUY9cAEd4I6DdeaFbaDalrVDLdzsIYS+Glmmc+qO4BAfWIGOgBySKtHD/B0UNmkFwkc7EmSdpEV+0nk9aRzuHPnyHkoraxNOlQpRhO8ny5NFItyd0NLv0paYibvpkZ8lDs3/AGquaaaXxFPeSb0tzDaAHDzgrPM3cY4wfVTvy2c93lOw8N2kLboba3jb7SQxqw9xAyKyuHrzmMqUtxxitebfokb1GMr3ZE3LVG65eCKyVjyDM8p/dQH8ttP79e5fachV955VA8XQ/SbmGyj6O8dvy7k9uc/CNX+VbP8ATlD4pVfobOPmlSjHq/Q6BwDYGHTLRG9rsEZ/35Bvf/yY1P0KMDlRXsjhhRS0lAFFFFAFLSUUAUy1fRYLuPsrmJJUJztdQQD4jwPmOdPqxdsCgIHR+AbC0bdb2sKOOj7dzj3M+SPgan60iU++lMx7qA21VfSHp5NulzGpaSzftsD2nhIKzoPfGSwH2o1qxrOSPz99L2px/X4UBSpSJYFliIYxgOCPrxMM5HiMYPw863WswIBHQ0ysrc6fcmD/AAX3SWvlGTmS3/6ZOV/ZI67TTi5t+wcFf1Mhyh7lbvQ/l/6rye3cC3bEQWa17dTsYOqpx4T15fmvz+5LwSU+ikqGhlp9HNXFw9bIVaZB8YXM8KPLbwduwKkR7iu5B7W0gc2x3fj0LrhH0n2N8AqyCGfo1vMQjhuhCk8n5+HPxApxNrSSK6IQxBCsMg7TyOCAcg4xyPjXC+LrP+0NQmNvEXEbCI9mi+uUHrSO55dSRk9Qo5129jVoQq1IJZP4nLS3g/vka+IhKUYt66JHp6ivNdno2tWPKOW6jQD1UWTeoBXIJj3EAZI6A5xW7TOPtclcRw3TyN1wbaHkByO5inI58Tg+NenVWm02pLLXPQ0nCSyaPR1NtR1GKCNpJ3WONRlnchVHxNcUvbriLYTJcEAgkBEtkYYBP2Qc+4/GqfoHC1zq93tuZ5pNpBlldmfs079hYkHPRccs92BUKvTabUllqHCS1R1ThYnVtQbUnBFtBuh09GGMnpLOR4noPl1Sr9I+KZ2cCQRJFCoSONQiKO5VHL8OveaHnry2MryqSc3+0bNOHIxmkrEW2VLNTeaWmd3evJiGPkW9o/ZXvJrk05RqVNy129F4nQjTdssur8BrHOAXnb2YgVjH2pDy/PHx8qa+jjTTPeTXj81h3QRE/Wmchrhx7sJHnx3imfEFy0jxWlnzdmKRd4z/AIk7+KICW8zy+sK6Noukx2dtHBEDsjUKM9WPVmY97MxLE+JNe3wOFWFoqmvr3OZia3Fnfly7EhRWkSn30pm8q3TWNtFaFnOPz99L2xx+dAbqK0ifyrfQCUUtFAJQRS0UBgYx4UuweArKigMOzHgKg+LOM7TTYw924UtnYijdJJjrtUdwyOZwBkc+dT9cN9NdmYdXsrudS1rtSMnGVVo3dmBHucMB37W8KAd8Relm3vISn0G/Vch4rhY13xSLzSRBnBI8N2CCQeRqU4D43h1CBo5Mbhymj6EHoJUHUKTg+Knl4ZfWpV1DowZWAKspyGB7wR1FNNQ4YSRu1j/Q3C80uEUbwfBx0kQ9CrdR4dawuW9k0ZlFxzTJSWNrdgrndGf1cncR4N4H+h5PY5cj31DaVxEd30a9RUlYHCdYpwOrW7Hr4lD6y/fT17Jo/WgO9O9CfXX3Hv8Ax99eTx+x5QbqYfNc4+x1KWJjVVp5S8n7PyIDinhWZj9L01hHdqu115bLlB0VweW8dxPkMjAIpvAfENvaRG1u91vcCRjJ2ylQzE8st3YGPax99dTtdSVuWcHvB5EGsNV0O2u1xcwxy45AsvrD91x6w+BrQo4uPD4FdPlmspZad0ujLSpzpz34/Z6ZjHiuwbUbcmyuIYxKEErlx+jQcn2kHnkDkfM9Kgm4m07SYext5V9UYYp+knlbvJI9nPgSPyDhvQ9ppOQkqj7Imbb/AOWT99TGkcA6fbENFbRlhzDyZlYHxG8kA+7Fb8sRh3Frelm7uySu+93b92snYxJzT+VZZK+ZQlgv9cO2FDaWR9qaTO6UeXQv+6vq+LV1Thzh2GwgEUA83dubyPjBZz+Q5AchTsz1raetWpjY7nDgt2PRerfNkcOUpb0ndjiSQeVNZJabXN+qjLECmwWSUZ/VR97t1I/ZH9fGtSEa2KluUlc2Y01Bb0nZBPclm2RDc5+SjxJ7hTHVtSS0iKqSzsQrMoy8sjcliiUcyxPIAefmay1DWEgCwwK7ySnCRoN085HXA7lHexwqjwqb4U4MMbi5vdr3OCI0XnFaq3VY8+1IRyaQ8z0GB19ds3ZcMIt6Wcnz9jn4nFb63IZR9e/sZcD8KNbhri5A+lTKAwBysEQOVgQ9+DzZh7TeQFWuilrsmgYGMeFLsHgKyooDDsx4Uu0eArKigMdg8BS0UtAJRS0UAUUUUAUUUUAU11PS4rmJoriNZI3GGRxkH+RHceop1RQHEOIeGbjh6U3Fnvn01m/SwMSWgyeoPcPB/g2eRN30XUYruBZrdt6OOR7we9WHcw7xV1liDKVYBlYEMpGQQeRBB6g1xfWdJbhy+FxBubS7lws0fNvo7noR7uZU94BU9xNXG5ZSsT3FWoW0K9nqS4gkP6OUozIHHPaxQbo5B1DDGR0IINMLDVWTnaXEeoQ9yCZBeIPAEkCb3NtbzNXPVtFhvbZopAJIpUGCpB5Hmro3iOTA1z3hXhGyedtL1W2iNzGC1tcIDCbq354bMZG6RQDnOTgHqVJNUizZPRarb3TbA22YdYpVMU6/wNhviMis+wmjPqkkefP8Kw1D0CWkgAS4vEA5qplWRFPkrLkfOsrH0U3kHKHV5to6LNbrMPd60nL4YrWr4GjX/wAkUzNTxVSmrJ5dNUbkvph1VT8cfjW5b2U9Iv8AyH863twxqK+zcWU379vLEfmkrD7qwOi6n9iw9/b3A+7sT+Nc57BwzfNfU2Px8ucV5+4KLhuiKvmzD8s0Gxc/rZlHlGMn5n+VNNU0PV1iZoVsGkHsxgzEt7ncooPvqsw6sAwTWLm+snJxs7BbeBj3hLiMOzDz3rWWnsXCQzcb92UePqP5Ul9Pe5abzUbWzAaQqpPRpmyzH9hOpP7ozUZo2tSau7LYyxIinDzSlWlHnFaA5/ik2jyarHw7oFkq9tZrE+7/AGhX7aRvfOxZvhmmXEHo3tbl+1CtBODkT257OQN4nHJj5kZ866kIQprdirLwNWc5Td5O7LPw9wpBZgmMM8r/AKyeQ75pP3m7l8FUBR3CpmuU/wBs6vpQ3TldStE5swGy7jQdWI6Pgc/rHzHWulaRqsd1BHPA26OVQ6HyPiO4joR3EGspiHlFFFAFFJS0AUUUUAUUUlALRRRQBRRWEg5cqAyBozWgxn/SlMZ/o/zoDdmjNN1jPTH8qqmpcau0722nW73k0RAmYMsdtC32XlY83GPYXwIz1AAulQfGcds9nJFettimHZdCzl25p2aqCWcEbgAD7Oe6qreX3ECKWS2s3PUIrHcPIlpgDXM/SHx/fyCGPUbIW7xmR0yG7J2IVQ4Rwyvt9YdWGJDyzg0BYvRf6Q4LOGay1C4Vfo0rLBIQ5V48nKrhSRggkAjOHx3VGekv0gQXstrHpYd7mOdWiuApjKs3qqke7BO5th5gD1R1zXNNbt1R9wlErOWbk/aYXPqs0gAyW5nBAI5ZA6VHQzsjBlJDKQwI6hgcg+/NRYHqH0QceSalautz/eLdwkjABQ4YHYxA5BvVcEDl6ue/Av1eaDxhbbJLywuptNvmXdPbBGktrmQcyY8AhMksfX5DJHLqereib0iHVbVlm2i6hwJNo2iRG9mQDu6EEDlkd24ASDoANFaDGf8ASgxn+jQG/NQXF/FNnY25a+ZNjAgREB2l8ljPtd3kM8yKpMnpVlubx7TSbcTspKmVmIQbeTScsARg/WJ9buHMZnNC9GqJL9K1Bhe3hwTJIB2ceOaiGM8lA8ceYC0BRNE4Sur+7F3p0B0W2P1wzdpOvcfo+dmPAYC8+rV16O1kQAO4kGPbKhHzjqQo2nPkFqK4r47tdNUfSZMyHG2GP1pnPdhAeQPi2B4Gq5Bq2u6id1vDBp0B9k3CmSdh47COXjgqPeagFq1W6jgjaWZlSNBl2Y4AA/Py76Z+ieyaLSYAylN5llRD1WOWV5EH/ayn41G2Poo7SVZtWu5b9kO5YmAjtlPj2IJB+4HvBroAFErEt3FopKRxy5VJAoNFaCh/0oMZ/o0BvzRmm6xnpj+VZdmf66UBvopuIzW+gFooooAopKKAWikooBvqMxSGRl6rG7D3hSR+Fea+D+IdZtrNhp8ZljldpS6RLcSq5wrFgpZlJ2j21r0veWoljeNs4dWQ464YEHHzrkMnojaJVDWNvcFAFWe2u5LWdgowHaN12Bz1PrYzmgOTaxxdqhc/Sbm8Vvss8kQHuQYA+VMJJby8K7zc3LLnYCZJtucZwDnGcDl5Cuz3GlPb4DycQweCpcwXCD3BJCcfCmxSNuUl9xGw71CSLnyztIqbMi6OXRejzUGG5rWWNftz4t1/7piorOHgtAQJ760Qn6kTPdSfAW6MhP8AGK6VHw/Z53Q6bdXMvdLqU+xAfFkRiz+7Z8RU7pdpcQL+iuRAxPsW9papbgfZEZjLkeZkzUqDZDmkc70/0aIwylrql0e4tHFYQn+OUyMR8BVi4M4Ym07WbZ9kUAm3Qm0jnaabsjE7GWQnltVkjJPIZxgVebeye4OLvUrnB+pFHFag+RkQM+Pc4q06Hw3bWgP0WJE3e04y0knfl5WJd/iTVWmtSyaehK1xPjfi6TUHu1Esltpdk3Z3EkQ/T3UxbYIo+7BbI8APWbOQB07jnVnttPnli5OFCI2cBHlZYlcnwUuGPkprzPr817p9vJplwoWJ5/pG/bkykALlZO9PVU4xkEc8cxQDz0bekgaRcTMITJBNgFS47VAhYoQ+3DHDEEYGevKrxqnpwmvt0OnRtb+ozNKV7a4IGBtghXlu59cnABPLGa4dSg0BY7K+ltbqSW5UyOWljE7PMf0ykBnSWORGZh47jjdnB5V27QPTZYx2MP0u4L3ATa4SORmcoSgkJ2hQXCh8E8t1efn1tjAISqcl2B9p7Ts+0MuzOdoG9i2QM92ccqjqA9Gn/wCRlhnlDdlftbIvw7Sr1wtxna6jGXtJQ+3G9CNsiE9NyHmPf0OORrzfoXpgvrO2FvD2HZqNq7oF3AeeMBj5sCT35qC0Hiye0vRdxNiTeWcABUkVjl0KqAAh8AMDljGBQHsmitdvMHRWHRlDDxwRkVsoAoopKAWikooBaKKKAKKSigFooooAopKWgI+4e5Vj2awyL1G52iYeRwjhvf6tVnV+JLzcUS2Vccji5XJPvKZHyq61DavpRLF0Gc+0O/PiKtG18ysr2yKHJLeseUFupPfJcu/3JDz+dZWOm3PaB7ieMqAf0MMW1CSMZZ3ZnOPLFWIw1ti09m9lSfhy+dZ7mGxGiGsxDUjPpzJjcMZ+P4VrENLkWGqxU/029aI+K96/mPOsRFWyO3JOAOZqG7kpFgu7RJ4mjkUPHIhVlPRkYYI+INc31rToYE+hawBNaf4F51eIdFFyV9aJwOQmHqsB62OeemwptUDwAHyFV/iSw9YOOjDa3vHT5j8KwJJuxnbaVzhXFXoQuYR2unn6bbMNymMqZQp6eqOUg80znwFc7vLCSFyk0bxuOqupRh71YA16JbhC2ySsZj3HLCGWWFWPiUidVJ88US6DJt2x3U23/KuAt5Dy7tlwGYfBhV+GynER5wxRiu+y8K5PrWGkS+apNan4qm8fKnmn6NNF+oh0yzP24bVp5h7pJSo+41XdZbeRxXReAL+75wW0pXr2jDs48ePaPhfvqw2Po0jyY2uBc3BBVYbT14o3PJTcXTDs41B6gZJxgV1Sbhvtzm9mnu+/bNJiHPlBGFj+YNTWmaYAVjiVVUYwqqFVR34A5CrbnUjf6EtLq5tIY4zDc3MiRordjCSGZVAJ3uVTmf2qhLfirVZbqJRpZhtjIBLLLNG0gjPVgisNpH8VXiisZcWiiigCiiigCiikoBaKSloBKRmxWVYsuaAwE3jSmYUhgpexHnQCCfl5+FAmFAgH9fzpexHnQCdop7vurZTebC4xzPdWh5GPU/AcqmxFzO/mUrtPrHy7j76ixDTwQ04hsvH5Va9itrjBLUnoCfhUnbWwQZPXvP5CnAXHShlzUN3LJWNYm8aSR1IIIyPAjkfnWRho7EVUkr2qWqqw2LgEdOoz5fdypmIqtTWanrzH5jzqIubHa2OeO73VljIxyiN9Osg7et7I5n49BU3JpcRHsAe7l+FRtmuxge7ofdU5VZN3JilYYf2JH4H507gtlQYUAfifea20VW7ZayEoZsUtIy5qCTWJvGlMwoMNHYigEE/Lz8KBMPjQIB/X86XsR50ACYf151nWHYCtlAJRS0UAlFLRQCUUtFAJRS0UBg0YPWgRDwrOigMQopaWigEopaKASilooBK03UO4eY6VvooCL7Gnls/LB+H8q2mIVj2Yq1yLWNlFC0tVJEopaKASilooBKKWigEopaKASiiloD//2Q=="/>
          <p:cNvSpPr>
            <a:spLocks noChangeAspect="1" noChangeArrowheads="1"/>
          </p:cNvSpPr>
          <p:nvPr/>
        </p:nvSpPr>
        <p:spPr bwMode="auto">
          <a:xfrm>
            <a:off x="190500" y="-212725"/>
            <a:ext cx="304800" cy="3048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th-TH"/>
          </a:p>
        </p:txBody>
      </p:sp>
      <p:sp>
        <p:nvSpPr>
          <p:cNvPr id="6148" name="AutoShape 4" descr="data:image/jpeg;base64,/9j/4AAQSkZJRgABAQAAAQABAAD/2wCEAAkGBhQREBUUEBQUFBQVFBUVFBQVFBcWFBQUFBcXFxcXFRUYHCYeGBkjHRUUHy8hJCcpLC0sFh4xNTAqNiYsLCkBCQoKDgwOGg8PGiwkHyUsLCwsLCwsLCwsLC0qLCksLCwsLC0sLS0vKSopLCwtLCwpLCwsKSo1LCwsLCosLCwsLP/AABEIANwA5QMBIgACEQEDEQH/xAAcAAABBAMBAAAAAAAAAAAAAAAAAQQFBgIDBwj/xABGEAACAQMCAwQGBgcFCAMBAAABAgMABBEFEgYhMRNBUWEHIjJxgZEUQlKhscEjM2JygtHwFTRDU/FEZHN0g5Ki4QglYyT/xAAbAQEAAgMBAQAAAAAAAAAAAAAAAQIDBAUGB//EADQRAAIBAgMGBAQFBQEAAAAAAAABAgMRBCExBRITQVFxYaGx0SIygZEUweHw8QYjMzRCFf/aAAwDAQACEQMRAD8A7jRSUUAtFU3VvSnawytFDHc3jxnEgtITMIz4O+QueR5AnpUrwnxlb6lGz25cGNtksci7JY28HX58wSOR8DQE7RSUUAtFJRQC0VBcS8Xw2QCtukmcZjt48GV/PnyRB3uxAHv5VSrj6XqJP0p9kJ/2aFmWEDwmlGHmPiOS/smobSJSuWzU/SFaROY42e5lHIxWy9qynwdwRHGf3mFREnF9/N+pgt7ceMztPJj/AIcW1Qf+oaaW0cMKhIl345BIwFjX5cvlToGZum2MeQyfmf5VzMRtXD0MpSz6LNm7TwVSSu8l45fqYBb9/wBZfyLnuht4Ix8DIsjffSjSZu/UL/P78A+4QYraukO3V5G9xIH3VmOGT4SfM1of+4pfJTkzL+DgtZr7fwYrZXK+xqdyP+LFayD4/oVP305jv9Sj6NZ3ajuKyWsh/iBlTPwFNm0Fl6GVfi1a+ymT2XDeTDn8xg1eO3aN7VIyj3RDwN/kmn5ErHx9HHgX0M1mem+VQ9vn/mIiyKP39tWWC4WRQyMGVhlWUgqwPeCORFU2HX2XlMpXuJ9pT8etYw6EgPa6dL9EkY5KoA1rKf8A9LfIQ5+0mxvOuvQxVKur05JmnVoVKXzIvFFVzS+Kz2i299GLe4blGQd1vcEf5EpA9bv7NgGHmOdWKtkwi0UlLQBRSUUBzp7Qao8096S1pFNJDb2gdljfsHKPNMFI3sWVtoPJQOhJpzaW39lXVusLN9BupOwMLMzrb3DAtE0JYkqj7SpXOASCPCo+zLR/TLX60V/KwH/43v6eI+7cZF961NcWJvm061HtPdpOxx0jsV7Vj5Zbsl/irEm99k8i50UlFZSBaKSloBKp/pR1d4bNIonMcl3PHaq4OCna53EHuOFIz3bquFUP0z6U8um9tD+ss5o7oDxEWQ3yDFv4KAmdC0WOzhSC3XbGgAAwMsQACzcvWY9Sf6EVwVGHvdUuF/xLtbckf7rGEPLHI5Y+/rVp0q7WeKOaPmkqJIp/ZcBh+NVj0SuGs5m73vrtm/eMp6/DFUirAtqscYOflk1lk+fyrfiirg0K7cuvyqt8XcYmBvo1oFe6ZQWLc47ZD0klx1J57U6t15AZp1xlxMbSJUhAe5mJSBD7II9uWTv7NAQT4kqvVqqel6etvGZJCZHdixZvbnlbq7/kOgAAHICsdSooRbbLwg5uyMLDR0hDS3DM8khy7uczTt3bj3KO5RgAdMd8iIXmxv8AUTujXw/a8a2Wdmztvk5ufko8B4VNwwhPf4147FbQq4tuNJ7sOvNnYhThh11l6dvcbWekgDptHh309CInQZPzpRk1sSCsFKEKfyRu+rMNSbl8zNf0ph05e/x+VBuH8T8h/KnIiFLsFbfFqPma/wAPQZCd+mT3d2T0591YvIT7QB+HP54p8YxWDQ1SUpvx75lk0RMtsrDly8j0+dR0untE26I7T3r1VveKn5IabyJ48xXPneEt+n8L8Dcp1GlbVdGNYbuK7ja3uowwYetG/POOjKevLqCMMOo8ays9Tk090iu3Mtq5CQXbnLxseSw3Td+eiy9/RufMtb2xDcxkEc1YciDTrTr5Zke3uVVtylXRhlZEPInH4j416XZm1fxH9qrlP1NbE4VJcSnpzXT9C20jnlyqrcPXr2swsbhi6sC1lMxy0kajLQSHvljHMH6yYPVWq1V3zmjfcR48/wAflWnUNRWCJ5JmCRopZ3bkFUdSTj+vup9iqbx2wlubG2cZiaSW5mXudLKPeqMO9TI8Rx+zQEXabppzdygo9yII7eEj147aNzIryjHOR2YnHcCB44neIrCVZobu3XtJLdZEaHoZIJdhcRnGBKDGpHjzHhWfDNmZGa5l5sxIXy8T+Q9xqxVhjJvMl9CM0PiKK8j3277wDtdcYeNx7SSKeaMOmD+HOpiuc6lw/nU5v0ssE8kQuLa5hIV9qFY5oJVxsnRWMTgOCcSkZ5U/teNJrMhNWVezJCpfwg9gSeQFxHzNu/TnzU56gVkUkQXeisY3DAFSCCAQQcgg9CD3ikqwK3xLxwttMttBE93eONy28ZA2p9uaQ8ok8z/7qK1biPU2gdP7I3NIjJyvIXj9cFfW5Bsc+Yx8abeikCS3N24zcXckslw59rcsjosfkiBQAOlHpB0u9t45byxv50KeubZ0WaNskAJGu0lckjkQ3XqBVN67BYOANBlsdOgt7hw8kakErnA3MzBQT1Cg4z5VV2jn0G4nmVDPplxKZ5Qn66zkf23C/Xi6dOgA6Y9Zzw/xvqcturS6RMZMes3axQKx8RHMQy58OdTen8RpeJLFJFJDLHhJ7eYDcqyA4OQSrow3YYcjg1DbWYLJbXKyIrxsGR1DKw5hlYZBB8CCDRc3KxozyMFRFLMx5BVUZJJ8AATVR9Ek5Olxxscm3kntyT4RSsF+SlR8KT0j3u9YbNf9oYtN/wAtBhpAf32MUfudqvcEDpshu5pL2fK9qB2atyMNqvONPJm/WN5tj6oqStUMr7yPKNfsr4+/+u6tU68ljH1vWfyA6D+vCpiyiwM/L3V5HbOKdSosNF5ay9js4WnwqfE5vTt+vp3HMSBRy/1rfGmaZ3l/HBG0s7rHGgyzMcAD+fdjqc1SYfSrcXbsmkafJcKpwZpG7NM/gPHmwPlWtQw86q+FfCvojDUqKPc6YkeKzqgx8aapB617pTGP6z2sqyuo8eyBJPzFW3QeIIL2ES2zh0Jwe5kYdVdTzVh4GtqVGUFfl1Wfoa+9ckaKKKxAKiuIeJrexjEly+3cdqKAWkkb7MaDmx5jyGeeKlap/DYhYTaxesuCZFtmfmLe0jcxrsX/ADJCCxIyTvUDrg7mEw3HnZ6LUpOW6hu/Gt843QaNdNH3GWRIXI/4RBNZaJ6QILmb6PNHLaXX+RcLsZv3G6N9xPcDV60nUPpEKS7HjDjIR8BwMnG4AnBIwcZ5ZxVX4r0m01ZpbKYGO5hXfBKRh15Ke0hYH1kDFQy8j0yBlWrq1dl0ZxaSs+pijiLWd9dPHsPJY6i723PJk5Opyp/KmHAeuSzxS295/e7OTsZz9vGdknnuCnn34z31OTpXiMXRnhqnRxZ2qFW6uYXMAvrXaG7OVSHik6mC4j5ow8QD1HerEd9TnDGt/S7dXZdkqlo54/8ALnjO2RPdnmD3qynvqtWUvZTj7MvL3OOh+PT4inVpL9G1Md0V8hU+Au7dcqfIvCGHvgFe42di1iqCnz0fc5uLo8KeWjzX78Cc4o14WVpLcMpfYvqoOryMQkafxMyj41VtC0Cd5/pF5M0s/ZSxnnthi7UDclvEByUFVBdiS23NbvSTfiRYrKAGW7kmgmSJfqxwyq7STN0jjwpGT1PQHnibtZcMc+Pd5VuVHY1UbuHFxaxjvw2ffubNSVNZb6KJQZHSMM20FmVAXbJwCSMscMce+sL7WYIYzJNNGiAZLM6gfjzqqWRDIHio/wD9+n7faDXef+Ebc7vhv7D4kVm/XorqfVkjYAhkJwdynkV59e7vrTazQ3T/AE6GUTLJEI4iOSxxg7nXHUOz43ZwfUQY5c1ukPtwk5XmR9ZfPzX+jVJPMvEj/R/d7J72GxzNYxSp9HJJ2RO2/toonb2kUhDgchv86KrN7qN4l5OeHVEsT9m10FAa3S6w27siTtJI27tvgM0VsrQoO+FeIhbS6iwjlezTUJNjxpv7PduMzbAdxiVgp9UHAfOOtdO0zU4riJZYJEkjbo6MGU/EdD5da5bomonRpzZ6gvZRyTSvbXf+DKHbdh2+o4yOvTvwME2O64EjaUz2U81jK/ORrcjspfOSE+oT58uvfWJ65kl5rn0eqJc6vPJbnfHDaLbyyLzRpzMZAgboxRd2cdN2KLjgEz/33Ur64T60XaLDG48GWMcx8qjJLaHT9QtoLFBHHcRzfSIlZioESgxzEMTtbO5M94PkKiWgRN+h8/oL7wGqXYHu/Rn8zTO6m7fU7qXqsRjtI/dEvay/OSXb/wBMVJeiSPGnvIeXb3d1MM9cNKVB+SCq7w9MTa9qfamaec+OZ5XkH3Mo+FXm7RLQV5WJex9Z3fxO0e5eVTUXQYqJ01MIo8qmbRM184jUlWryl1Z361oqy0WX2IbizgddTEKSzSJFG5d40xiUkADJPsketg8/aNWbT9Ojt4ligRY40GFRRgAfz8+prakeK2V2U5RiqbeSOVKzdwqFXhdEvfpcLGJnUrcIoGy4GPUZx3SKee4cyMg9amqKlSa0K2CisRIKC48aiwFYcq5PresCLTdKiYerDDPJNH0JuNOjCGNvMSMze9Aa6v2gxVZ4j4Btb0733xSesd8bYyXTs2LxsCjErhScZIAGeQro7PxSw87yWWXka2KoutSlBc019zkeh+n28t4WjeOGU5YxswZezyc7SFPrKO7ofM1YeGuKZLtbS7f9et9DGxAxuMsixSYHcGjlPLxHkKhdV/8Aj9cqxNtPDKncHLRyHyxgrn+IfCpjSeBdRjaCGCFbeKHc/bzSROTOwI7YRxM24oGYovIZ2knliu9TxtG0pOazX1ObisI5yoxpq27JPwSS0+uhaeHUEutarPH+qDQW+R0aaKMCT4qRj41ZLhay0Dh6OytkghyQuSzNzeR25s7nvYn8h3Ut2cA14nadRVZyqcvY9FhssiG1CLKnHUcx5EcxWPFrs+nNPDymhCXcRxnbJB+kIx35USLjwY1lNy99ONIw1uUboGdD+63P8GrL/TtXdnOn1V/sbWOp3pKXR+v8ETpZitInZZe1klAlu72Q4ablnkT7EQHQdMVs0eK91AdrbS/QrUD9FI8Cyy3P7fZyY2RfZ7269MVF8AcFvdwxPqBX6NDhI7cNnt3gOztLj9kFOUfeRk+B6zvAHdgV6+MM7yOK30Kpb+j5ZHV9Sne/KZ2RyxxpbKWGC3YINrNgkZbOM8sU+teANPicPHZWysDkHsUJB8Rkcj7qnRKMZzS9oMVlKlN4h4Rljke60zaJH9a4tWO2G6/aB6Rz+D9D9bvNQmn8XxF928QSRt+linIjkiP1hIjHpjvGQfGumiQeIphqPDttcMGuLeCZl9lpIkcj3FgSKxygpZkp2Kz6NSGa+ktwRZSXRe0yCA2UAmaMHpGZAcd3WirqiAAAAAAYAHIADoAKKyEHKvSrYpHqFvdXidrZNCbZty7kt5WcsJGXuDA7dw5jb7q3Wel6hYoo05Uv7NsGOKSYRzQKeipMx2yRc+Wckfeekajp8dxE8UyLJG6lXRhkMD/XXurkHAcd/C91HpssEtpFcyxQRXZkDYQ89jxj1Rk9DyPXAzWOS5klqmtNSnT9MYbFCMHs5DcXH8LFVjQ47/WNc/8ApJt9QubKyEk91ddgqSSPu7P1W7VpG6qFBD8h4eHO532g63eZFxdWtlF3/RleSXH7z4x7wwrR6GNIhgl1BVHayRXPZG8YevKpAJQ5JwVZTnB55GegqEswXaz0oWViIozlYICASObFEJJI8zk/GqBo8hWwtv8Al4fHnlE6+NXXjHjWys4nS6nRXZGURL68p3KQMRrzHXqcDzqiaQ+7T7U/7tFn4Rrn8DVMTfhyt0foZsPbiRv1XqWi26D3D8BUranFRVoeQ9wqUtzXzjD1JOd2dmsrElEazrSkgA5kDJAGTjJPQDzrdXbjmjlvUKRlzS0VYg1mM0dn5/1862UVbfYsahEc9fD7qXsvP7q2UU32LGvsvOtlVaD0gRHVZNOkRo5FAMTsRsmygcgd4OCcdc7T0PKrTUzjJW3u4VuRi/So29FST9KjruuZj8qTM9HUhbkVlpr4jl7sOp+agflSXRpu7Ytpj4ui/cp/OrbAv+JXZm/iv9d/T1Jf0fOXtG6erd3iD3C4kwfPr99WfsPP7v8A3VX9Fq//AFwb7dxeP8Dcyj8qt1fQDzxoEB8fu8Ky7Dz+6ttJQGrsPP7q3UUUAUUlFAFcj4z0KWw1KBtJl7Oa/lkaW3kG63JRd8k3LmnXnjmc8vCuuVzfie7SDiG3kumEcT2MkcDudsfb9rl1LHkCUI6+K1WWgNHF2m621k7Q3EDOAMx20MiysCQG2PI7cwCTyAPLlzqA0LhrVnthBHs0m0HOTa2bmRjjc8sxOQx8iuBgbcCum6jxjZ2ce65uYUHUDeGdv3UXLN8BVQudQv8AVWxp9uba3J/vV4CpYfait+p8ieXuqmdsiSNtdG0zSl7U7ZZQcm4uDy3d+0Hmx9wGfOk4JuEnsECHKq80anGPVEjbOR6eoyVa9C9EdrC4luy19cf5lxzRT+xD7Kj35xTTUrb6PqkyYwlzHHcJywN8QWCZR/CLdv4jUOGWZeMrPI2aXJlF8RyPvFTFu1Q6J2czL3N66+49fvzUnA9fOJ03QxEqb5M79Vqa3lzzG3GXCq6lZPAW2NkPE/2JVztJ8uZB8m8apfB3pBm0+T6Drm6Nl5Q3D5KsvQBnHtL4Pz8GxiunQPSappEN1GY7mJJUP1XUHB8R3g+Ywa72Hrrh8OauvNdjkVI2ldDm3uVkUPGyuhGQysGUjyYcjWyuT6j6Lfo0rHTLu4sznO0OzRnI6HBBx791ZovEtuAVNveL3ZEYbHmD2bZ+JrJRpwxMnGjK7Wqaaa/LzImpQSclqdVorlg9Imsxcp9HkfziWYD5gOKfW3pPvG9rRb8HyVyPmYhWZ4Cuv+fNFN+J0WiufvxjrEwxa6OyHua4mCj4qdn40zm4P12+/vt7HaRHrFbZ3Y7xlcZ+Lmrw2dWlrkHUQz9MWnQTywG2l/8As0ZViii9aR1Dbhvx+q2HLhmIx63vDjhv00xr+g1dWtrmP1XfYTGxHeyqCUY9cAEd4I6DdeaFbaDalrVDLdzsIYS+Glmmc+qO4BAfWIGOgBySKtHD/B0UNmkFwkc7EmSdpEV+0nk9aRzuHPnyHkoraxNOlQpRhO8ny5NFItyd0NLv0paYibvpkZ8lDs3/AGquaaaXxFPeSb0tzDaAHDzgrPM3cY4wfVTvy2c93lOw8N2kLboba3jb7SQxqw9xAyKyuHrzmMqUtxxitebfokb1GMr3ZE3LVG65eCKyVjyDM8p/dQH8ttP79e5fachV955VA8XQ/SbmGyj6O8dvy7k9uc/CNX+VbP8ATlD4pVfobOPmlSjHq/Q6BwDYGHTLRG9rsEZ/35Bvf/yY1P0KMDlRXsjhhRS0lAFFFFAFLSUUAUy1fRYLuPsrmJJUJztdQQD4jwPmOdPqxdsCgIHR+AbC0bdb2sKOOj7dzj3M+SPgan60iU++lMx7qA21VfSHp5NulzGpaSzftsD2nhIKzoPfGSwH2o1qxrOSPz99L2px/X4UBSpSJYFliIYxgOCPrxMM5HiMYPw863WswIBHQ0ysrc6fcmD/AAX3SWvlGTmS3/6ZOV/ZI67TTi5t+wcFf1Mhyh7lbvQ/l/6rye3cC3bEQWa17dTsYOqpx4T15fmvz+5LwSU+ikqGhlp9HNXFw9bIVaZB8YXM8KPLbwduwKkR7iu5B7W0gc2x3fj0LrhH0n2N8AqyCGfo1vMQjhuhCk8n5+HPxApxNrSSK6IQxBCsMg7TyOCAcg4xyPjXC+LrP+0NQmNvEXEbCI9mi+uUHrSO55dSRk9Qo5129jVoQq1IJZP4nLS3g/vka+IhKUYt66JHp6ivNdno2tWPKOW6jQD1UWTeoBXIJj3EAZI6A5xW7TOPtclcRw3TyN1wbaHkByO5inI58Tg+NenVWm02pLLXPQ0nCSyaPR1NtR1GKCNpJ3WONRlnchVHxNcUvbriLYTJcEAgkBEtkYYBP2Qc+4/GqfoHC1zq93tuZ5pNpBlldmfs079hYkHPRccs92BUKvTabUllqHCS1R1ThYnVtQbUnBFtBuh09GGMnpLOR4noPl1Sr9I+KZ2cCQRJFCoSONQiKO5VHL8OveaHnry2MryqSc3+0bNOHIxmkrEW2VLNTeaWmd3evJiGPkW9o/ZXvJrk05RqVNy129F4nQjTdssur8BrHOAXnb2YgVjH2pDy/PHx8qa+jjTTPeTXj81h3QRE/Wmchrhx7sJHnx3imfEFy0jxWlnzdmKRd4z/AIk7+KICW8zy+sK6Noukx2dtHBEDsjUKM9WPVmY97MxLE+JNe3wOFWFoqmvr3OZia3Fnfly7EhRWkSn30pm8q3TWNtFaFnOPz99L2xx+dAbqK0ifyrfQCUUtFAJQRS0UBgYx4UuweArKigMOzHgKg+LOM7TTYw924UtnYijdJJjrtUdwyOZwBkc+dT9cN9NdmYdXsrudS1rtSMnGVVo3dmBHucMB37W8KAd8Relm3vISn0G/Vch4rhY13xSLzSRBnBI8N2CCQeRqU4D43h1CBo5Mbhymj6EHoJUHUKTg+Knl4ZfWpV1DowZWAKspyGB7wR1FNNQ4YSRu1j/Q3C80uEUbwfBx0kQ9CrdR4dawuW9k0ZlFxzTJSWNrdgrndGf1cncR4N4H+h5PY5cj31DaVxEd30a9RUlYHCdYpwOrW7Hr4lD6y/fT17Jo/WgO9O9CfXX3Hv8Ax99eTx+x5QbqYfNc4+x1KWJjVVp5S8n7PyIDinhWZj9L01hHdqu115bLlB0VweW8dxPkMjAIpvAfENvaRG1u91vcCRjJ2ylQzE8st3YGPax99dTtdSVuWcHvB5EGsNV0O2u1xcwxy45AsvrD91x6w+BrQo4uPD4FdPlmspZad0ujLSpzpz34/Z6ZjHiuwbUbcmyuIYxKEErlx+jQcn2kHnkDkfM9Kgm4m07SYext5V9UYYp+knlbvJI9nPgSPyDhvQ9ppOQkqj7Imbb/AOWT99TGkcA6fbENFbRlhzDyZlYHxG8kA+7Fb8sRh3Frelm7uySu+93b92snYxJzT+VZZK+ZQlgv9cO2FDaWR9qaTO6UeXQv+6vq+LV1Thzh2GwgEUA83dubyPjBZz+Q5AchTsz1raetWpjY7nDgt2PRerfNkcOUpb0ndjiSQeVNZJabXN+qjLECmwWSUZ/VR97t1I/ZH9fGtSEa2KluUlc2Y01Bb0nZBPclm2RDc5+SjxJ7hTHVtSS0iKqSzsQrMoy8sjcliiUcyxPIAefmay1DWEgCwwK7ySnCRoN085HXA7lHexwqjwqb4U4MMbi5vdr3OCI0XnFaq3VY8+1IRyaQ8z0GB19ds3ZcMIt6Wcnz9jn4nFb63IZR9e/sZcD8KNbhri5A+lTKAwBysEQOVgQ9+DzZh7TeQFWuilrsmgYGMeFLsHgKyooDDsx4Uu0eArKigMdg8BS0UtAJRS0UAUUUUAUUUUAU11PS4rmJoriNZI3GGRxkH+RHceop1RQHEOIeGbjh6U3Fnvn01m/SwMSWgyeoPcPB/g2eRN30XUYruBZrdt6OOR7we9WHcw7xV1liDKVYBlYEMpGQQeRBB6g1xfWdJbhy+FxBubS7lws0fNvo7noR7uZU94BU9xNXG5ZSsT3FWoW0K9nqS4gkP6OUozIHHPaxQbo5B1DDGR0IINMLDVWTnaXEeoQ9yCZBeIPAEkCb3NtbzNXPVtFhvbZopAJIpUGCpB5Hmro3iOTA1z3hXhGyedtL1W2iNzGC1tcIDCbq354bMZG6RQDnOTgHqVJNUizZPRarb3TbA22YdYpVMU6/wNhviMis+wmjPqkkefP8Kw1D0CWkgAS4vEA5qplWRFPkrLkfOsrH0U3kHKHV5to6LNbrMPd60nL4YrWr4GjX/wAkUzNTxVSmrJ5dNUbkvph1VT8cfjW5b2U9Iv8AyH863twxqK+zcWU379vLEfmkrD7qwOi6n9iw9/b3A+7sT+Nc57BwzfNfU2Px8ucV5+4KLhuiKvmzD8s0Gxc/rZlHlGMn5n+VNNU0PV1iZoVsGkHsxgzEt7ncooPvqsw6sAwTWLm+snJxs7BbeBj3hLiMOzDz3rWWnsXCQzcb92UePqP5Ul9Pe5abzUbWzAaQqpPRpmyzH9hOpP7ozUZo2tSau7LYyxIinDzSlWlHnFaA5/ik2jyarHw7oFkq9tZrE+7/AGhX7aRvfOxZvhmmXEHo3tbl+1CtBODkT257OQN4nHJj5kZ866kIQprdirLwNWc5Td5O7LPw9wpBZgmMM8r/AKyeQ75pP3m7l8FUBR3CpmuU/wBs6vpQ3TldStE5swGy7jQdWI6Pgc/rHzHWulaRqsd1BHPA26OVQ6HyPiO4joR3EGspiHlFFFAFFJS0AUUUUAUUUlALRRRQBRRWEg5cqAyBozWgxn/SlMZ/o/zoDdmjNN1jPTH8qqmpcau0722nW73k0RAmYMsdtC32XlY83GPYXwIz1AAulQfGcds9nJFettimHZdCzl25p2aqCWcEbgAD7Oe6qreX3ECKWS2s3PUIrHcPIlpgDXM/SHx/fyCGPUbIW7xmR0yG7J2IVQ4Rwyvt9YdWGJDyzg0BYvRf6Q4LOGay1C4Vfo0rLBIQ5V48nKrhSRggkAjOHx3VGekv0gQXstrHpYd7mOdWiuApjKs3qqke7BO5th5gD1R1zXNNbt1R9wlErOWbk/aYXPqs0gAyW5nBAI5ZA6VHQzsjBlJDKQwI6hgcg+/NRYHqH0QceSalautz/eLdwkjABQ4YHYxA5BvVcEDl6ue/Av1eaDxhbbJLywuptNvmXdPbBGktrmQcyY8AhMksfX5DJHLqereib0iHVbVlm2i6hwJNo2iRG9mQDu6EEDlkd24ASDoANFaDGf8ASgxn+jQG/NQXF/FNnY25a+ZNjAgREB2l8ljPtd3kM8yKpMnpVlubx7TSbcTspKmVmIQbeTScsARg/WJ9buHMZnNC9GqJL9K1Bhe3hwTJIB2ceOaiGM8lA8ceYC0BRNE4Sur+7F3p0B0W2P1wzdpOvcfo+dmPAYC8+rV16O1kQAO4kGPbKhHzjqQo2nPkFqK4r47tdNUfSZMyHG2GP1pnPdhAeQPi2B4Gq5Bq2u6id1vDBp0B9k3CmSdh47COXjgqPeagFq1W6jgjaWZlSNBl2Y4AA/Py76Z+ieyaLSYAylN5llRD1WOWV5EH/ayn41G2Poo7SVZtWu5b9kO5YmAjtlPj2IJB+4HvBroAFErEt3FopKRxy5VJAoNFaCh/0oMZ/o0BvzRmm6xnpj+VZdmf66UBvopuIzW+gFooooAopKKAWikooBvqMxSGRl6rG7D3hSR+Fea+D+IdZtrNhp8ZljldpS6RLcSq5wrFgpZlJ2j21r0veWoljeNs4dWQ464YEHHzrkMnojaJVDWNvcFAFWe2u5LWdgowHaN12Bz1PrYzmgOTaxxdqhc/Sbm8Vvss8kQHuQYA+VMJJby8K7zc3LLnYCZJtucZwDnGcDl5Cuz3GlPb4DycQweCpcwXCD3BJCcfCmxSNuUl9xGw71CSLnyztIqbMi6OXRejzUGG5rWWNftz4t1/7piorOHgtAQJ760Qn6kTPdSfAW6MhP8AGK6VHw/Z53Q6bdXMvdLqU+xAfFkRiz+7Z8RU7pdpcQL+iuRAxPsW9papbgfZEZjLkeZkzUqDZDmkc70/0aIwylrql0e4tHFYQn+OUyMR8BVi4M4Ym07WbZ9kUAm3Qm0jnaabsjE7GWQnltVkjJPIZxgVebeye4OLvUrnB+pFHFag+RkQM+Pc4q06Hw3bWgP0WJE3e04y0knfl5WJd/iTVWmtSyaehK1xPjfi6TUHu1Esltpdk3Z3EkQ/T3UxbYIo+7BbI8APWbOQB07jnVnttPnli5OFCI2cBHlZYlcnwUuGPkprzPr817p9vJplwoWJ5/pG/bkykALlZO9PVU4xkEc8cxQDz0bekgaRcTMITJBNgFS47VAhYoQ+3DHDEEYGevKrxqnpwmvt0OnRtb+ozNKV7a4IGBtghXlu59cnABPLGa4dSg0BY7K+ltbqSW5UyOWljE7PMf0ykBnSWORGZh47jjdnB5V27QPTZYx2MP0u4L3ATa4SORmcoSgkJ2hQXCh8E8t1efn1tjAISqcl2B9p7Ts+0MuzOdoG9i2QM92ccqjqA9Gn/wCRlhnlDdlftbIvw7Sr1wtxna6jGXtJQ+3G9CNsiE9NyHmPf0OORrzfoXpgvrO2FvD2HZqNq7oF3AeeMBj5sCT35qC0Hiye0vRdxNiTeWcABUkVjl0KqAAh8AMDljGBQHsmitdvMHRWHRlDDxwRkVsoAoopKAWikooBaKKKAKKSigFooooAopKWgI+4e5Vj2awyL1G52iYeRwjhvf6tVnV+JLzcUS2Vccji5XJPvKZHyq61DavpRLF0Gc+0O/PiKtG18ysr2yKHJLeseUFupPfJcu/3JDz+dZWOm3PaB7ieMqAf0MMW1CSMZZ3ZnOPLFWIw1ti09m9lSfhy+dZ7mGxGiGsxDUjPpzJjcMZ+P4VrENLkWGqxU/029aI+K96/mPOsRFWyO3JOAOZqG7kpFgu7RJ4mjkUPHIhVlPRkYYI+INc31rToYE+hawBNaf4F51eIdFFyV9aJwOQmHqsB62OeemwptUDwAHyFV/iSw9YOOjDa3vHT5j8KwJJuxnbaVzhXFXoQuYR2unn6bbMNymMqZQp6eqOUg80znwFc7vLCSFyk0bxuOqupRh71YA16JbhC2ySsZj3HLCGWWFWPiUidVJ88US6DJt2x3U23/KuAt5Dy7tlwGYfBhV+GynER5wxRiu+y8K5PrWGkS+apNan4qm8fKnmn6NNF+oh0yzP24bVp5h7pJSo+41XdZbeRxXReAL+75wW0pXr2jDs48ePaPhfvqw2Po0jyY2uBc3BBVYbT14o3PJTcXTDs41B6gZJxgV1Sbhvtzm9mnu+/bNJiHPlBGFj+YNTWmaYAVjiVVUYwqqFVR34A5CrbnUjf6EtLq5tIY4zDc3MiRordjCSGZVAJ3uVTmf2qhLfirVZbqJRpZhtjIBLLLNG0gjPVgisNpH8VXiisZcWiiigCiiigCiikoBaKSloBKRmxWVYsuaAwE3jSmYUhgpexHnQCCfl5+FAmFAgH9fzpexHnQCdop7vurZTebC4xzPdWh5GPU/AcqmxFzO/mUrtPrHy7j76ixDTwQ04hsvH5Va9itrjBLUnoCfhUnbWwQZPXvP5CnAXHShlzUN3LJWNYm8aSR1IIIyPAjkfnWRho7EVUkr2qWqqw2LgEdOoz5fdypmIqtTWanrzH5jzqIubHa2OeO73VljIxyiN9Osg7et7I5n49BU3JpcRHsAe7l+FRtmuxge7ofdU5VZN3JilYYf2JH4H507gtlQYUAfifea20VW7ZayEoZsUtIy5qCTWJvGlMwoMNHYigEE/Lz8KBMPjQIB/X86XsR50ACYf151nWHYCtlAJRS0UAlFLRQCUUtFAJRS0UBg0YPWgRDwrOigMQopaWigEopaKASilooBK03UO4eY6VvooCL7Gnls/LB+H8q2mIVj2Yq1yLWNlFC0tVJEopaKASilooBKKWigEopaKASiiloD//2Q=="/>
          <p:cNvSpPr>
            <a:spLocks noChangeAspect="1" noChangeArrowheads="1"/>
          </p:cNvSpPr>
          <p:nvPr/>
        </p:nvSpPr>
        <p:spPr bwMode="auto">
          <a:xfrm>
            <a:off x="190500" y="-212725"/>
            <a:ext cx="304800" cy="3048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th-TH"/>
          </a:p>
        </p:txBody>
      </p:sp>
      <p:sp>
        <p:nvSpPr>
          <p:cNvPr id="6150" name="AutoShape 6" descr="data:image/jpeg;base64,/9j/4AAQSkZJRgABAQAAAQABAAD/2wCEAAkGBhQREBUUEBQUFBQVFBUVFBQVFBcWFBQUFBcXFxcXFRUYHCYeGBkjHRUUHy8hJCcpLC0sFh4xNTAqNiYsLCkBCQoKDgwOGg8PGiwkHyUsLCwsLCwsLCwsLC0qLCksLCwsLC0sLS0vKSopLCwtLCwpLCwsKSo1LCwsLCosLCwsLP/AABEIANwA5QMBIgACEQEDEQH/xAAcAAABBAMBAAAAAAAAAAAAAAAAAQQFBgIDBwj/xABGEAACAQMCAwQGBgcFCAMBAAABAgMABBEFEgYhMRNBUWEHIjJxgZEUQlKhscEjM2JygtHwFTRDU/FEZHN0g5Ki4QglYyT/xAAbAQEAAgMBAQAAAAAAAAAAAAAAAQIDBAUGB//EADQRAAIBAgMGBAQFBQEAAAAAAAABAgMRBCExBRITQVFxYaGx0SIygZEUweHw8QYjMzRCFf/aAAwDAQACEQMRAD8A7jRSUUAtFU3VvSnawytFDHc3jxnEgtITMIz4O+QueR5AnpUrwnxlb6lGz25cGNtksci7JY28HX58wSOR8DQE7RSUUAtFJRQC0VBcS8Xw2QCtukmcZjt48GV/PnyRB3uxAHv5VSrj6XqJP0p9kJ/2aFmWEDwmlGHmPiOS/smobSJSuWzU/SFaROY42e5lHIxWy9qynwdwRHGf3mFREnF9/N+pgt7ceMztPJj/AIcW1Qf+oaaW0cMKhIl345BIwFjX5cvlToGZum2MeQyfmf5VzMRtXD0MpSz6LNm7TwVSSu8l45fqYBb9/wBZfyLnuht4Ix8DIsjffSjSZu/UL/P78A+4QYraukO3V5G9xIH3VmOGT4SfM1of+4pfJTkzL+DgtZr7fwYrZXK+xqdyP+LFayD4/oVP305jv9Sj6NZ3ajuKyWsh/iBlTPwFNm0Fl6GVfi1a+ymT2XDeTDn8xg1eO3aN7VIyj3RDwN/kmn5ErHx9HHgX0M1mem+VQ9vn/mIiyKP39tWWC4WRQyMGVhlWUgqwPeCORFU2HX2XlMpXuJ9pT8etYw6EgPa6dL9EkY5KoA1rKf8A9LfIQ5+0mxvOuvQxVKur05JmnVoVKXzIvFFVzS+Kz2i299GLe4blGQd1vcEf5EpA9bv7NgGHmOdWKtkwi0UlLQBRSUUBzp7Qao8096S1pFNJDb2gdljfsHKPNMFI3sWVtoPJQOhJpzaW39lXVusLN9BupOwMLMzrb3DAtE0JYkqj7SpXOASCPCo+zLR/TLX60V/KwH/43v6eI+7cZF961NcWJvm061HtPdpOxx0jsV7Vj5Zbsl/irEm99k8i50UlFZSBaKSloBKp/pR1d4bNIonMcl3PHaq4OCna53EHuOFIz3bquFUP0z6U8um9tD+ss5o7oDxEWQ3yDFv4KAmdC0WOzhSC3XbGgAAwMsQACzcvWY9Sf6EVwVGHvdUuF/xLtbckf7rGEPLHI5Y+/rVp0q7WeKOaPmkqJIp/ZcBh+NVj0SuGs5m73vrtm/eMp6/DFUirAtqscYOflk1lk+fyrfiirg0K7cuvyqt8XcYmBvo1oFe6ZQWLc47ZD0klx1J57U6t15AZp1xlxMbSJUhAe5mJSBD7II9uWTv7NAQT4kqvVqqel6etvGZJCZHdixZvbnlbq7/kOgAAHICsdSooRbbLwg5uyMLDR0hDS3DM8khy7uczTt3bj3KO5RgAdMd8iIXmxv8AUTujXw/a8a2Wdmztvk5ufko8B4VNwwhPf4147FbQq4tuNJ7sOvNnYhThh11l6dvcbWekgDptHh309CInQZPzpRk1sSCsFKEKfyRu+rMNSbl8zNf0ph05e/x+VBuH8T8h/KnIiFLsFbfFqPma/wAPQZCd+mT3d2T0591YvIT7QB+HP54p8YxWDQ1SUpvx75lk0RMtsrDly8j0+dR0untE26I7T3r1VveKn5IabyJ48xXPneEt+n8L8Dcp1GlbVdGNYbuK7ja3uowwYetG/POOjKevLqCMMOo8ays9Tk090iu3Mtq5CQXbnLxseSw3Td+eiy9/RufMtb2xDcxkEc1YciDTrTr5Zke3uVVtylXRhlZEPInH4j416XZm1fxH9qrlP1NbE4VJcSnpzXT9C20jnlyqrcPXr2swsbhi6sC1lMxy0kajLQSHvljHMH6yYPVWq1V3zmjfcR48/wAflWnUNRWCJ5JmCRopZ3bkFUdSTj+vup9iqbx2wlubG2cZiaSW5mXudLKPeqMO9TI8Rx+zQEXabppzdygo9yII7eEj147aNzIryjHOR2YnHcCB44neIrCVZobu3XtJLdZEaHoZIJdhcRnGBKDGpHjzHhWfDNmZGa5l5sxIXy8T+Q9xqxVhjJvMl9CM0PiKK8j3277wDtdcYeNx7SSKeaMOmD+HOpiuc6lw/nU5v0ssE8kQuLa5hIV9qFY5oJVxsnRWMTgOCcSkZ5U/teNJrMhNWVezJCpfwg9gSeQFxHzNu/TnzU56gVkUkQXeisY3DAFSCCAQQcgg9CD3ikqwK3xLxwttMttBE93eONy28ZA2p9uaQ8ok8z/7qK1biPU2gdP7I3NIjJyvIXj9cFfW5Bsc+Yx8abeikCS3N24zcXckslw59rcsjosfkiBQAOlHpB0u9t45byxv50KeubZ0WaNskAJGu0lckjkQ3XqBVN67BYOANBlsdOgt7hw8kakErnA3MzBQT1Cg4z5VV2jn0G4nmVDPplxKZ5Qn66zkf23C/Xi6dOgA6Y9Zzw/xvqcturS6RMZMes3axQKx8RHMQy58OdTen8RpeJLFJFJDLHhJ7eYDcqyA4OQSrow3YYcjg1DbWYLJbXKyIrxsGR1DKw5hlYZBB8CCDRc3KxozyMFRFLMx5BVUZJJ8AATVR9Ek5Olxxscm3kntyT4RSsF+SlR8KT0j3u9YbNf9oYtN/wAtBhpAf32MUfudqvcEDpshu5pL2fK9qB2atyMNqvONPJm/WN5tj6oqStUMr7yPKNfsr4+/+u6tU68ljH1vWfyA6D+vCpiyiwM/L3V5HbOKdSosNF5ay9js4WnwqfE5vTt+vp3HMSBRy/1rfGmaZ3l/HBG0s7rHGgyzMcAD+fdjqc1SYfSrcXbsmkafJcKpwZpG7NM/gPHmwPlWtQw86q+FfCvojDUqKPc6YkeKzqgx8aapB617pTGP6z2sqyuo8eyBJPzFW3QeIIL2ES2zh0Jwe5kYdVdTzVh4GtqVGUFfl1Wfoa+9ckaKKKxAKiuIeJrexjEly+3cdqKAWkkb7MaDmx5jyGeeKlap/DYhYTaxesuCZFtmfmLe0jcxrsX/ADJCCxIyTvUDrg7mEw3HnZ6LUpOW6hu/Gt843QaNdNH3GWRIXI/4RBNZaJ6QILmb6PNHLaXX+RcLsZv3G6N9xPcDV60nUPpEKS7HjDjIR8BwMnG4AnBIwcZ5ZxVX4r0m01ZpbKYGO5hXfBKRh15Ke0hYH1kDFQy8j0yBlWrq1dl0ZxaSs+pijiLWd9dPHsPJY6i723PJk5Opyp/KmHAeuSzxS295/e7OTsZz9vGdknnuCnn34z31OTpXiMXRnhqnRxZ2qFW6uYXMAvrXaG7OVSHik6mC4j5ow8QD1HerEd9TnDGt/S7dXZdkqlo54/8ALnjO2RPdnmD3qynvqtWUvZTj7MvL3OOh+PT4inVpL9G1Md0V8hU+Au7dcqfIvCGHvgFe42di1iqCnz0fc5uLo8KeWjzX78Cc4o14WVpLcMpfYvqoOryMQkafxMyj41VtC0Cd5/pF5M0s/ZSxnnthi7UDclvEByUFVBdiS23NbvSTfiRYrKAGW7kmgmSJfqxwyq7STN0jjwpGT1PQHnibtZcMc+Pd5VuVHY1UbuHFxaxjvw2ffubNSVNZb6KJQZHSMM20FmVAXbJwCSMscMce+sL7WYIYzJNNGiAZLM6gfjzqqWRDIHio/wD9+n7faDXef+Ebc7vhv7D4kVm/XorqfVkjYAhkJwdynkV59e7vrTazQ3T/AE6GUTLJEI4iOSxxg7nXHUOz43ZwfUQY5c1ukPtwk5XmR9ZfPzX+jVJPMvEj/R/d7J72GxzNYxSp9HJJ2RO2/toonb2kUhDgchv86KrN7qN4l5OeHVEsT9m10FAa3S6w27siTtJI27tvgM0VsrQoO+FeIhbS6iwjlezTUJNjxpv7PduMzbAdxiVgp9UHAfOOtdO0zU4riJZYJEkjbo6MGU/EdD5da5bomonRpzZ6gvZRyTSvbXf+DKHbdh2+o4yOvTvwME2O64EjaUz2U81jK/ORrcjspfOSE+oT58uvfWJ65kl5rn0eqJc6vPJbnfHDaLbyyLzRpzMZAgboxRd2cdN2KLjgEz/33Ur64T60XaLDG48GWMcx8qjJLaHT9QtoLFBHHcRzfSIlZioESgxzEMTtbO5M94PkKiWgRN+h8/oL7wGqXYHu/Rn8zTO6m7fU7qXqsRjtI/dEvay/OSXb/wBMVJeiSPGnvIeXb3d1MM9cNKVB+SCq7w9MTa9qfamaec+OZ5XkH3Mo+FXm7RLQV5WJex9Z3fxO0e5eVTUXQYqJ01MIo8qmbRM184jUlWryl1Z361oqy0WX2IbizgddTEKSzSJFG5d40xiUkADJPsketg8/aNWbT9Ojt4ligRY40GFRRgAfz8+prakeK2V2U5RiqbeSOVKzdwqFXhdEvfpcLGJnUrcIoGy4GPUZx3SKee4cyMg9amqKlSa0K2CisRIKC48aiwFYcq5PresCLTdKiYerDDPJNH0JuNOjCGNvMSMze9Aa6v2gxVZ4j4Btb0733xSesd8bYyXTs2LxsCjErhScZIAGeQro7PxSw87yWWXka2KoutSlBc019zkeh+n28t4WjeOGU5YxswZezyc7SFPrKO7ofM1YeGuKZLtbS7f9et9DGxAxuMsixSYHcGjlPLxHkKhdV/8Aj9cqxNtPDKncHLRyHyxgrn+IfCpjSeBdRjaCGCFbeKHc/bzSROTOwI7YRxM24oGYovIZ2knliu9TxtG0pOazX1ObisI5yoxpq27JPwSS0+uhaeHUEutarPH+qDQW+R0aaKMCT4qRj41ZLhay0Dh6OytkghyQuSzNzeR25s7nvYn8h3Ut2cA14nadRVZyqcvY9FhssiG1CLKnHUcx5EcxWPFrs+nNPDymhCXcRxnbJB+kIx35USLjwY1lNy99ONIw1uUboGdD+63P8GrL/TtXdnOn1V/sbWOp3pKXR+v8ETpZitInZZe1klAlu72Q4ablnkT7EQHQdMVs0eK91AdrbS/QrUD9FI8Cyy3P7fZyY2RfZ7269MVF8AcFvdwxPqBX6NDhI7cNnt3gOztLj9kFOUfeRk+B6zvAHdgV6+MM7yOK30Kpb+j5ZHV9Sne/KZ2RyxxpbKWGC3YINrNgkZbOM8sU+teANPicPHZWysDkHsUJB8Rkcj7qnRKMZzS9oMVlKlN4h4Rljke60zaJH9a4tWO2G6/aB6Rz+D9D9bvNQmn8XxF928QSRt+linIjkiP1hIjHpjvGQfGumiQeIphqPDttcMGuLeCZl9lpIkcj3FgSKxygpZkp2Kz6NSGa+ktwRZSXRe0yCA2UAmaMHpGZAcd3WirqiAAAAAAYAHIADoAKKyEHKvSrYpHqFvdXidrZNCbZty7kt5WcsJGXuDA7dw5jb7q3Wel6hYoo05Uv7NsGOKSYRzQKeipMx2yRc+Wckfeekajp8dxE8UyLJG6lXRhkMD/XXurkHAcd/C91HpssEtpFcyxQRXZkDYQ89jxj1Rk9DyPXAzWOS5klqmtNSnT9MYbFCMHs5DcXH8LFVjQ47/WNc/8ApJt9QubKyEk91ddgqSSPu7P1W7VpG6qFBD8h4eHO532g63eZFxdWtlF3/RleSXH7z4x7wwrR6GNIhgl1BVHayRXPZG8YevKpAJQ5JwVZTnB55GegqEswXaz0oWViIozlYICASObFEJJI8zk/GqBo8hWwtv8Al4fHnlE6+NXXjHjWys4nS6nRXZGURL68p3KQMRrzHXqcDzqiaQ+7T7U/7tFn4Rrn8DVMTfhyt0foZsPbiRv1XqWi26D3D8BUranFRVoeQ9wqUtzXzjD1JOd2dmsrElEazrSkgA5kDJAGTjJPQDzrdXbjmjlvUKRlzS0VYg1mM0dn5/1862UVbfYsahEc9fD7qXsvP7q2UU32LGvsvOtlVaD0gRHVZNOkRo5FAMTsRsmygcgd4OCcdc7T0PKrTUzjJW3u4VuRi/So29FST9KjruuZj8qTM9HUhbkVlpr4jl7sOp+agflSXRpu7Ytpj4ui/cp/OrbAv+JXZm/iv9d/T1Jf0fOXtG6erd3iD3C4kwfPr99WfsPP7v8A3VX9Fq//AFwb7dxeP8Dcyj8qt1fQDzxoEB8fu8Ky7Dz+6ttJQGrsPP7q3UUUAUUlFAFcj4z0KWw1KBtJl7Oa/lkaW3kG63JRd8k3LmnXnjmc8vCuuVzfie7SDiG3kumEcT2MkcDudsfb9rl1LHkCUI6+K1WWgNHF2m621k7Q3EDOAMx20MiysCQG2PI7cwCTyAPLlzqA0LhrVnthBHs0m0HOTa2bmRjjc8sxOQx8iuBgbcCum6jxjZ2ce65uYUHUDeGdv3UXLN8BVQudQv8AVWxp9uba3J/vV4CpYfait+p8ieXuqmdsiSNtdG0zSl7U7ZZQcm4uDy3d+0Hmx9wGfOk4JuEnsECHKq80anGPVEjbOR6eoyVa9C9EdrC4luy19cf5lxzRT+xD7Kj35xTTUrb6PqkyYwlzHHcJywN8QWCZR/CLdv4jUOGWZeMrPI2aXJlF8RyPvFTFu1Q6J2czL3N66+49fvzUnA9fOJ03QxEqb5M79Vqa3lzzG3GXCq6lZPAW2NkPE/2JVztJ8uZB8m8apfB3pBm0+T6Drm6Nl5Q3D5KsvQBnHtL4Pz8GxiunQPSappEN1GY7mJJUP1XUHB8R3g+Ywa72Hrrh8OauvNdjkVI2ldDm3uVkUPGyuhGQysGUjyYcjWyuT6j6Lfo0rHTLu4sznO0OzRnI6HBBx791ZovEtuAVNveL3ZEYbHmD2bZ+JrJRpwxMnGjK7Wqaaa/LzImpQSclqdVorlg9Imsxcp9HkfziWYD5gOKfW3pPvG9rRb8HyVyPmYhWZ4Cuv+fNFN+J0WiufvxjrEwxa6OyHua4mCj4qdn40zm4P12+/vt7HaRHrFbZ3Y7xlcZ+Lmrw2dWlrkHUQz9MWnQTywG2l/8As0ZViii9aR1Dbhvx+q2HLhmIx63vDjhv00xr+g1dWtrmP1XfYTGxHeyqCUY9cAEd4I6DdeaFbaDalrVDLdzsIYS+Glmmc+qO4BAfWIGOgBySKtHD/B0UNmkFwkc7EmSdpEV+0nk9aRzuHPnyHkoraxNOlQpRhO8ny5NFItyd0NLv0paYibvpkZ8lDs3/AGquaaaXxFPeSb0tzDaAHDzgrPM3cY4wfVTvy2c93lOw8N2kLboba3jb7SQxqw9xAyKyuHrzmMqUtxxitebfokb1GMr3ZE3LVG65eCKyVjyDM8p/dQH8ttP79e5fachV955VA8XQ/SbmGyj6O8dvy7k9uc/CNX+VbP8ATlD4pVfobOPmlSjHq/Q6BwDYGHTLRG9rsEZ/35Bvf/yY1P0KMDlRXsjhhRS0lAFFFFAFLSUUAUy1fRYLuPsrmJJUJztdQQD4jwPmOdPqxdsCgIHR+AbC0bdb2sKOOj7dzj3M+SPgan60iU++lMx7qA21VfSHp5NulzGpaSzftsD2nhIKzoPfGSwH2o1qxrOSPz99L2px/X4UBSpSJYFliIYxgOCPrxMM5HiMYPw863WswIBHQ0ysrc6fcmD/AAX3SWvlGTmS3/6ZOV/ZI67TTi5t+wcFf1Mhyh7lbvQ/l/6rye3cC3bEQWa17dTsYOqpx4T15fmvz+5LwSU+ikqGhlp9HNXFw9bIVaZB8YXM8KPLbwduwKkR7iu5B7W0gc2x3fj0LrhH0n2N8AqyCGfo1vMQjhuhCk8n5+HPxApxNrSSK6IQxBCsMg7TyOCAcg4xyPjXC+LrP+0NQmNvEXEbCI9mi+uUHrSO55dSRk9Qo5129jVoQq1IJZP4nLS3g/vka+IhKUYt66JHp6ivNdno2tWPKOW6jQD1UWTeoBXIJj3EAZI6A5xW7TOPtclcRw3TyN1wbaHkByO5inI58Tg+NenVWm02pLLXPQ0nCSyaPR1NtR1GKCNpJ3WONRlnchVHxNcUvbriLYTJcEAgkBEtkYYBP2Qc+4/GqfoHC1zq93tuZ5pNpBlldmfs079hYkHPRccs92BUKvTabUllqHCS1R1ThYnVtQbUnBFtBuh09GGMnpLOR4noPl1Sr9I+KZ2cCQRJFCoSONQiKO5VHL8OveaHnry2MryqSc3+0bNOHIxmkrEW2VLNTeaWmd3evJiGPkW9o/ZXvJrk05RqVNy129F4nQjTdssur8BrHOAXnb2YgVjH2pDy/PHx8qa+jjTTPeTXj81h3QRE/Wmchrhx7sJHnx3imfEFy0jxWlnzdmKRd4z/AIk7+KICW8zy+sK6Noukx2dtHBEDsjUKM9WPVmY97MxLE+JNe3wOFWFoqmvr3OZia3Fnfly7EhRWkSn30pm8q3TWNtFaFnOPz99L2xx+dAbqK0ifyrfQCUUtFAJQRS0UBgYx4UuweArKigMOzHgKg+LOM7TTYw924UtnYijdJJjrtUdwyOZwBkc+dT9cN9NdmYdXsrudS1rtSMnGVVo3dmBHucMB37W8KAd8Relm3vISn0G/Vch4rhY13xSLzSRBnBI8N2CCQeRqU4D43h1CBo5Mbhymj6EHoJUHUKTg+Knl4ZfWpV1DowZWAKspyGB7wR1FNNQ4YSRu1j/Q3C80uEUbwfBx0kQ9CrdR4dawuW9k0ZlFxzTJSWNrdgrndGf1cncR4N4H+h5PY5cj31DaVxEd30a9RUlYHCdYpwOrW7Hr4lD6y/fT17Jo/WgO9O9CfXX3Hv8Ax99eTx+x5QbqYfNc4+x1KWJjVVp5S8n7PyIDinhWZj9L01hHdqu115bLlB0VweW8dxPkMjAIpvAfENvaRG1u91vcCRjJ2ylQzE8st3YGPax99dTtdSVuWcHvB5EGsNV0O2u1xcwxy45AsvrD91x6w+BrQo4uPD4FdPlmspZad0ujLSpzpz34/Z6ZjHiuwbUbcmyuIYxKEErlx+jQcn2kHnkDkfM9Kgm4m07SYext5V9UYYp+knlbvJI9nPgSPyDhvQ9ppOQkqj7Imbb/AOWT99TGkcA6fbENFbRlhzDyZlYHxG8kA+7Fb8sRh3Frelm7uySu+93b92snYxJzT+VZZK+ZQlgv9cO2FDaWR9qaTO6UeXQv+6vq+LV1Thzh2GwgEUA83dubyPjBZz+Q5AchTsz1raetWpjY7nDgt2PRerfNkcOUpb0ndjiSQeVNZJabXN+qjLECmwWSUZ/VR97t1I/ZH9fGtSEa2KluUlc2Y01Bb0nZBPclm2RDc5+SjxJ7hTHVtSS0iKqSzsQrMoy8sjcliiUcyxPIAefmay1DWEgCwwK7ySnCRoN085HXA7lHexwqjwqb4U4MMbi5vdr3OCI0XnFaq3VY8+1IRyaQ8z0GB19ds3ZcMIt6Wcnz9jn4nFb63IZR9e/sZcD8KNbhri5A+lTKAwBysEQOVgQ9+DzZh7TeQFWuilrsmgYGMeFLsHgKyooDDsx4Uu0eArKigMdg8BS0UtAJRS0UAUUUUAUUUUAU11PS4rmJoriNZI3GGRxkH+RHceop1RQHEOIeGbjh6U3Fnvn01m/SwMSWgyeoPcPB/g2eRN30XUYruBZrdt6OOR7we9WHcw7xV1liDKVYBlYEMpGQQeRBB6g1xfWdJbhy+FxBubS7lws0fNvo7noR7uZU94BU9xNXG5ZSsT3FWoW0K9nqS4gkP6OUozIHHPaxQbo5B1DDGR0IINMLDVWTnaXEeoQ9yCZBeIPAEkCb3NtbzNXPVtFhvbZopAJIpUGCpB5Hmro3iOTA1z3hXhGyedtL1W2iNzGC1tcIDCbq354bMZG6RQDnOTgHqVJNUizZPRarb3TbA22YdYpVMU6/wNhviMis+wmjPqkkefP8Kw1D0CWkgAS4vEA5qplWRFPkrLkfOsrH0U3kHKHV5to6LNbrMPd60nL4YrWr4GjX/wAkUzNTxVSmrJ5dNUbkvph1VT8cfjW5b2U9Iv8AyH863twxqK+zcWU379vLEfmkrD7qwOi6n9iw9/b3A+7sT+Nc57BwzfNfU2Px8ucV5+4KLhuiKvmzD8s0Gxc/rZlHlGMn5n+VNNU0PV1iZoVsGkHsxgzEt7ncooPvqsw6sAwTWLm+snJxs7BbeBj3hLiMOzDz3rWWnsXCQzcb92UePqP5Ul9Pe5abzUbWzAaQqpPRpmyzH9hOpP7ozUZo2tSau7LYyxIinDzSlWlHnFaA5/ik2jyarHw7oFkq9tZrE+7/AGhX7aRvfOxZvhmmXEHo3tbl+1CtBODkT257OQN4nHJj5kZ866kIQprdirLwNWc5Td5O7LPw9wpBZgmMM8r/AKyeQ75pP3m7l8FUBR3CpmuU/wBs6vpQ3TldStE5swGy7jQdWI6Pgc/rHzHWulaRqsd1BHPA26OVQ6HyPiO4joR3EGspiHlFFFAFFJS0AUUUUAUUUlALRRRQBRRWEg5cqAyBozWgxn/SlMZ/o/zoDdmjNN1jPTH8qqmpcau0722nW73k0RAmYMsdtC32XlY83GPYXwIz1AAulQfGcds9nJFettimHZdCzl25p2aqCWcEbgAD7Oe6qreX3ECKWS2s3PUIrHcPIlpgDXM/SHx/fyCGPUbIW7xmR0yG7J2IVQ4Rwyvt9YdWGJDyzg0BYvRf6Q4LOGay1C4Vfo0rLBIQ5V48nKrhSRggkAjOHx3VGekv0gQXstrHpYd7mOdWiuApjKs3qqke7BO5th5gD1R1zXNNbt1R9wlErOWbk/aYXPqs0gAyW5nBAI5ZA6VHQzsjBlJDKQwI6hgcg+/NRYHqH0QceSalautz/eLdwkjABQ4YHYxA5BvVcEDl6ue/Av1eaDxhbbJLywuptNvmXdPbBGktrmQcyY8AhMksfX5DJHLqereib0iHVbVlm2i6hwJNo2iRG9mQDu6EEDlkd24ASDoANFaDGf8ASgxn+jQG/NQXF/FNnY25a+ZNjAgREB2l8ljPtd3kM8yKpMnpVlubx7TSbcTspKmVmIQbeTScsARg/WJ9buHMZnNC9GqJL9K1Bhe3hwTJIB2ceOaiGM8lA8ceYC0BRNE4Sur+7F3p0B0W2P1wzdpOvcfo+dmPAYC8+rV16O1kQAO4kGPbKhHzjqQo2nPkFqK4r47tdNUfSZMyHG2GP1pnPdhAeQPi2B4Gq5Bq2u6id1vDBp0B9k3CmSdh47COXjgqPeagFq1W6jgjaWZlSNBl2Y4AA/Py76Z+ieyaLSYAylN5llRD1WOWV5EH/ayn41G2Poo7SVZtWu5b9kO5YmAjtlPj2IJB+4HvBroAFErEt3FopKRxy5VJAoNFaCh/0oMZ/o0BvzRmm6xnpj+VZdmf66UBvopuIzW+gFooooAopKKAWikooBvqMxSGRl6rG7D3hSR+Fea+D+IdZtrNhp8ZljldpS6RLcSq5wrFgpZlJ2j21r0veWoljeNs4dWQ464YEHHzrkMnojaJVDWNvcFAFWe2u5LWdgowHaN12Bz1PrYzmgOTaxxdqhc/Sbm8Vvss8kQHuQYA+VMJJby8K7zc3LLnYCZJtucZwDnGcDl5Cuz3GlPb4DycQweCpcwXCD3BJCcfCmxSNuUl9xGw71CSLnyztIqbMi6OXRejzUGG5rWWNftz4t1/7piorOHgtAQJ760Qn6kTPdSfAW6MhP8AGK6VHw/Z53Q6bdXMvdLqU+xAfFkRiz+7Z8RU7pdpcQL+iuRAxPsW9papbgfZEZjLkeZkzUqDZDmkc70/0aIwylrql0e4tHFYQn+OUyMR8BVi4M4Ym07WbZ9kUAm3Qm0jnaabsjE7GWQnltVkjJPIZxgVebeye4OLvUrnB+pFHFag+RkQM+Pc4q06Hw3bWgP0WJE3e04y0knfl5WJd/iTVWmtSyaehK1xPjfi6TUHu1Esltpdk3Z3EkQ/T3UxbYIo+7BbI8APWbOQB07jnVnttPnli5OFCI2cBHlZYlcnwUuGPkprzPr817p9vJplwoWJ5/pG/bkykALlZO9PVU4xkEc8cxQDz0bekgaRcTMITJBNgFS47VAhYoQ+3DHDEEYGevKrxqnpwmvt0OnRtb+ozNKV7a4IGBtghXlu59cnABPLGa4dSg0BY7K+ltbqSW5UyOWljE7PMf0ykBnSWORGZh47jjdnB5V27QPTZYx2MP0u4L3ATa4SORmcoSgkJ2hQXCh8E8t1efn1tjAISqcl2B9p7Ts+0MuzOdoG9i2QM92ccqjqA9Gn/wCRlhnlDdlftbIvw7Sr1wtxna6jGXtJQ+3G9CNsiE9NyHmPf0OORrzfoXpgvrO2FvD2HZqNq7oF3AeeMBj5sCT35qC0Hiye0vRdxNiTeWcABUkVjl0KqAAh8AMDljGBQHsmitdvMHRWHRlDDxwRkVsoAoopKAWikooBaKKKAKKSigFooooAopKWgI+4e5Vj2awyL1G52iYeRwjhvf6tVnV+JLzcUS2Vccji5XJPvKZHyq61DavpRLF0Gc+0O/PiKtG18ysr2yKHJLeseUFupPfJcu/3JDz+dZWOm3PaB7ieMqAf0MMW1CSMZZ3ZnOPLFWIw1ti09m9lSfhy+dZ7mGxGiGsxDUjPpzJjcMZ+P4VrENLkWGqxU/029aI+K96/mPOsRFWyO3JOAOZqG7kpFgu7RJ4mjkUPHIhVlPRkYYI+INc31rToYE+hawBNaf4F51eIdFFyV9aJwOQmHqsB62OeemwptUDwAHyFV/iSw9YOOjDa3vHT5j8KwJJuxnbaVzhXFXoQuYR2unn6bbMNymMqZQp6eqOUg80znwFc7vLCSFyk0bxuOqupRh71YA16JbhC2ySsZj3HLCGWWFWPiUidVJ88US6DJt2x3U23/KuAt5Dy7tlwGYfBhV+GynER5wxRiu+y8K5PrWGkS+apNan4qm8fKnmn6NNF+oh0yzP24bVp5h7pJSo+41XdZbeRxXReAL+75wW0pXr2jDs48ePaPhfvqw2Po0jyY2uBc3BBVYbT14o3PJTcXTDs41B6gZJxgV1Sbhvtzm9mnu+/bNJiHPlBGFj+YNTWmaYAVjiVVUYwqqFVR34A5CrbnUjf6EtLq5tIY4zDc3MiRordjCSGZVAJ3uVTmf2qhLfirVZbqJRpZhtjIBLLLNG0gjPVgisNpH8VXiisZcWiiigCiiigCiikoBaKSloBKRmxWVYsuaAwE3jSmYUhgpexHnQCCfl5+FAmFAgH9fzpexHnQCdop7vurZTebC4xzPdWh5GPU/AcqmxFzO/mUrtPrHy7j76ixDTwQ04hsvH5Va9itrjBLUnoCfhUnbWwQZPXvP5CnAXHShlzUN3LJWNYm8aSR1IIIyPAjkfnWRho7EVUkr2qWqqw2LgEdOoz5fdypmIqtTWanrzH5jzqIubHa2OeO73VljIxyiN9Osg7et7I5n49BU3JpcRHsAe7l+FRtmuxge7ofdU5VZN3JilYYf2JH4H507gtlQYUAfifea20VW7ZayEoZsUtIy5qCTWJvGlMwoMNHYigEE/Lz8KBMPjQIB/X86XsR50ACYf151nWHYCtlAJRS0UAlFLRQCUUtFAJRS0UBg0YPWgRDwrOigMQopaWigEopaKASilooBK03UO4eY6VvooCL7Gnls/LB+H8q2mIVj2Yq1yLWNlFC0tVJEopaKASilooBKKWigEopaKASiiloD//2Q=="/>
          <p:cNvSpPr>
            <a:spLocks noChangeAspect="1" noChangeArrowheads="1"/>
          </p:cNvSpPr>
          <p:nvPr/>
        </p:nvSpPr>
        <p:spPr bwMode="auto">
          <a:xfrm>
            <a:off x="190500" y="-212725"/>
            <a:ext cx="304800" cy="3048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th-TH"/>
          </a:p>
        </p:txBody>
      </p:sp>
      <p:sp>
        <p:nvSpPr>
          <p:cNvPr id="6152" name="AutoShape 8" descr="data:image/jpeg;base64,/9j/4AAQSkZJRgABAQAAAQABAAD/2wCEAAkGBhQREBUUEBQUFBQVFBUVFBQVFBcWFBQUFBcXFxcXFRUYHCYeGBkjHRUUHy8hJCcpLC0sFh4xNTAqNiYsLCkBCQoKDgwOGg8PGiwkHyUsLCwsLCwsLCwsLC0qLCksLCwsLC0sLS0vKSopLCwtLCwpLCwsKSo1LCwsLCosLCwsLP/AABEIANwA5QMBIgACEQEDEQH/xAAcAAABBAMBAAAAAAAAAAAAAAAAAQQFBgIDBwj/xABGEAACAQMCAwQGBgcFCAMBAAABAgMABBEFEgYhMRNBUWEHIjJxgZEUQlKhscEjM2JygtHwFTRDU/FEZHN0g5Ki4QglYyT/xAAbAQEAAgMBAQAAAAAAAAAAAAAAAQIDBAUGB//EADQRAAIBAgMGBAQFBQEAAAAAAAABAgMRBCExBRITQVFxYaGx0SIygZEUweHw8QYjMzRCFf/aAAwDAQACEQMRAD8A7jRSUUAtFU3VvSnawytFDHc3jxnEgtITMIz4O+QueR5AnpUrwnxlb6lGz25cGNtksci7JY28HX58wSOR8DQE7RSUUAtFJRQC0VBcS8Xw2QCtukmcZjt48GV/PnyRB3uxAHv5VSrj6XqJP0p9kJ/2aFmWEDwmlGHmPiOS/smobSJSuWzU/SFaROY42e5lHIxWy9qynwdwRHGf3mFREnF9/N+pgt7ceMztPJj/AIcW1Qf+oaaW0cMKhIl345BIwFjX5cvlToGZum2MeQyfmf5VzMRtXD0MpSz6LNm7TwVSSu8l45fqYBb9/wBZfyLnuht4Ix8DIsjffSjSZu/UL/P78A+4QYraukO3V5G9xIH3VmOGT4SfM1of+4pfJTkzL+DgtZr7fwYrZXK+xqdyP+LFayD4/oVP305jv9Sj6NZ3ajuKyWsh/iBlTPwFNm0Fl6GVfi1a+ymT2XDeTDn8xg1eO3aN7VIyj3RDwN/kmn5ErHx9HHgX0M1mem+VQ9vn/mIiyKP39tWWC4WRQyMGVhlWUgqwPeCORFU2HX2XlMpXuJ9pT8etYw6EgPa6dL9EkY5KoA1rKf8A9LfIQ5+0mxvOuvQxVKur05JmnVoVKXzIvFFVzS+Kz2i299GLe4blGQd1vcEf5EpA9bv7NgGHmOdWKtkwi0UlLQBRSUUBzp7Qao8096S1pFNJDb2gdljfsHKPNMFI3sWVtoPJQOhJpzaW39lXVusLN9BupOwMLMzrb3DAtE0JYkqj7SpXOASCPCo+zLR/TLX60V/KwH/43v6eI+7cZF961NcWJvm061HtPdpOxx0jsV7Vj5Zbsl/irEm99k8i50UlFZSBaKSloBKp/pR1d4bNIonMcl3PHaq4OCna53EHuOFIz3bquFUP0z6U8um9tD+ss5o7oDxEWQ3yDFv4KAmdC0WOzhSC3XbGgAAwMsQACzcvWY9Sf6EVwVGHvdUuF/xLtbckf7rGEPLHI5Y+/rVp0q7WeKOaPmkqJIp/ZcBh+NVj0SuGs5m73vrtm/eMp6/DFUirAtqscYOflk1lk+fyrfiirg0K7cuvyqt8XcYmBvo1oFe6ZQWLc47ZD0klx1J57U6t15AZp1xlxMbSJUhAe5mJSBD7II9uWTv7NAQT4kqvVqqel6etvGZJCZHdixZvbnlbq7/kOgAAHICsdSooRbbLwg5uyMLDR0hDS3DM8khy7uczTt3bj3KO5RgAdMd8iIXmxv8AUTujXw/a8a2Wdmztvk5ufko8B4VNwwhPf4147FbQq4tuNJ7sOvNnYhThh11l6dvcbWekgDptHh309CInQZPzpRk1sSCsFKEKfyRu+rMNSbl8zNf0ph05e/x+VBuH8T8h/KnIiFLsFbfFqPma/wAPQZCd+mT3d2T0591YvIT7QB+HP54p8YxWDQ1SUpvx75lk0RMtsrDly8j0+dR0untE26I7T3r1VveKn5IabyJ48xXPneEt+n8L8Dcp1GlbVdGNYbuK7ja3uowwYetG/POOjKevLqCMMOo8ays9Tk090iu3Mtq5CQXbnLxseSw3Td+eiy9/RufMtb2xDcxkEc1YciDTrTr5Zke3uVVtylXRhlZEPInH4j416XZm1fxH9qrlP1NbE4VJcSnpzXT9C20jnlyqrcPXr2swsbhi6sC1lMxy0kajLQSHvljHMH6yYPVWq1V3zmjfcR48/wAflWnUNRWCJ5JmCRopZ3bkFUdSTj+vup9iqbx2wlubG2cZiaSW5mXudLKPeqMO9TI8Rx+zQEXabppzdygo9yII7eEj147aNzIryjHOR2YnHcCB44neIrCVZobu3XtJLdZEaHoZIJdhcRnGBKDGpHjzHhWfDNmZGa5l5sxIXy8T+Q9xqxVhjJvMl9CM0PiKK8j3277wDtdcYeNx7SSKeaMOmD+HOpiuc6lw/nU5v0ssE8kQuLa5hIV9qFY5oJVxsnRWMTgOCcSkZ5U/teNJrMhNWVezJCpfwg9gSeQFxHzNu/TnzU56gVkUkQXeisY3DAFSCCAQQcgg9CD3ikqwK3xLxwttMttBE93eONy28ZA2p9uaQ8ok8z/7qK1biPU2gdP7I3NIjJyvIXj9cFfW5Bsc+Yx8abeikCS3N24zcXckslw59rcsjosfkiBQAOlHpB0u9t45byxv50KeubZ0WaNskAJGu0lckjkQ3XqBVN67BYOANBlsdOgt7hw8kakErnA3MzBQT1Cg4z5VV2jn0G4nmVDPplxKZ5Qn66zkf23C/Xi6dOgA6Y9Zzw/xvqcturS6RMZMes3axQKx8RHMQy58OdTen8RpeJLFJFJDLHhJ7eYDcqyA4OQSrow3YYcjg1DbWYLJbXKyIrxsGR1DKw5hlYZBB8CCDRc3KxozyMFRFLMx5BVUZJJ8AATVR9Ek5Olxxscm3kntyT4RSsF+SlR8KT0j3u9YbNf9oYtN/wAtBhpAf32MUfudqvcEDpshu5pL2fK9qB2atyMNqvONPJm/WN5tj6oqStUMr7yPKNfsr4+/+u6tU68ljH1vWfyA6D+vCpiyiwM/L3V5HbOKdSosNF5ay9js4WnwqfE5vTt+vp3HMSBRy/1rfGmaZ3l/HBG0s7rHGgyzMcAD+fdjqc1SYfSrcXbsmkafJcKpwZpG7NM/gPHmwPlWtQw86q+FfCvojDUqKPc6YkeKzqgx8aapB617pTGP6z2sqyuo8eyBJPzFW3QeIIL2ES2zh0Jwe5kYdVdTzVh4GtqVGUFfl1Wfoa+9ckaKKKxAKiuIeJrexjEly+3cdqKAWkkb7MaDmx5jyGeeKlap/DYhYTaxesuCZFtmfmLe0jcxrsX/ADJCCxIyTvUDrg7mEw3HnZ6LUpOW6hu/Gt843QaNdNH3GWRIXI/4RBNZaJ6QILmb6PNHLaXX+RcLsZv3G6N9xPcDV60nUPpEKS7HjDjIR8BwMnG4AnBIwcZ5ZxVX4r0m01ZpbKYGO5hXfBKRh15Ke0hYH1kDFQy8j0yBlWrq1dl0ZxaSs+pijiLWd9dPHsPJY6i723PJk5Opyp/KmHAeuSzxS295/e7OTsZz9vGdknnuCnn34z31OTpXiMXRnhqnRxZ2qFW6uYXMAvrXaG7OVSHik6mC4j5ow8QD1HerEd9TnDGt/S7dXZdkqlo54/8ALnjO2RPdnmD3qynvqtWUvZTj7MvL3OOh+PT4inVpL9G1Md0V8hU+Au7dcqfIvCGHvgFe42di1iqCnz0fc5uLo8KeWjzX78Cc4o14WVpLcMpfYvqoOryMQkafxMyj41VtC0Cd5/pF5M0s/ZSxnnthi7UDclvEByUFVBdiS23NbvSTfiRYrKAGW7kmgmSJfqxwyq7STN0jjwpGT1PQHnibtZcMc+Pd5VuVHY1UbuHFxaxjvw2ffubNSVNZb6KJQZHSMM20FmVAXbJwCSMscMce+sL7WYIYzJNNGiAZLM6gfjzqqWRDIHio/wD9+n7faDXef+Ebc7vhv7D4kVm/XorqfVkjYAhkJwdynkV59e7vrTazQ3T/AE6GUTLJEI4iOSxxg7nXHUOz43ZwfUQY5c1ukPtwk5XmR9ZfPzX+jVJPMvEj/R/d7J72GxzNYxSp9HJJ2RO2/toonb2kUhDgchv86KrN7qN4l5OeHVEsT9m10FAa3S6w27siTtJI27tvgM0VsrQoO+FeIhbS6iwjlezTUJNjxpv7PduMzbAdxiVgp9UHAfOOtdO0zU4riJZYJEkjbo6MGU/EdD5da5bomonRpzZ6gvZRyTSvbXf+DKHbdh2+o4yOvTvwME2O64EjaUz2U81jK/ORrcjspfOSE+oT58uvfWJ65kl5rn0eqJc6vPJbnfHDaLbyyLzRpzMZAgboxRd2cdN2KLjgEz/33Ur64T60XaLDG48GWMcx8qjJLaHT9QtoLFBHHcRzfSIlZioESgxzEMTtbO5M94PkKiWgRN+h8/oL7wGqXYHu/Rn8zTO6m7fU7qXqsRjtI/dEvay/OSXb/wBMVJeiSPGnvIeXb3d1MM9cNKVB+SCq7w9MTa9qfamaec+OZ5XkH3Mo+FXm7RLQV5WJex9Z3fxO0e5eVTUXQYqJ01MIo8qmbRM184jUlWryl1Z361oqy0WX2IbizgddTEKSzSJFG5d40xiUkADJPsketg8/aNWbT9Ojt4ligRY40GFRRgAfz8+prakeK2V2U5RiqbeSOVKzdwqFXhdEvfpcLGJnUrcIoGy4GPUZx3SKee4cyMg9amqKlSa0K2CisRIKC48aiwFYcq5PresCLTdKiYerDDPJNH0JuNOjCGNvMSMze9Aa6v2gxVZ4j4Btb0733xSesd8bYyXTs2LxsCjErhScZIAGeQro7PxSw87yWWXka2KoutSlBc019zkeh+n28t4WjeOGU5YxswZezyc7SFPrKO7ofM1YeGuKZLtbS7f9et9DGxAxuMsixSYHcGjlPLxHkKhdV/8Aj9cqxNtPDKncHLRyHyxgrn+IfCpjSeBdRjaCGCFbeKHc/bzSROTOwI7YRxM24oGYovIZ2knliu9TxtG0pOazX1ObisI5yoxpq27JPwSS0+uhaeHUEutarPH+qDQW+R0aaKMCT4qRj41ZLhay0Dh6OytkghyQuSzNzeR25s7nvYn8h3Ut2cA14nadRVZyqcvY9FhssiG1CLKnHUcx5EcxWPFrs+nNPDymhCXcRxnbJB+kIx35USLjwY1lNy99ONIw1uUboGdD+63P8GrL/TtXdnOn1V/sbWOp3pKXR+v8ETpZitInZZe1klAlu72Q4ablnkT7EQHQdMVs0eK91AdrbS/QrUD9FI8Cyy3P7fZyY2RfZ7269MVF8AcFvdwxPqBX6NDhI7cNnt3gOztLj9kFOUfeRk+B6zvAHdgV6+MM7yOK30Kpb+j5ZHV9Sne/KZ2RyxxpbKWGC3YINrNgkZbOM8sU+teANPicPHZWysDkHsUJB8Rkcj7qnRKMZzS9oMVlKlN4h4Rljke60zaJH9a4tWO2G6/aB6Rz+D9D9bvNQmn8XxF928QSRt+linIjkiP1hIjHpjvGQfGumiQeIphqPDttcMGuLeCZl9lpIkcj3FgSKxygpZkp2Kz6NSGa+ktwRZSXRe0yCA2UAmaMHpGZAcd3WirqiAAAAAAYAHIADoAKKyEHKvSrYpHqFvdXidrZNCbZty7kt5WcsJGXuDA7dw5jb7q3Wel6hYoo05Uv7NsGOKSYRzQKeipMx2yRc+Wckfeekajp8dxE8UyLJG6lXRhkMD/XXurkHAcd/C91HpssEtpFcyxQRXZkDYQ89jxj1Rk9DyPXAzWOS5klqmtNSnT9MYbFCMHs5DcXH8LFVjQ47/WNc/8ApJt9QubKyEk91ddgqSSPu7P1W7VpG6qFBD8h4eHO532g63eZFxdWtlF3/RleSXH7z4x7wwrR6GNIhgl1BVHayRXPZG8YevKpAJQ5JwVZTnB55GegqEswXaz0oWViIozlYICASObFEJJI8zk/GqBo8hWwtv8Al4fHnlE6+NXXjHjWys4nS6nRXZGURL68p3KQMRrzHXqcDzqiaQ+7T7U/7tFn4Rrn8DVMTfhyt0foZsPbiRv1XqWi26D3D8BUranFRVoeQ9wqUtzXzjD1JOd2dmsrElEazrSkgA5kDJAGTjJPQDzrdXbjmjlvUKRlzS0VYg1mM0dn5/1862UVbfYsahEc9fD7qXsvP7q2UU32LGvsvOtlVaD0gRHVZNOkRo5FAMTsRsmygcgd4OCcdc7T0PKrTUzjJW3u4VuRi/So29FST9KjruuZj8qTM9HUhbkVlpr4jl7sOp+agflSXRpu7Ytpj4ui/cp/OrbAv+JXZm/iv9d/T1Jf0fOXtG6erd3iD3C4kwfPr99WfsPP7v8A3VX9Fq//AFwb7dxeP8Dcyj8qt1fQDzxoEB8fu8Ky7Dz+6ttJQGrsPP7q3UUUAUUlFAFcj4z0KWw1KBtJl7Oa/lkaW3kG63JRd8k3LmnXnjmc8vCuuVzfie7SDiG3kumEcT2MkcDudsfb9rl1LHkCUI6+K1WWgNHF2m621k7Q3EDOAMx20MiysCQG2PI7cwCTyAPLlzqA0LhrVnthBHs0m0HOTa2bmRjjc8sxOQx8iuBgbcCum6jxjZ2ce65uYUHUDeGdv3UXLN8BVQudQv8AVWxp9uba3J/vV4CpYfait+p8ieXuqmdsiSNtdG0zSl7U7ZZQcm4uDy3d+0Hmx9wGfOk4JuEnsECHKq80anGPVEjbOR6eoyVa9C9EdrC4luy19cf5lxzRT+xD7Kj35xTTUrb6PqkyYwlzHHcJywN8QWCZR/CLdv4jUOGWZeMrPI2aXJlF8RyPvFTFu1Q6J2czL3N66+49fvzUnA9fOJ03QxEqb5M79Vqa3lzzG3GXCq6lZPAW2NkPE/2JVztJ8uZB8m8apfB3pBm0+T6Drm6Nl5Q3D5KsvQBnHtL4Pz8GxiunQPSappEN1GY7mJJUP1XUHB8R3g+Ywa72Hrrh8OauvNdjkVI2ldDm3uVkUPGyuhGQysGUjyYcjWyuT6j6Lfo0rHTLu4sznO0OzRnI6HBBx791ZovEtuAVNveL3ZEYbHmD2bZ+JrJRpwxMnGjK7Wqaaa/LzImpQSclqdVorlg9Imsxcp9HkfziWYD5gOKfW3pPvG9rRb8HyVyPmYhWZ4Cuv+fNFN+J0WiufvxjrEwxa6OyHua4mCj4qdn40zm4P12+/vt7HaRHrFbZ3Y7xlcZ+Lmrw2dWlrkHUQz9MWnQTywG2l/8As0ZViii9aR1Dbhvx+q2HLhmIx63vDjhv00xr+g1dWtrmP1XfYTGxHeyqCUY9cAEd4I6DdeaFbaDalrVDLdzsIYS+Glmmc+qO4BAfWIGOgBySKtHD/B0UNmkFwkc7EmSdpEV+0nk9aRzuHPnyHkoraxNOlQpRhO8ny5NFItyd0NLv0paYibvpkZ8lDs3/AGquaaaXxFPeSb0tzDaAHDzgrPM3cY4wfVTvy2c93lOw8N2kLboba3jb7SQxqw9xAyKyuHrzmMqUtxxitebfokb1GMr3ZE3LVG65eCKyVjyDM8p/dQH8ttP79e5fachV955VA8XQ/SbmGyj6O8dvy7k9uc/CNX+VbP8ATlD4pVfobOPmlSjHq/Q6BwDYGHTLRG9rsEZ/35Bvf/yY1P0KMDlRXsjhhRS0lAFFFFAFLSUUAUy1fRYLuPsrmJJUJztdQQD4jwPmOdPqxdsCgIHR+AbC0bdb2sKOOj7dzj3M+SPgan60iU++lMx7qA21VfSHp5NulzGpaSzftsD2nhIKzoPfGSwH2o1qxrOSPz99L2px/X4UBSpSJYFliIYxgOCPrxMM5HiMYPw863WswIBHQ0ysrc6fcmD/AAX3SWvlGTmS3/6ZOV/ZI67TTi5t+wcFf1Mhyh7lbvQ/l/6rye3cC3bEQWa17dTsYOqpx4T15fmvz+5LwSU+ikqGhlp9HNXFw9bIVaZB8YXM8KPLbwduwKkR7iu5B7W0gc2x3fj0LrhH0n2N8AqyCGfo1vMQjhuhCk8n5+HPxApxNrSSK6IQxBCsMg7TyOCAcg4xyPjXC+LrP+0NQmNvEXEbCI9mi+uUHrSO55dSRk9Qo5129jVoQq1IJZP4nLS3g/vka+IhKUYt66JHp6ivNdno2tWPKOW6jQD1UWTeoBXIJj3EAZI6A5xW7TOPtclcRw3TyN1wbaHkByO5inI58Tg+NenVWm02pLLXPQ0nCSyaPR1NtR1GKCNpJ3WONRlnchVHxNcUvbriLYTJcEAgkBEtkYYBP2Qc+4/GqfoHC1zq93tuZ5pNpBlldmfs079hYkHPRccs92BUKvTabUllqHCS1R1ThYnVtQbUnBFtBuh09GGMnpLOR4noPl1Sr9I+KZ2cCQRJFCoSONQiKO5VHL8OveaHnry2MryqSc3+0bNOHIxmkrEW2VLNTeaWmd3evJiGPkW9o/ZXvJrk05RqVNy129F4nQjTdssur8BrHOAXnb2YgVjH2pDy/PHx8qa+jjTTPeTXj81h3QRE/Wmchrhx7sJHnx3imfEFy0jxWlnzdmKRd4z/AIk7+KICW8zy+sK6Noukx2dtHBEDsjUKM9WPVmY97MxLE+JNe3wOFWFoqmvr3OZia3Fnfly7EhRWkSn30pm8q3TWNtFaFnOPz99L2xx+dAbqK0ifyrfQCUUtFAJQRS0UBgYx4UuweArKigMOzHgKg+LOM7TTYw924UtnYijdJJjrtUdwyOZwBkc+dT9cN9NdmYdXsrudS1rtSMnGVVo3dmBHucMB37W8KAd8Relm3vISn0G/Vch4rhY13xSLzSRBnBI8N2CCQeRqU4D43h1CBo5Mbhymj6EHoJUHUKTg+Knl4ZfWpV1DowZWAKspyGB7wR1FNNQ4YSRu1j/Q3C80uEUbwfBx0kQ9CrdR4dawuW9k0ZlFxzTJSWNrdgrndGf1cncR4N4H+h5PY5cj31DaVxEd30a9RUlYHCdYpwOrW7Hr4lD6y/fT17Jo/WgO9O9CfXX3Hv8Ax99eTx+x5QbqYfNc4+x1KWJjVVp5S8n7PyIDinhWZj9L01hHdqu115bLlB0VweW8dxPkMjAIpvAfENvaRG1u91vcCRjJ2ylQzE8st3YGPax99dTtdSVuWcHvB5EGsNV0O2u1xcwxy45AsvrD91x6w+BrQo4uPD4FdPlmspZad0ujLSpzpz34/Z6ZjHiuwbUbcmyuIYxKEErlx+jQcn2kHnkDkfM9Kgm4m07SYext5V9UYYp+knlbvJI9nPgSPyDhvQ9ppOQkqj7Imbb/AOWT99TGkcA6fbENFbRlhzDyZlYHxG8kA+7Fb8sRh3Frelm7uySu+93b92snYxJzT+VZZK+ZQlgv9cO2FDaWR9qaTO6UeXQv+6vq+LV1Thzh2GwgEUA83dubyPjBZz+Q5AchTsz1raetWpjY7nDgt2PRerfNkcOUpb0ndjiSQeVNZJabXN+qjLECmwWSUZ/VR97t1I/ZH9fGtSEa2KluUlc2Y01Bb0nZBPclm2RDc5+SjxJ7hTHVtSS0iKqSzsQrMoy8sjcliiUcyxPIAefmay1DWEgCwwK7ySnCRoN085HXA7lHexwqjwqb4U4MMbi5vdr3OCI0XnFaq3VY8+1IRyaQ8z0GB19ds3ZcMIt6Wcnz9jn4nFb63IZR9e/sZcD8KNbhri5A+lTKAwBysEQOVgQ9+DzZh7TeQFWuilrsmgYGMeFLsHgKyooDDsx4Uu0eArKigMdg8BS0UtAJRS0UAUUUUAUUUUAU11PS4rmJoriNZI3GGRxkH+RHceop1RQHEOIeGbjh6U3Fnvn01m/SwMSWgyeoPcPB/g2eRN30XUYruBZrdt6OOR7we9WHcw7xV1liDKVYBlYEMpGQQeRBB6g1xfWdJbhy+FxBubS7lws0fNvo7noR7uZU94BU9xNXG5ZSsT3FWoW0K9nqS4gkP6OUozIHHPaxQbo5B1DDGR0IINMLDVWTnaXEeoQ9yCZBeIPAEkCb3NtbzNXPVtFhvbZopAJIpUGCpB5Hmro3iOTA1z3hXhGyedtL1W2iNzGC1tcIDCbq354bMZG6RQDnOTgHqVJNUizZPRarb3TbA22YdYpVMU6/wNhviMis+wmjPqkkefP8Kw1D0CWkgAS4vEA5qplWRFPkrLkfOsrH0U3kHKHV5to6LNbrMPd60nL4YrWr4GjX/wAkUzNTxVSmrJ5dNUbkvph1VT8cfjW5b2U9Iv8AyH863twxqK+zcWU379vLEfmkrD7qwOi6n9iw9/b3A+7sT+Nc57BwzfNfU2Px8ucV5+4KLhuiKvmzD8s0Gxc/rZlHlGMn5n+VNNU0PV1iZoVsGkHsxgzEt7ncooPvqsw6sAwTWLm+snJxs7BbeBj3hLiMOzDz3rWWnsXCQzcb92UePqP5Ul9Pe5abzUbWzAaQqpPRpmyzH9hOpP7ozUZo2tSau7LYyxIinDzSlWlHnFaA5/ik2jyarHw7oFkq9tZrE+7/AGhX7aRvfOxZvhmmXEHo3tbl+1CtBODkT257OQN4nHJj5kZ866kIQprdirLwNWc5Td5O7LPw9wpBZgmMM8r/AKyeQ75pP3m7l8FUBR3CpmuU/wBs6vpQ3TldStE5swGy7jQdWI6Pgc/rHzHWulaRqsd1BHPA26OVQ6HyPiO4joR3EGspiHlFFFAFFJS0AUUUUAUUUlALRRRQBRRWEg5cqAyBozWgxn/SlMZ/o/zoDdmjNN1jPTH8qqmpcau0722nW73k0RAmYMsdtC32XlY83GPYXwIz1AAulQfGcds9nJFettimHZdCzl25p2aqCWcEbgAD7Oe6qreX3ECKWS2s3PUIrHcPIlpgDXM/SHx/fyCGPUbIW7xmR0yG7J2IVQ4Rwyvt9YdWGJDyzg0BYvRf6Q4LOGay1C4Vfo0rLBIQ5V48nKrhSRggkAjOHx3VGekv0gQXstrHpYd7mOdWiuApjKs3qqke7BO5th5gD1R1zXNNbt1R9wlErOWbk/aYXPqs0gAyW5nBAI5ZA6VHQzsjBlJDKQwI6hgcg+/NRYHqH0QceSalautz/eLdwkjABQ4YHYxA5BvVcEDl6ue/Av1eaDxhbbJLywuptNvmXdPbBGktrmQcyY8AhMksfX5DJHLqereib0iHVbVlm2i6hwJNo2iRG9mQDu6EEDlkd24ASDoANFaDGf8ASgxn+jQG/NQXF/FNnY25a+ZNjAgREB2l8ljPtd3kM8yKpMnpVlubx7TSbcTspKmVmIQbeTScsARg/WJ9buHMZnNC9GqJL9K1Bhe3hwTJIB2ceOaiGM8lA8ceYC0BRNE4Sur+7F3p0B0W2P1wzdpOvcfo+dmPAYC8+rV16O1kQAO4kGPbKhHzjqQo2nPkFqK4r47tdNUfSZMyHG2GP1pnPdhAeQPi2B4Gq5Bq2u6id1vDBp0B9k3CmSdh47COXjgqPeagFq1W6jgjaWZlSNBl2Y4AA/Py76Z+ieyaLSYAylN5llRD1WOWV5EH/ayn41G2Poo7SVZtWu5b9kO5YmAjtlPj2IJB+4HvBroAFErEt3FopKRxy5VJAoNFaCh/0oMZ/o0BvzRmm6xnpj+VZdmf66UBvopuIzW+gFooooAopKKAWikooBvqMxSGRl6rG7D3hSR+Fea+D+IdZtrNhp8ZljldpS6RLcSq5wrFgpZlJ2j21r0veWoljeNs4dWQ464YEHHzrkMnojaJVDWNvcFAFWe2u5LWdgowHaN12Bz1PrYzmgOTaxxdqhc/Sbm8Vvss8kQHuQYA+VMJJby8K7zc3LLnYCZJtucZwDnGcDl5Cuz3GlPb4DycQweCpcwXCD3BJCcfCmxSNuUl9xGw71CSLnyztIqbMi6OXRejzUGG5rWWNftz4t1/7piorOHgtAQJ760Qn6kTPdSfAW6MhP8AGK6VHw/Z53Q6bdXMvdLqU+xAfFkRiz+7Z8RU7pdpcQL+iuRAxPsW9papbgfZEZjLkeZkzUqDZDmkc70/0aIwylrql0e4tHFYQn+OUyMR8BVi4M4Ym07WbZ9kUAm3Qm0jnaabsjE7GWQnltVkjJPIZxgVebeye4OLvUrnB+pFHFag+RkQM+Pc4q06Hw3bWgP0WJE3e04y0knfl5WJd/iTVWmtSyaehK1xPjfi6TUHu1Esltpdk3Z3EkQ/T3UxbYIo+7BbI8APWbOQB07jnVnttPnli5OFCI2cBHlZYlcnwUuGPkprzPr817p9vJplwoWJ5/pG/bkykALlZO9PVU4xkEc8cxQDz0bekgaRcTMITJBNgFS47VAhYoQ+3DHDEEYGevKrxqnpwmvt0OnRtb+ozNKV7a4IGBtghXlu59cnABPLGa4dSg0BY7K+ltbqSW5UyOWljE7PMf0ykBnSWORGZh47jjdnB5V27QPTZYx2MP0u4L3ATa4SORmcoSgkJ2hQXCh8E8t1efn1tjAISqcl2B9p7Ts+0MuzOdoG9i2QM92ccqjqA9Gn/wCRlhnlDdlftbIvw7Sr1wtxna6jGXtJQ+3G9CNsiE9NyHmPf0OORrzfoXpgvrO2FvD2HZqNq7oF3AeeMBj5sCT35qC0Hiye0vRdxNiTeWcABUkVjl0KqAAh8AMDljGBQHsmitdvMHRWHRlDDxwRkVsoAoopKAWikooBaKKKAKKSigFooooAopKWgI+4e5Vj2awyL1G52iYeRwjhvf6tVnV+JLzcUS2Vccji5XJPvKZHyq61DavpRLF0Gc+0O/PiKtG18ysr2yKHJLeseUFupPfJcu/3JDz+dZWOm3PaB7ieMqAf0MMW1CSMZZ3ZnOPLFWIw1ti09m9lSfhy+dZ7mGxGiGsxDUjPpzJjcMZ+P4VrENLkWGqxU/029aI+K96/mPOsRFWyO3JOAOZqG7kpFgu7RJ4mjkUPHIhVlPRkYYI+INc31rToYE+hawBNaf4F51eIdFFyV9aJwOQmHqsB62OeemwptUDwAHyFV/iSw9YOOjDa3vHT5j8KwJJuxnbaVzhXFXoQuYR2unn6bbMNymMqZQp6eqOUg80znwFc7vLCSFyk0bxuOqupRh71YA16JbhC2ySsZj3HLCGWWFWPiUidVJ88US6DJt2x3U23/KuAt5Dy7tlwGYfBhV+GynER5wxRiu+y8K5PrWGkS+apNan4qm8fKnmn6NNF+oh0yzP24bVp5h7pJSo+41XdZbeRxXReAL+75wW0pXr2jDs48ePaPhfvqw2Po0jyY2uBc3BBVYbT14o3PJTcXTDs41B6gZJxgV1Sbhvtzm9mnu+/bNJiHPlBGFj+YNTWmaYAVjiVVUYwqqFVR34A5CrbnUjf6EtLq5tIY4zDc3MiRordjCSGZVAJ3uVTmf2qhLfirVZbqJRpZhtjIBLLLNG0gjPVgisNpH8VXiisZcWiiigCiiigCiikoBaKSloBKRmxWVYsuaAwE3jSmYUhgpexHnQCCfl5+FAmFAgH9fzpexHnQCdop7vurZTebC4xzPdWh5GPU/AcqmxFzO/mUrtPrHy7j76ixDTwQ04hsvH5Va9itrjBLUnoCfhUnbWwQZPXvP5CnAXHShlzUN3LJWNYm8aSR1IIIyPAjkfnWRho7EVUkr2qWqqw2LgEdOoz5fdypmIqtTWanrzH5jzqIubHa2OeO73VljIxyiN9Osg7et7I5n49BU3JpcRHsAe7l+FRtmuxge7ofdU5VZN3JilYYf2JH4H507gtlQYUAfifea20VW7ZayEoZsUtIy5qCTWJvGlMwoMNHYigEE/Lz8KBMPjQIB/X86XsR50ACYf151nWHYCtlAJRS0UAlFLRQCUUtFAJRS0UBg0YPWgRDwrOigMQopaWigEopaKASilooBK03UO4eY6VvooCL7Gnls/LB+H8q2mIVj2Yq1yLWNlFC0tVJEopaKASilooBKKWigEopaKASiiloD//2Q=="/>
          <p:cNvSpPr>
            <a:spLocks noChangeAspect="1" noChangeArrowheads="1"/>
          </p:cNvSpPr>
          <p:nvPr/>
        </p:nvSpPr>
        <p:spPr bwMode="auto">
          <a:xfrm>
            <a:off x="190500" y="-212725"/>
            <a:ext cx="304800" cy="3048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th-TH"/>
          </a:p>
        </p:txBody>
      </p:sp>
      <p:sp>
        <p:nvSpPr>
          <p:cNvPr id="6154" name="AutoShape 10" descr="data:image/jpeg;base64,/9j/4AAQSkZJRgABAQAAAQABAAD/2wCEAAkGBw8PDxQQDw8PDQ8PDw8PDxAPDhAPDw0PFBEWFhQUFBQYHSggGBolHBUUJDEiJSkrLi4uFx8zODYsNygtLisBCgoKDg0OGhAQGiwkHyUsLCwsLCwsLCwsLCwsLCwsLCwtLCwsLCwsLCwuLCwsLCwsLCwsLCwsLCwtLCwsLCwsLP/AABEIAMIBAwMBEQACEQEDEQH/xAAcAAEAAQUBAQAAAAAAAAAAAAAAAwECBAUGBwj/xABJEAABAwIDBAYFCAcECwAAAAABAAIDBBEFEiEGMUFRBxMiYXGBMkJSkaEUI2JygqKxwSQzQ5Ky4fBjc8LSFRYlRFNUZHST0fH/xAAbAQEAAgMBAQAAAAAAAAAAAAAAAQIDBAUGB//EADgRAQACAQIDAwoFBAEFAAAAAAABAgMEERIhMQVBURMiMmFxgZGhsdEUM8Hh8BUjQvFyBiQ0UmL/2gAMAwEAAhEDEQA/APcUBAQUQEBAQEBAQEBAQEBAQEBAQEBAQEBAQEBAQEAIKoCAgICAgogICAgICAgICCl0ENRVxxjM97WNG8ucGgeZQaeo2woGf7w2T+6DpR72AhYbajFXraF4x3npDCdt7Seq2Z/gwD8SFr27R08f5fJkjTZJ7lo28g/4FT+4z/Mqf1XTeK/4PL4J49uKM+l1sf1onH+G6vHaWmn/AC+UqzpcsdzZUu0dHL6NRHc7g52R3udYrPTU4b+jaPixTivHWGza8EXBBHcs6i5AQEBAQEBAQEAIKoCAgICAgogICAgICAgo5wG9BzWN7aUtMSxpdUzN0dHDZxjP9o4kNj+0QeQKxZM1McedK1aTbo4rEdtK6oJDHNpmn1YBnf5yuFv3WjxXLzdp91IbdNLv1altLJK7NIXPd7UjnSP/AHnEn4rlZdZkv1luUw0r0htKTDedr8yLn3laF8sy2qcukN5RYcw+lIQO5atrz3LXy3rHmxu3VPgtKd8jz4OC2tLXTX/OyTX2R/tpX1mojpCV+zNMRpI8eLmn8l0fwGitHmZ/jt+zFHaObvrDVVuygHoPa/xABXL1NJ087cUWjxiWxTWVv6VdmtZT1FOfm3PZbg1xAPiOKth7Qy4/QtMfT4dGS2HHkjpDcUG08rdJmh/f6Lv/AEfguzp+3Z6Za7+uPs08mgj/AAn4ukocTim9B2vFp0cPJd7BqcWeN8dt/r8GhkxWpO1oZqzsYgICAgICAEFUBAQEBAQUQEBAQEBBrccxunoojNUSNjY3id5PBrQNXOPIaqJmI6piN+jyzHdsKqucWMElJTndGx2Womb/AGjx+rH0W69/Bc3Ua7h5UbGPB4sGCjJABAawejGwZWDy5riZc02neW5SkQ2ENOBuC1LXZ4hmRtWGZXhkMKxyvumbIVjlaJTsmPNUmE7smOseNzj71SawpOOk9zIZiL+arNWOdPTwUkqM+9V22Wrj4ejFkiBVomYZYlD1NjcEgjUEGxae4rNjz2pbirO0otSto2lu8Nx17LNn7bNwlA1b9cD8QvTaDtyLbUz/AB+/3czPotueP4OkjkDgC0ggi4INwQvRRMTG8OcvUggICAgBBVAQEBAQEFEBAQEBBz21+1UGGwGSU5nuOWKJvpzP9lo/E7gFEzERvKYiZnZ5biEdbUSNqq85ZpBmpqf1aWI7iG8CfaOp7hZcTVaybztXo3MWOGRSUgaO87zzXKvdtVqzGMWtazLEJmhYplZI1UldI0qkpXtKqlICqpSNKgStKrKUrVUXBQFlCFW6KOLYnm2OHVBiPY1YT2o+Hi3ke7iu52b2rbBMUtzr4eHs+zQ1GCL8+/x+/wB3RwTNe0Oabgr2VMlb1i1Z3iXLtWaztKVXQICAgBBVAQEBAQEFEBAQEGn2nx6GgpnzzOytYNw9Jzjo1rRxJOgSRwezGGvqC7HcXHC9DTHVsMd+wbHeSbW5ntcraOW8WpN7+jHd4yzVrO/DHVgSzvqJXTSaue6/gOAHcvPZLzM7y6FaxEbQkC1bWZYhe1YbSukCqsvCpKV4VUrwoSvChKRqqJWlRKUzCqiZoUKyvDFCvEoWKswcS6J1jruO9Qi0bw2lFUmN3MO+9/NdzsntOcF/J39Gfl6/u0M+LijeOreseCLjUFe1id+cOcuUggIAQVQEBAQEBBRAQEEc0ga0k8EHkrL7Q4vkPawzD3Fzh6s8oJbfvBNwPohx9Za+SeO3BHvZI82N2929xHNI2lZoyIAuA0GcjQeQ/Erk9o5t7Rjr0htaam0cU97nWaLj3s3IhIFrzLJCVoVErgqrLwqylcFAvChKQKBI1QlK1VSmYgnaoUlPGo2YpS9Wo2U4kckSpML1urBJ6rvI8iqb7IvX/KG4wyoscp/or2XYWv8AKV8heecdPs5uox7TxQ2q9E1RAQAgqgICAgICCiAgIPP+lvaE01J1MTi2apJiaWmzmMt84/usNAebmqmS3DXdasbzs2GwmEswrCmue3K8s+UTaWNy3ss8hlFud1hiYxYpvb2ytPnW2hxEkzpZHSO1c9xcfEm68vkvNpmZdStYiNkrQtW0skJWhYpldeFVKrnAAkkAAEknQADeSkRMztA4GbpMaJ7Mp89MHWz5iJXD2gNw8D7wu/XsHfHzt53y9jQnX+dyjk9ApZ2SMbIxwcx7Q9jhuLSLgrz+SlqWmto5w6FZiY3hOFjWSBQJGqErK+ujp4XzyuyxxNLnHjYcAOJOgHir4cNs14x06yre8UrNpcHhPSsySpDJ4BDTvcGtkDyXxXNg6TgRztu713s3YE1xb0tvaO7br7GjTX722tG0PUWLzjelPGjHLLi1TZgskdEqzCkWYVRFZYbQ2aW3S0c1zY7xxWXTZrYckXr1hizY+ToqWXM2/HcfFfSMGaubHXJXvcm0bTsmWZUQEFUBAQEBAQUQEFkrsoJ5BB4tW/7Vx+OM9qKKbqgNCMkPbnPm4ZT/AHYWtmnivWjJTlEy7vpFxDLEynadZDneB7Dd3vP8K0u1M21Yxx7WfS03nicPANF560uhDJYFhleEgWNK4KBoNvqsxYdLY2MmWIeD3AO+7mXR7Kx8eqrv3c/h+7DqrcOKXjC9i4z17ourDJQZHfsJXxt49ggPHxc73LyPbeOK6jijviJ/T9HW0Vt8e3g7ELjN1IFAkaoS4bphriykihBt18xc76TI23sftOafJd3sDFvmtfwj6/6aOvttSK+MvIV6xyX0bsFXmow2mkcSXdUI3E6kujJYSe85b+a8F2li8lqr1jx3+PN28FuLFEulYtJeWREUYbM2MXRrW5Ip4rrFaGSltmscC13gVh725HnQ32HTXtycPiP6+C9j/wBPanipbFPdzj6T+jk6im0tmvSNYQAgqgICAgICCiAg1G1WINpqSWZ26KKSQ+DWkn8EHmnRdTiKvkdN+sgoQ6Q8TPLkklPjmkeFqXtFc0zPdDJXecfLvlLtJVPmqXPfvNrD2W8AFwNVkm95mXQwxEV2Y0QWhaWxCdqwysvCqlcFA5PpOaTQacJ4ifCzh+YXW7Fn/ufdP6NbWfl+95KvWOS9R6I2n5PMeBnaB4hgv+IXl+35/u09n6upoPRn2u+C4DfXhQJGqEvN+mlptSO4fpA8/m16T/p6fzI/4/q5vaH+Pv8A0eYr0rmvfeigEYTBfi6cjw6568R2z/5lvd9IdjSfkx7/AKu0YVzGaU7CjFLMgcjXvCWUaKloUr1a2qbcX4jQrBaG5jnuT4bJYfVId5bj8F1ux83k9TWfGdvjyYNXTfm6Fp0XvnMVQAgqgICAgICCiAg4rpOdmpWwf8zUUtMRzbLUMY77pcprG8wi07RMuX6PojU4jVSa5H1FQ8/U64lo8PR+C5c18pmmGxHm44T7ZAfLpANAMo8OyFyNbyzWhu6f0Ia+Nc+zYhkBYpWXBVSuChLV7U4caqilhbq9zMzAN5ewhzR52t5rb0OfyOoreenf7J5MWenHjmHhxFtDpbf3L27iPadgcMNNQMDhlfKTO8HeC+2UHl2Q1eM7Vzxl1E7dI5R7v33drS4+DHG/fzdIFzGyvaoEjVVLlOlDDHVGHl7Bd1M8TWG8x2LX+4G/2V1+xM8Y9Twz0tG3v7vs09bj4se8d3N4xFE57g1oLnPcGtaBcucTYAd917GZisbz0ceOc7PpXZvD/klJDT6XiiY1xG4vtd5/eJXz3VZvLZrZPGfl3fJ38dOCkVbdhWuSnYVLHMMiFyMN4ZJdoolh25sKY69x0WCzZpHJbQekRzuPesunmYtEwZ+dd3RUj7saeYC+l0txVi3i5ExtOyZWQBBVAQEBAQEFEBB5/wBJNSGS0V93y+Fx+wyST/Ar09JTJ6EsPoRhBp5pT6Re1t+6xcfiR7lztLG82ls5e6GNto21dJ9k/dC4mvj+/Zvaf8uGuiK5tmzCcFY5SuCqlUKFlwKDUy7MUL5/lDqdplzZjq7I53tFl8pPktuvaGorj8nFuX87+rDOnxzbi25t0CtGWdeCoF7SoSvaVCUrfeoGqwzZPD6ef5RDTtZLqWnM4tjJ3ljSbN8hpwstzL2lqcuPyd78vdz9s97DTT4624ojm6NhWizJWlFJhM1yKTCeNyMdoZAfoolh4ebFqHLDZnpC+j9O6y4Y5q5vRb3Dj82O649xX0TRzvp8c/8AzH0cnJ6UspbKgEFUBAQEBAQUQEHl3TKS1tM8epVtJ84ZW/4gm+xtuz+hVlqCQ/8AUuafssaf8S0tJHO3uZsvcwukBlq0n2mMPwt+S4vaMbZ7e76N3S/lw00RXLs2oWVeJQQW66aKK+4Pe1pPgDvVseDJk9Csz7IRa9a9Z2T0lTHKwPie2RhvZzHBzTbQ6hY8mO2O3DeNpWraLRvDICxLrggqFCVwUC4KovBUJXtKgSNKhKdhUCdhUJStKIRV2JQUzOsqJY4GXDc0jg0Fx3DXedD7lkxYsmWeHHWZn1MV7VrG9pX4Zi1PUgmnnhnA9LqpGvy+IB0U5cGTF+ZWY9sbKRatuk7tjnWCVeFjyvWKWWsMrDhfyWfDHNg1HJu8K/Vg8yT7yV9C0UbafH/xj6OVl9OWYtlQCCqAgICAgIKICDzbpsgJoC8fspYJPACVoPwJUT0THVJ0Ry5Gzw7rinq2d7ZYgHH3tstXFPDe0eqJXtziJ9zA25qBLWOym4a1jQR3fzuuDrskXzTaHQ09eGkOL2sxw0dODHbrpTkjJFwywu51uNtPMhRoNJGoy+d6Mc5+yc+XydeXWXn9PABWNGJCZokLXSOc6z7PF2ucTfTdflrysvQWvM4JnTbcunhy7va58R5/9x69hdBFTRCKBuWMXIGYuuSbk3O9eP1GbJmvx5OrsY6VpG1WewLXlkXgKE7K5VCVbKAUC4FBe0qBICqylKxygZMblCV+ZRuNZtJhtJVU5bWgdRFeYuLyzqy1p7WYdxK2tHnzYckTg9KeXt3Yc2Ol6+f0eH0FHUGWerwps8cNGTI2TOOsbHm0BsBm0BJbY6A3vx9rkyYopTDqZibW5bd2/wDOk/BxorbebY+kPbNh9pf9I0TZnANlY4xTgXDesaAbjuILT3XtwXje09H+FzzSOk849n7Onp8nlK797dly5ktqIbPDjlY553NaT7hdbWCOTS1HO0Q3WGMywsHJrfwX0XFXgpWvhEQ5dp3tMstXVEFUBAQEBAQUQEHMdIOG/KaGaIb5IZGjucWmx99kHnuwWNNiioax2jeqqMNqebS09bDcfaI+ytDUW8nMXiPGGaleLevvQyyl7s59bevPZIdKiklNHJYSRskyuDm52h2Vw3EX3FYIyXpvwzMb+C81iesNVths8K2LMwAVEQPVnd1jd5YT+HI+JW32drfw9+G3oz19XrYtRh8pG8dYaTYbajqyKOrJZlOSJ79MhGnVPvu7vdyW72n2fx/38PPx27/XDBps+3mX/nqekMXnJdNI0KspX5VVKjmoIiUQAoL2lQJAVCV7XKBK16hK8ygAkkAAEkk2AA3klREbztBu8t2s2gmxiobh2H3dBmBkk3NlLTcvceEbd/ebdy9TodHTQYp1Oo9Lujw9Xtn5fFy8+ac9vJ4+n8+T0nZvBoaCmbTxC4GsjiNZpCO093jbyAA4Lzus1d9TlnJb3eqPBv4sNcdeGGbSUkUDMkEUcDLl2SJjWNud5sOK18uW+WeK9pmfXO69KVryiEzdSsUQtPRtyLQ5eMrmx+RPa+F11+z8XHlpXxn95+TmZbedNvB0MTbADuXunNXoCCqAgICAgIKICDHr4s8ZHcg+fatho6qsoXaRySCsgHAEknTzzt8lqaqu9ZZsU82xo5bsHfuXn81W/SWfGtK0M8JgsMrOX2u2SbV/PQ5Y6kDW+jZwBoHcncj5HmOr2f2lODzMnOv0/b1NXPpov51ev1aXZzbGaid8mrmvcxhDQ4j52DuI9Zvx5X0C3tZ2Zj1FfK4Jjeefqn7SwYdTbHPDk/09Koq2OZgkie2Vjtzmm48O49y83lxXx24bxtLp0vFo3iWU16w7Lj3KEoHFTCFAVOyFwco2Sva5VEjXKEsfEsVgpY+sqJGxM4XPaeeTW73HwWbBpsme3DjjeVL5K0je0vN8Vx6txuX5LRMdFTevc2zC/pTPG5umjR8dLelwaPT9nU8rnne385Vj9fo5uTNk1FuCnT+dXoGyezkOHQ5I+3I6xlmIs6Q8hyaOAXntfrsmrvvblEdI8P3b+DBXFG0dfF0DHLny2F7lWUwno2XKvSObHlttDb0resnaPVibmP1naD4Zl6nsTBvack93L4uRqJ2rt4ugXpGmIAQVQEBAQEBBRAQUIQePdM+Bubkrox2qc2ltxgcdfcbHwLlTJXirstSdpcvgFU17cl9/aYeR5LhZ8fVvVl0FNquXerZrZk5VrzDLC0FVGuxzAaetbaZtngWZK3SRnnxHcdFs6XW5dNPmzy8J6MeXDXJHNwtRgGJYY8y0r3yR8XQi9x/aRG9/iO8LvU1mk1teDLG0+E/pP+mjOHLhnevT1frDaYT0kjRtXCQdxkh1Hmxx08j5LUz9h9+G3un7/sy49d3Xj4OqodqKGf0KmIE6ZZHdU6/Kz7X8lysvZ2px+lSfdz+jbrqMdulm0a8O1BDhzBuFqTExPNnidxQLXytaLuc1o5uIaPirRWbdIRMxHVqK7a2gg9KpY8+zD86fu6DzK3MfZmpydKTHt5fVhvqcVe/4OYxHpFllPV0NO4Odo10g6yQ/VjbpfzK6uHsTHSOLPb4co+M/s1L661uWOFmHbFVlbIJ8SmewH1C7NMRyHqxj+rKc3auDTV8npqxP0+8/zmimkyZJ4ss/f9nouF0ENLGIoI2xMHBu9x5uO9x7yvN58+TPfjyTvLo0x1pG1YZzXLBLIyoQqSle7U2CiIT0hnxERtudNPyuT5DVbOGkzMRDVyTu3mBUxazM4WdIcxvvHIHwAA8l7zSYIwYop8fa42W/HbdtFssYgBBVAQEBAQEFEBAQa3HMOZUQuje0ODmlpBFw4EWIKD5yraGTDKx1M++QEvgcfXiJ0F+Y3Hw71oavD/lDZw37pdbhVUHi/FcTLRt1lt2jRaNqs9ZY8gWPZdRr+arMJXgqo12JYDSVWs0DHOPrgZJP3m2J81s4dbnw+hadvDrHzUvhx36w5ys6NoHaw1EkfdI1soHdplK6WPt3JHp1ifZy+7WtoKz6Mta/o7q2H5qphPeXSxH4ArajtvBaPPpPyn7MU6HJHSY+an+pGKbvlMdv+5mt/Cn9W0f/AKT8I+6fwmbx+cr4ujiofrNVRA82iSU/esq27cxRypSflH03TGgvPW0fNuKDo5pGWMsks54i4jYfIa/FaeXtzNPoREfP9vkzU0FI9KZl1WH4bBTi0EMcI45GgOd4u3nzXJzajLlnfJaZbdMdKejGzMCwMi8FQJolSRnRjRUSyIIwO07/AOLJSu7He3cysPgM8gB9EWc7uG9rT3nRx7svNel7I0W8+Vt3dP58/g5uqy8uGHWtbYWXpHPVQEAIKoCAgICAgogICCiDgukvY5tdBdlmTRnPC/2X23H6J3H+SiYiY2lMTs8ewbEJInmKVpiljdlkY7e1w/rfxXH1ODhluUvxQ7qgqhI3fquXkxs9bJ3R33rUtXZsRKN8JWNaJWWIVZSqHKNjdI16rMLbri9RsLQ9TsndcHKNkrwVCVQVCVwKjYXtaVWRlQNVJGfGANSprXdWbbLmB0pAaLgkiNp3SEb3O+g3jzNhzt1tBoZzW9X8/nraefNFYddhlGImW3k6ucd7nHUk9917GlIpWK16OTaZmd5ZisgQEBBVAQEBAQEFEBAQEFr2Aix3IPL+knYL5R+k01mVLBodzZm+w/8AI8FS9IvG0rVtNZ3ebYTir4nmOQOjkjOV8b9HNPeuPqNPNJbtLxaHXU+LggE6jnyXNyY2aJ2binkbINCCtW9NmWLJH0wKwTDJEseSmI71VZjuhtzCbo2W5Dzup3hKgaU3g2XtBVZWXgqFl7dVBu2NNTi17XP4KJhG62XfbgqbG7OpKRxbnPYYPWPHw5q9ccyx2yRE7R1VMeYgZSQ7WOK9nzD2nH1I/pcdw1XT0ehtlt6v58vr3NbNn4YdRhGG9WM77OkcBcgWAA3NaPVaOA/Mkr1eDDXFXhhy73m07y2qzKiAgIAQVQEBAQEBBRAQEBAQWvYHCx1Qef7ddH0VaOsj+anaOxK0aj6Lh6ze73WVbVi0bSmLTHR5NUNqsPk6qrYWXNmSC5il+q7n3HVczUaSY51bePNE9W1osQ3GN2U8r6fyXLvi8WzEt9S45wkGU8xx/JatsS8WbSGsY/c4H4H3LBbGyRZc4NPFY5qtFkbo2qu0rcSF45WTZO6zKe5NjiXNgKbI3Z1FSgnUk9wFyU2lG7aTQPa2wZ1Y5vNifLek4571YyRPRJR0cbO3J2yNe1oweR3+ay0xb9IY73nxSCqdUuy07RLY/rXD9Hj+qP2h+6F2NJ2da88Vun86NO+aKxtDoMLwpsN3EmSR5u+R5u97uZP5bhwXfx46442q1LWmerZrIqICAgIAQVQEBAQEBBRAQEBAQEFCEGpxnAIKphZLG17XCxa5oIPiCg8qx/owmgJfQSab+pmLizwa/Ujzv5LXyaal2WmWauUnqKilOWrhkg4ZntvEdeDx2T77rm5dDaOjapmiWXTYiw6h2XwNx7itG+GY6s0WbKHEXe013iS0rXtiWizJbXE7wfIh35rHOJbiXCsH0vcVWcSeNNHV8s37pUeSTxs6mqmg3cC76xACmMaONtW7SRxN1kZEOUTQXe/QLJXFfu5MVuGesIYsXmqD+iUr33/bT3y+IJ09wK3MPZt789vixXzxXv8Ag3WH7LSSnPWSmbj1Y7MQ8R63np3Ls4dDjx855z8mrfNM9HV01KyMWaAAOQW6wp0BAQEBAQAgqgICAgICCiAgICAgICAgo5oO9BgVmEQyghzAb77gWKDkMT6L6GQ3ZF1Lr3vC4xa+DdD5hUtStusLRe0dJc9U9FkzP1NXJ3daxsn8OVYLaPHZljPaGE7YHEm7pIH+LZGfhdYJ7OpPev8AiZ8F8ex2KDhTf+Sb/Kqf02PFP4n1MyHYnEXb5YY/Bkj/AMSFaOza98onU+ptKTo6kP66qldzDA2Np+BPxWWugxR1UnUWl0OGbD0cJDuqD3D1n3kcD3F17eS2aYaU9GGKb2nrLooaVjPRaAsiqdAQEBAQEBAQAgqgICAgICCiAgICAgICAgICAgIKWQMoQLIKoCAgICAgICAgICAgqgICAgICCiAgICAgICChQVQEAICAUBAQEBAQEBAQEBAQEBACCqAgIP/Z"/>
          <p:cNvSpPr>
            <a:spLocks noChangeAspect="1" noChangeArrowheads="1"/>
          </p:cNvSpPr>
          <p:nvPr/>
        </p:nvSpPr>
        <p:spPr bwMode="auto">
          <a:xfrm>
            <a:off x="190500" y="-212725"/>
            <a:ext cx="304800" cy="3048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th-TH"/>
          </a:p>
        </p:txBody>
      </p:sp>
      <p:sp>
        <p:nvSpPr>
          <p:cNvPr id="6156" name="AutoShape 12" descr="data:image/jpeg;base64,/9j/4AAQSkZJRgABAQAAAQABAAD/2wCEAAkGBw8PDxQQDw8PDQ8PDw8PDxAPDhAPDw0PFBEWFhQUFBQYHSggGBolHBUUJDEiJSkrLi4uFx8zODYsNygtLisBCgoKDg0OGhAQGiwkHyUsLCwsLCwsLCwsLCwsLCwsLCwtLCwsLCwsLCwuLCwsLCwsLCwsLCwsLCwtLCwsLCwsLP/AABEIAMIBAwMBEQACEQEDEQH/xAAcAAEAAQUBAQAAAAAAAAAAAAAAAwECBAUGBwj/xABJEAABAwIDBAYFCAcECwAAAAABAAIDBBEFEiEGMUFRBxMiYXGBMkJSkaEUI2JygqKxwSQzQ5Ky4fBjc8LSFRYlRFNUZHST0fH/xAAbAQEAAgMBAQAAAAAAAAAAAAAAAQIDBAUGB//EADgRAQACAQIDAwoFBAEFAAAAAAABAgMEERIhMQVBURMiMmFxgZGhsdEUM8Hh8BUjQvFyBiQ0UmL/2gAMAwEAAhEDEQA/APcUBAQUQEBAQEBAQEBAQEBAQEBAQEBAQEBAQEBAQEAIKoCAgICAgogICAgICAgICCl0ENRVxxjM97WNG8ucGgeZQaeo2woGf7w2T+6DpR72AhYbajFXraF4x3npDCdt7Seq2Z/gwD8SFr27R08f5fJkjTZJ7lo28g/4FT+4z/Mqf1XTeK/4PL4J49uKM+l1sf1onH+G6vHaWmn/AC+UqzpcsdzZUu0dHL6NRHc7g52R3udYrPTU4b+jaPixTivHWGza8EXBBHcs6i5AQEBAQEBAQEAIKoCAgICAgogICAgICAgo5wG9BzWN7aUtMSxpdUzN0dHDZxjP9o4kNj+0QeQKxZM1McedK1aTbo4rEdtK6oJDHNpmn1YBnf5yuFv3WjxXLzdp91IbdNLv1altLJK7NIXPd7UjnSP/AHnEn4rlZdZkv1luUw0r0htKTDedr8yLn3laF8sy2qcukN5RYcw+lIQO5atrz3LXy3rHmxu3VPgtKd8jz4OC2tLXTX/OyTX2R/tpX1mojpCV+zNMRpI8eLmn8l0fwGitHmZ/jt+zFHaObvrDVVuygHoPa/xABXL1NJ087cUWjxiWxTWVv6VdmtZT1FOfm3PZbg1xAPiOKth7Qy4/QtMfT4dGS2HHkjpDcUG08rdJmh/f6Lv/AEfguzp+3Z6Za7+uPs08mgj/AAn4ukocTim9B2vFp0cPJd7BqcWeN8dt/r8GhkxWpO1oZqzsYgICAgICAEFUBAQEBAQUQEBAQEBBrccxunoojNUSNjY3id5PBrQNXOPIaqJmI6piN+jyzHdsKqucWMElJTndGx2Womb/AGjx+rH0W69/Bc3Ua7h5UbGPB4sGCjJABAawejGwZWDy5riZc02neW5SkQ2ENOBuC1LXZ4hmRtWGZXhkMKxyvumbIVjlaJTsmPNUmE7smOseNzj71SawpOOk9zIZiL+arNWOdPTwUkqM+9V22Wrj4ejFkiBVomYZYlD1NjcEgjUEGxae4rNjz2pbirO0otSto2lu8Nx17LNn7bNwlA1b9cD8QvTaDtyLbUz/AB+/3czPotueP4OkjkDgC0ggi4INwQvRRMTG8OcvUggICAgBBVAQEBAQEFEBAQEBBz21+1UGGwGSU5nuOWKJvpzP9lo/E7gFEzERvKYiZnZ5biEdbUSNqq85ZpBmpqf1aWI7iG8CfaOp7hZcTVaybztXo3MWOGRSUgaO87zzXKvdtVqzGMWtazLEJmhYplZI1UldI0qkpXtKqlICqpSNKgStKrKUrVUXBQFlCFW6KOLYnm2OHVBiPY1YT2o+Hi3ke7iu52b2rbBMUtzr4eHs+zQ1GCL8+/x+/wB3RwTNe0Oabgr2VMlb1i1Z3iXLtWaztKVXQICAgBBVAQEBAQEFEBAQEGn2nx6GgpnzzOytYNw9Jzjo1rRxJOgSRwezGGvqC7HcXHC9DTHVsMd+wbHeSbW5ntcraOW8WpN7+jHd4yzVrO/DHVgSzvqJXTSaue6/gOAHcvPZLzM7y6FaxEbQkC1bWZYhe1YbSukCqsvCpKV4VUrwoSvChKRqqJWlRKUzCqiZoUKyvDFCvEoWKswcS6J1jruO9Qi0bw2lFUmN3MO+9/NdzsntOcF/J39Gfl6/u0M+LijeOreseCLjUFe1id+cOcuUggIAQVQEBAQEBBRAQEEc0ga0k8EHkrL7Q4vkPawzD3Fzh6s8oJbfvBNwPohx9Za+SeO3BHvZI82N2929xHNI2lZoyIAuA0GcjQeQ/Erk9o5t7Rjr0htaam0cU97nWaLj3s3IhIFrzLJCVoVErgqrLwqylcFAvChKQKBI1QlK1VSmYgnaoUlPGo2YpS9Wo2U4kckSpML1urBJ6rvI8iqb7IvX/KG4wyoscp/or2XYWv8AKV8heecdPs5uox7TxQ2q9E1RAQAgqgICAgICCiAgIPP+lvaE01J1MTi2apJiaWmzmMt84/usNAebmqmS3DXdasbzs2GwmEswrCmue3K8s+UTaWNy3ss8hlFud1hiYxYpvb2ytPnW2hxEkzpZHSO1c9xcfEm68vkvNpmZdStYiNkrQtW0skJWhYpldeFVKrnAAkkAAEknQADeSkRMztA4GbpMaJ7Mp89MHWz5iJXD2gNw8D7wu/XsHfHzt53y9jQnX+dyjk9ApZ2SMbIxwcx7Q9jhuLSLgrz+SlqWmto5w6FZiY3hOFjWSBQJGqErK+ujp4XzyuyxxNLnHjYcAOJOgHir4cNs14x06yre8UrNpcHhPSsySpDJ4BDTvcGtkDyXxXNg6TgRztu713s3YE1xb0tvaO7br7GjTX722tG0PUWLzjelPGjHLLi1TZgskdEqzCkWYVRFZYbQ2aW3S0c1zY7xxWXTZrYckXr1hizY+ToqWXM2/HcfFfSMGaubHXJXvcm0bTsmWZUQEFUBAQEBAQUQEFkrsoJ5BB4tW/7Vx+OM9qKKbqgNCMkPbnPm4ZT/AHYWtmnivWjJTlEy7vpFxDLEynadZDneB7Dd3vP8K0u1M21Yxx7WfS03nicPANF560uhDJYFhleEgWNK4KBoNvqsxYdLY2MmWIeD3AO+7mXR7Kx8eqrv3c/h+7DqrcOKXjC9i4z17ourDJQZHfsJXxt49ggPHxc73LyPbeOK6jijviJ/T9HW0Vt8e3g7ELjN1IFAkaoS4bphriykihBt18xc76TI23sftOafJd3sDFvmtfwj6/6aOvttSK+MvIV6xyX0bsFXmow2mkcSXdUI3E6kujJYSe85b+a8F2li8lqr1jx3+PN28FuLFEulYtJeWREUYbM2MXRrW5Ip4rrFaGSltmscC13gVh725HnQ32HTXtycPiP6+C9j/wBPanipbFPdzj6T+jk6im0tmvSNYQAgqgICAgICCiAg1G1WINpqSWZ26KKSQ+DWkn8EHmnRdTiKvkdN+sgoQ6Q8TPLkklPjmkeFqXtFc0zPdDJXecfLvlLtJVPmqXPfvNrD2W8AFwNVkm95mXQwxEV2Y0QWhaWxCdqwysvCqlcFA5PpOaTQacJ4ifCzh+YXW7Fn/ufdP6NbWfl+95KvWOS9R6I2n5PMeBnaB4hgv+IXl+35/u09n6upoPRn2u+C4DfXhQJGqEvN+mlptSO4fpA8/m16T/p6fzI/4/q5vaH+Pv8A0eYr0rmvfeigEYTBfi6cjw6568R2z/5lvd9IdjSfkx7/AKu0YVzGaU7CjFLMgcjXvCWUaKloUr1a2qbcX4jQrBaG5jnuT4bJYfVId5bj8F1ux83k9TWfGdvjyYNXTfm6Fp0XvnMVQAgqgICAgICCiAg4rpOdmpWwf8zUUtMRzbLUMY77pcprG8wi07RMuX6PojU4jVSa5H1FQ8/U64lo8PR+C5c18pmmGxHm44T7ZAfLpANAMo8OyFyNbyzWhu6f0Ia+Nc+zYhkBYpWXBVSuChLV7U4caqilhbq9zMzAN5ewhzR52t5rb0OfyOoreenf7J5MWenHjmHhxFtDpbf3L27iPadgcMNNQMDhlfKTO8HeC+2UHl2Q1eM7Vzxl1E7dI5R7v33drS4+DHG/fzdIFzGyvaoEjVVLlOlDDHVGHl7Bd1M8TWG8x2LX+4G/2V1+xM8Y9Twz0tG3v7vs09bj4se8d3N4xFE57g1oLnPcGtaBcucTYAd917GZisbz0ceOc7PpXZvD/klJDT6XiiY1xG4vtd5/eJXz3VZvLZrZPGfl3fJ38dOCkVbdhWuSnYVLHMMiFyMN4ZJdoolh25sKY69x0WCzZpHJbQekRzuPesunmYtEwZ+dd3RUj7saeYC+l0txVi3i5ExtOyZWQBBVAQEBAQEFEBB5/wBJNSGS0V93y+Fx+wyST/Ar09JTJ6EsPoRhBp5pT6Re1t+6xcfiR7lztLG82ls5e6GNto21dJ9k/dC4mvj+/Zvaf8uGuiK5tmzCcFY5SuCqlUKFlwKDUy7MUL5/lDqdplzZjq7I53tFl8pPktuvaGorj8nFuX87+rDOnxzbi25t0CtGWdeCoF7SoSvaVCUrfeoGqwzZPD6ef5RDTtZLqWnM4tjJ3ljSbN8hpwstzL2lqcuPyd78vdz9s97DTT4624ojm6NhWizJWlFJhM1yKTCeNyMdoZAfoolh4ebFqHLDZnpC+j9O6y4Y5q5vRb3Dj82O649xX0TRzvp8c/8AzH0cnJ6UspbKgEFUBAQEBAQUQEHl3TKS1tM8epVtJ84ZW/4gm+xtuz+hVlqCQ/8AUuafssaf8S0tJHO3uZsvcwukBlq0n2mMPwt+S4vaMbZ7e76N3S/lw00RXLs2oWVeJQQW66aKK+4Pe1pPgDvVseDJk9Csz7IRa9a9Z2T0lTHKwPie2RhvZzHBzTbQ6hY8mO2O3DeNpWraLRvDICxLrggqFCVwUC4KovBUJXtKgSNKhKdhUCdhUJStKIRV2JQUzOsqJY4GXDc0jg0Fx3DXedD7lkxYsmWeHHWZn1MV7VrG9pX4Zi1PUgmnnhnA9LqpGvy+IB0U5cGTF+ZWY9sbKRatuk7tjnWCVeFjyvWKWWsMrDhfyWfDHNg1HJu8K/Vg8yT7yV9C0UbafH/xj6OVl9OWYtlQCCqAgICAgIKICDzbpsgJoC8fspYJPACVoPwJUT0THVJ0Ry5Gzw7rinq2d7ZYgHH3tstXFPDe0eqJXtziJ9zA25qBLWOym4a1jQR3fzuuDrskXzTaHQ09eGkOL2sxw0dODHbrpTkjJFwywu51uNtPMhRoNJGoy+d6Mc5+yc+XydeXWXn9PABWNGJCZokLXSOc6z7PF2ucTfTdflrysvQWvM4JnTbcunhy7va58R5/9x69hdBFTRCKBuWMXIGYuuSbk3O9eP1GbJmvx5OrsY6VpG1WewLXlkXgKE7K5VCVbKAUC4FBe0qBICqylKxygZMblCV+ZRuNZtJhtJVU5bWgdRFeYuLyzqy1p7WYdxK2tHnzYckTg9KeXt3Yc2Ol6+f0eH0FHUGWerwps8cNGTI2TOOsbHm0BsBm0BJbY6A3vx9rkyYopTDqZibW5bd2/wDOk/BxorbebY+kPbNh9pf9I0TZnANlY4xTgXDesaAbjuILT3XtwXje09H+FzzSOk849n7Onp8nlK797dly5ktqIbPDjlY553NaT7hdbWCOTS1HO0Q3WGMywsHJrfwX0XFXgpWvhEQ5dp3tMstXVEFUBAQEBAQUQEHMdIOG/KaGaIb5IZGjucWmx99kHnuwWNNiioax2jeqqMNqebS09bDcfaI+ytDUW8nMXiPGGaleLevvQyyl7s59bevPZIdKiklNHJYSRskyuDm52h2Vw3EX3FYIyXpvwzMb+C81iesNVths8K2LMwAVEQPVnd1jd5YT+HI+JW32drfw9+G3oz19XrYtRh8pG8dYaTYbajqyKOrJZlOSJ79MhGnVPvu7vdyW72n2fx/38PPx27/XDBps+3mX/nqekMXnJdNI0KspX5VVKjmoIiUQAoL2lQJAVCV7XKBK16hK8ygAkkAAEkk2AA3klREbztBu8t2s2gmxiobh2H3dBmBkk3NlLTcvceEbd/ebdy9TodHTQYp1Oo9Lujw9Xtn5fFy8+ac9vJ4+n8+T0nZvBoaCmbTxC4GsjiNZpCO093jbyAA4Lzus1d9TlnJb3eqPBv4sNcdeGGbSUkUDMkEUcDLl2SJjWNud5sOK18uW+WeK9pmfXO69KVryiEzdSsUQtPRtyLQ5eMrmx+RPa+F11+z8XHlpXxn95+TmZbedNvB0MTbADuXunNXoCCqAgICAgIKICDHr4s8ZHcg+fatho6qsoXaRySCsgHAEknTzzt8lqaqu9ZZsU82xo5bsHfuXn81W/SWfGtK0M8JgsMrOX2u2SbV/PQ5Y6kDW+jZwBoHcncj5HmOr2f2lODzMnOv0/b1NXPpov51ev1aXZzbGaid8mrmvcxhDQ4j52DuI9Zvx5X0C3tZ2Zj1FfK4Jjeefqn7SwYdTbHPDk/09Koq2OZgkie2Vjtzmm48O49y83lxXx24bxtLp0vFo3iWU16w7Lj3KEoHFTCFAVOyFwco2Sva5VEjXKEsfEsVgpY+sqJGxM4XPaeeTW73HwWbBpsme3DjjeVL5K0je0vN8Vx6txuX5LRMdFTevc2zC/pTPG5umjR8dLelwaPT9nU8rnne385Vj9fo5uTNk1FuCnT+dXoGyezkOHQ5I+3I6xlmIs6Q8hyaOAXntfrsmrvvblEdI8P3b+DBXFG0dfF0DHLny2F7lWUwno2XKvSObHlttDb0resnaPVibmP1naD4Zl6nsTBvack93L4uRqJ2rt4ugXpGmIAQVQEBAQEBBRAQUIQePdM+Bubkrox2qc2ltxgcdfcbHwLlTJXirstSdpcvgFU17cl9/aYeR5LhZ8fVvVl0FNquXerZrZk5VrzDLC0FVGuxzAaetbaZtngWZK3SRnnxHcdFs6XW5dNPmzy8J6MeXDXJHNwtRgGJYY8y0r3yR8XQi9x/aRG9/iO8LvU1mk1teDLG0+E/pP+mjOHLhnevT1frDaYT0kjRtXCQdxkh1Hmxx08j5LUz9h9+G3un7/sy49d3Xj4OqodqKGf0KmIE6ZZHdU6/Kz7X8lysvZ2px+lSfdz+jbrqMdulm0a8O1BDhzBuFqTExPNnidxQLXytaLuc1o5uIaPirRWbdIRMxHVqK7a2gg9KpY8+zD86fu6DzK3MfZmpydKTHt5fVhvqcVe/4OYxHpFllPV0NO4Odo10g6yQ/VjbpfzK6uHsTHSOLPb4co+M/s1L661uWOFmHbFVlbIJ8SmewH1C7NMRyHqxj+rKc3auDTV8npqxP0+8/zmimkyZJ4ss/f9nouF0ENLGIoI2xMHBu9x5uO9x7yvN58+TPfjyTvLo0x1pG1YZzXLBLIyoQqSle7U2CiIT0hnxERtudNPyuT5DVbOGkzMRDVyTu3mBUxazM4WdIcxvvHIHwAA8l7zSYIwYop8fa42W/HbdtFssYgBBVAQEBAQEFEBAQa3HMOZUQuje0ODmlpBFw4EWIKD5yraGTDKx1M++QEvgcfXiJ0F+Y3Hw71oavD/lDZw37pdbhVUHi/FcTLRt1lt2jRaNqs9ZY8gWPZdRr+arMJXgqo12JYDSVWs0DHOPrgZJP3m2J81s4dbnw+hadvDrHzUvhx36w5ys6NoHaw1EkfdI1soHdplK6WPt3JHp1ifZy+7WtoKz6Mta/o7q2H5qphPeXSxH4ArajtvBaPPpPyn7MU6HJHSY+an+pGKbvlMdv+5mt/Cn9W0f/AKT8I+6fwmbx+cr4ujiofrNVRA82iSU/esq27cxRypSflH03TGgvPW0fNuKDo5pGWMsks54i4jYfIa/FaeXtzNPoREfP9vkzU0FI9KZl1WH4bBTi0EMcI45GgOd4u3nzXJzajLlnfJaZbdMdKejGzMCwMi8FQJolSRnRjRUSyIIwO07/AOLJSu7He3cysPgM8gB9EWc7uG9rT3nRx7svNel7I0W8+Vt3dP58/g5uqy8uGHWtbYWXpHPVQEAIKoCAgICAgogICCiDgukvY5tdBdlmTRnPC/2X23H6J3H+SiYiY2lMTs8ewbEJInmKVpiljdlkY7e1w/rfxXH1ODhluUvxQ7qgqhI3fquXkxs9bJ3R33rUtXZsRKN8JWNaJWWIVZSqHKNjdI16rMLbri9RsLQ9TsndcHKNkrwVCVQVCVwKjYXtaVWRlQNVJGfGANSprXdWbbLmB0pAaLgkiNp3SEb3O+g3jzNhzt1tBoZzW9X8/nraefNFYddhlGImW3k6ucd7nHUk9917GlIpWK16OTaZmd5ZisgQEBBVAQEBAQEFEBAQEFr2Aix3IPL+knYL5R+k01mVLBodzZm+w/8AI8FS9IvG0rVtNZ3ebYTir4nmOQOjkjOV8b9HNPeuPqNPNJbtLxaHXU+LggE6jnyXNyY2aJ2binkbINCCtW9NmWLJH0wKwTDJEseSmI71VZjuhtzCbo2W5Dzup3hKgaU3g2XtBVZWXgqFl7dVBu2NNTi17XP4KJhG62XfbgqbG7OpKRxbnPYYPWPHw5q9ccyx2yRE7R1VMeYgZSQ7WOK9nzD2nH1I/pcdw1XT0ehtlt6v58vr3NbNn4YdRhGG9WM77OkcBcgWAA3NaPVaOA/Mkr1eDDXFXhhy73m07y2qzKiAgIAQVQEBAQEBBRAQEBAQWvYHCx1Qef7ddH0VaOsj+anaOxK0aj6Lh6ze73WVbVi0bSmLTHR5NUNqsPk6qrYWXNmSC5il+q7n3HVczUaSY51bePNE9W1osQ3GN2U8r6fyXLvi8WzEt9S45wkGU8xx/JatsS8WbSGsY/c4H4H3LBbGyRZc4NPFY5qtFkbo2qu0rcSF45WTZO6zKe5NjiXNgKbI3Z1FSgnUk9wFyU2lG7aTQPa2wZ1Y5vNifLek4571YyRPRJR0cbO3J2yNe1oweR3+ay0xb9IY73nxSCqdUuy07RLY/rXD9Hj+qP2h+6F2NJ2da88Vun86NO+aKxtDoMLwpsN3EmSR5u+R5u97uZP5bhwXfx46442q1LWmerZrIqICAgIAQVQEBAQEBBRAQEBAQEFCEGpxnAIKphZLG17XCxa5oIPiCg8qx/owmgJfQSab+pmLizwa/Ujzv5LXyaal2WmWauUnqKilOWrhkg4ZntvEdeDx2T77rm5dDaOjapmiWXTYiw6h2XwNx7itG+GY6s0WbKHEXe013iS0rXtiWizJbXE7wfIh35rHOJbiXCsH0vcVWcSeNNHV8s37pUeSTxs6mqmg3cC76xACmMaONtW7SRxN1kZEOUTQXe/QLJXFfu5MVuGesIYsXmqD+iUr33/bT3y+IJ09wK3MPZt789vixXzxXv8Ag3WH7LSSnPWSmbj1Y7MQ8R63np3Ls4dDjx855z8mrfNM9HV01KyMWaAAOQW6wp0BAQEBAQAgqgICAgICCiAgICAgICAgo5oO9BgVmEQyghzAb77gWKDkMT6L6GQ3ZF1Lr3vC4xa+DdD5hUtStusLRe0dJc9U9FkzP1NXJ3daxsn8OVYLaPHZljPaGE7YHEm7pIH+LZGfhdYJ7OpPev8AiZ8F8ex2KDhTf+Sb/Kqf02PFP4n1MyHYnEXb5YY/Bkj/AMSFaOza98onU+ptKTo6kP66qldzDA2Np+BPxWWugxR1UnUWl0OGbD0cJDuqD3D1n3kcD3F17eS2aYaU9GGKb2nrLooaVjPRaAsiqdAQEBAQEBAQAgqgICAgICCiAgICAgICAgICAgIKWQMoQLIKoCAgICAgICAgICAgqgICAgICCiAgICAgICChQVQEAICAUBAQEBAQEBAQEBAQEBACCqAgIP/Z"/>
          <p:cNvSpPr>
            <a:spLocks noChangeAspect="1" noChangeArrowheads="1"/>
          </p:cNvSpPr>
          <p:nvPr/>
        </p:nvSpPr>
        <p:spPr bwMode="auto">
          <a:xfrm>
            <a:off x="190500" y="-212725"/>
            <a:ext cx="304800" cy="3048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th-TH"/>
          </a:p>
        </p:txBody>
      </p:sp>
      <p:pic>
        <p:nvPicPr>
          <p:cNvPr id="6158" name="Picture 14" descr="Smile - 15 photo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400800" y="1600200"/>
            <a:ext cx="2070152" cy="19812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381000" y="228600"/>
            <a:ext cx="8534400" cy="1143000"/>
          </a:xfrm>
        </p:spPr>
        <p:txBody>
          <a:bodyPr>
            <a:noAutofit/>
          </a:bodyPr>
          <a:lstStyle/>
          <a:p>
            <a:r>
              <a:rPr lang="en-US" sz="6000" dirty="0" smtClean="0"/>
              <a:t>LET’S PRACTICE “SMILE”</a:t>
            </a:r>
            <a:endParaRPr lang="th-TH" sz="6000" dirty="0"/>
          </a:p>
        </p:txBody>
      </p:sp>
      <p:sp>
        <p:nvSpPr>
          <p:cNvPr id="6146" name="AutoShape 2" descr="data:image/jpeg;base64,/9j/4AAQSkZJRgABAQAAAQABAAD/2wCEAAkGBhQREBUUEBQUFBQVFBUVFBQVFBcWFBQUFBcXFxcXFRUYHCYeGBkjHRUUHy8hJCcpLC0sFh4xNTAqNiYsLCkBCQoKDgwOGg8PGiwkHyUsLCwsLCwsLCwsLC0qLCksLCwsLC0sLS0vKSopLCwtLCwpLCwsKSo1LCwsLCosLCwsLP/AABEIANwA5QMBIgACEQEDEQH/xAAcAAABBAMBAAAAAAAAAAAAAAAAAQQFBgIDBwj/xABGEAACAQMCAwQGBgcFCAMBAAABAgMABBEFEgYhMRNBUWEHIjJxgZEUQlKhscEjM2JygtHwFTRDU/FEZHN0g5Ki4QglYyT/xAAbAQEAAgMBAQAAAAAAAAAAAAAAAQIDBAUGB//EADQRAAIBAgMGBAQFBQEAAAAAAAABAgMRBCExBRITQVFxYaGx0SIygZEUweHw8QYjMzRCFf/aAAwDAQACEQMRAD8A7jRSUUAtFU3VvSnawytFDHc3jxnEgtITMIz4O+QueR5AnpUrwnxlb6lGz25cGNtksci7JY28HX58wSOR8DQE7RSUUAtFJRQC0VBcS8Xw2QCtukmcZjt48GV/PnyRB3uxAHv5VSrj6XqJP0p9kJ/2aFmWEDwmlGHmPiOS/smobSJSuWzU/SFaROY42e5lHIxWy9qynwdwRHGf3mFREnF9/N+pgt7ceMztPJj/AIcW1Qf+oaaW0cMKhIl345BIwFjX5cvlToGZum2MeQyfmf5VzMRtXD0MpSz6LNm7TwVSSu8l45fqYBb9/wBZfyLnuht4Ix8DIsjffSjSZu/UL/P78A+4QYraukO3V5G9xIH3VmOGT4SfM1of+4pfJTkzL+DgtZr7fwYrZXK+xqdyP+LFayD4/oVP305jv9Sj6NZ3ajuKyWsh/iBlTPwFNm0Fl6GVfi1a+ymT2XDeTDn8xg1eO3aN7VIyj3RDwN/kmn5ErHx9HHgX0M1mem+VQ9vn/mIiyKP39tWWC4WRQyMGVhlWUgqwPeCORFU2HX2XlMpXuJ9pT8etYw6EgPa6dL9EkY5KoA1rKf8A9LfIQ5+0mxvOuvQxVKur05JmnVoVKXzIvFFVzS+Kz2i299GLe4blGQd1vcEf5EpA9bv7NgGHmOdWKtkwi0UlLQBRSUUBzp7Qao8096S1pFNJDb2gdljfsHKPNMFI3sWVtoPJQOhJpzaW39lXVusLN9BupOwMLMzrb3DAtE0JYkqj7SpXOASCPCo+zLR/TLX60V/KwH/43v6eI+7cZF961NcWJvm061HtPdpOxx0jsV7Vj5Zbsl/irEm99k8i50UlFZSBaKSloBKp/pR1d4bNIonMcl3PHaq4OCna53EHuOFIz3bquFUP0z6U8um9tD+ss5o7oDxEWQ3yDFv4KAmdC0WOzhSC3XbGgAAwMsQACzcvWY9Sf6EVwVGHvdUuF/xLtbckf7rGEPLHI5Y+/rVp0q7WeKOaPmkqJIp/ZcBh+NVj0SuGs5m73vrtm/eMp6/DFUirAtqscYOflk1lk+fyrfiirg0K7cuvyqt8XcYmBvo1oFe6ZQWLc47ZD0klx1J57U6t15AZp1xlxMbSJUhAe5mJSBD7II9uWTv7NAQT4kqvVqqel6etvGZJCZHdixZvbnlbq7/kOgAAHICsdSooRbbLwg5uyMLDR0hDS3DM8khy7uczTt3bj3KO5RgAdMd8iIXmxv8AUTujXw/a8a2Wdmztvk5ufko8B4VNwwhPf4147FbQq4tuNJ7sOvNnYhThh11l6dvcbWekgDptHh309CInQZPzpRk1sSCsFKEKfyRu+rMNSbl8zNf0ph05e/x+VBuH8T8h/KnIiFLsFbfFqPma/wAPQZCd+mT3d2T0591YvIT7QB+HP54p8YxWDQ1SUpvx75lk0RMtsrDly8j0+dR0untE26I7T3r1VveKn5IabyJ48xXPneEt+n8L8Dcp1GlbVdGNYbuK7ja3uowwYetG/POOjKevLqCMMOo8ays9Tk090iu3Mtq5CQXbnLxseSw3Td+eiy9/RufMtb2xDcxkEc1YciDTrTr5Zke3uVVtylXRhlZEPInH4j416XZm1fxH9qrlP1NbE4VJcSnpzXT9C20jnlyqrcPXr2swsbhi6sC1lMxy0kajLQSHvljHMH6yYPVWq1V3zmjfcR48/wAflWnUNRWCJ5JmCRopZ3bkFUdSTj+vup9iqbx2wlubG2cZiaSW5mXudLKPeqMO9TI8Rx+zQEXabppzdygo9yII7eEj147aNzIryjHOR2YnHcCB44neIrCVZobu3XtJLdZEaHoZIJdhcRnGBKDGpHjzHhWfDNmZGa5l5sxIXy8T+Q9xqxVhjJvMl9CM0PiKK8j3277wDtdcYeNx7SSKeaMOmD+HOpiuc6lw/nU5v0ssE8kQuLa5hIV9qFY5oJVxsnRWMTgOCcSkZ5U/teNJrMhNWVezJCpfwg9gSeQFxHzNu/TnzU56gVkUkQXeisY3DAFSCCAQQcgg9CD3ikqwK3xLxwttMttBE93eONy28ZA2p9uaQ8ok8z/7qK1biPU2gdP7I3NIjJyvIXj9cFfW5Bsc+Yx8abeikCS3N24zcXckslw59rcsjosfkiBQAOlHpB0u9t45byxv50KeubZ0WaNskAJGu0lckjkQ3XqBVN67BYOANBlsdOgt7hw8kakErnA3MzBQT1Cg4z5VV2jn0G4nmVDPplxKZ5Qn66zkf23C/Xi6dOgA6Y9Zzw/xvqcturS6RMZMes3axQKx8RHMQy58OdTen8RpeJLFJFJDLHhJ7eYDcqyA4OQSrow3YYcjg1DbWYLJbXKyIrxsGR1DKw5hlYZBB8CCDRc3KxozyMFRFLMx5BVUZJJ8AATVR9Ek5Olxxscm3kntyT4RSsF+SlR8KT0j3u9YbNf9oYtN/wAtBhpAf32MUfudqvcEDpshu5pL2fK9qB2atyMNqvONPJm/WN5tj6oqStUMr7yPKNfsr4+/+u6tU68ljH1vWfyA6D+vCpiyiwM/L3V5HbOKdSosNF5ay9js4WnwqfE5vTt+vp3HMSBRy/1rfGmaZ3l/HBG0s7rHGgyzMcAD+fdjqc1SYfSrcXbsmkafJcKpwZpG7NM/gPHmwPlWtQw86q+FfCvojDUqKPc6YkeKzqgx8aapB617pTGP6z2sqyuo8eyBJPzFW3QeIIL2ES2zh0Jwe5kYdVdTzVh4GtqVGUFfl1Wfoa+9ckaKKKxAKiuIeJrexjEly+3cdqKAWkkb7MaDmx5jyGeeKlap/DYhYTaxesuCZFtmfmLe0jcxrsX/ADJCCxIyTvUDrg7mEw3HnZ6LUpOW6hu/Gt843QaNdNH3GWRIXI/4RBNZaJ6QILmb6PNHLaXX+RcLsZv3G6N9xPcDV60nUPpEKS7HjDjIR8BwMnG4AnBIwcZ5ZxVX4r0m01ZpbKYGO5hXfBKRh15Ke0hYH1kDFQy8j0yBlWrq1dl0ZxaSs+pijiLWd9dPHsPJY6i723PJk5Opyp/KmHAeuSzxS295/e7OTsZz9vGdknnuCnn34z31OTpXiMXRnhqnRxZ2qFW6uYXMAvrXaG7OVSHik6mC4j5ow8QD1HerEd9TnDGt/S7dXZdkqlo54/8ALnjO2RPdnmD3qynvqtWUvZTj7MvL3OOh+PT4inVpL9G1Md0V8hU+Au7dcqfIvCGHvgFe42di1iqCnz0fc5uLo8KeWjzX78Cc4o14WVpLcMpfYvqoOryMQkafxMyj41VtC0Cd5/pF5M0s/ZSxnnthi7UDclvEByUFVBdiS23NbvSTfiRYrKAGW7kmgmSJfqxwyq7STN0jjwpGT1PQHnibtZcMc+Pd5VuVHY1UbuHFxaxjvw2ffubNSVNZb6KJQZHSMM20FmVAXbJwCSMscMce+sL7WYIYzJNNGiAZLM6gfjzqqWRDIHio/wD9+n7faDXef+Ebc7vhv7D4kVm/XorqfVkjYAhkJwdynkV59e7vrTazQ3T/AE6GUTLJEI4iOSxxg7nXHUOz43ZwfUQY5c1ukPtwk5XmR9ZfPzX+jVJPMvEj/R/d7J72GxzNYxSp9HJJ2RO2/toonb2kUhDgchv86KrN7qN4l5OeHVEsT9m10FAa3S6w27siTtJI27tvgM0VsrQoO+FeIhbS6iwjlezTUJNjxpv7PduMzbAdxiVgp9UHAfOOtdO0zU4riJZYJEkjbo6MGU/EdD5da5bomonRpzZ6gvZRyTSvbXf+DKHbdh2+o4yOvTvwME2O64EjaUz2U81jK/ORrcjspfOSE+oT58uvfWJ65kl5rn0eqJc6vPJbnfHDaLbyyLzRpzMZAgboxRd2cdN2KLjgEz/33Ur64T60XaLDG48GWMcx8qjJLaHT9QtoLFBHHcRzfSIlZioESgxzEMTtbO5M94PkKiWgRN+h8/oL7wGqXYHu/Rn8zTO6m7fU7qXqsRjtI/dEvay/OSXb/wBMVJeiSPGnvIeXb3d1MM9cNKVB+SCq7w9MTa9qfamaec+OZ5XkH3Mo+FXm7RLQV5WJex9Z3fxO0e5eVTUXQYqJ01MIo8qmbRM184jUlWryl1Z361oqy0WX2IbizgddTEKSzSJFG5d40xiUkADJPsketg8/aNWbT9Ojt4ligRY40GFRRgAfz8+prakeK2V2U5RiqbeSOVKzdwqFXhdEvfpcLGJnUrcIoGy4GPUZx3SKee4cyMg9amqKlSa0K2CisRIKC48aiwFYcq5PresCLTdKiYerDDPJNH0JuNOjCGNvMSMze9Aa6v2gxVZ4j4Btb0733xSesd8bYyXTs2LxsCjErhScZIAGeQro7PxSw87yWWXka2KoutSlBc019zkeh+n28t4WjeOGU5YxswZezyc7SFPrKO7ofM1YeGuKZLtbS7f9et9DGxAxuMsixSYHcGjlPLxHkKhdV/8Aj9cqxNtPDKncHLRyHyxgrn+IfCpjSeBdRjaCGCFbeKHc/bzSROTOwI7YRxM24oGYovIZ2knliu9TxtG0pOazX1ObisI5yoxpq27JPwSS0+uhaeHUEutarPH+qDQW+R0aaKMCT4qRj41ZLhay0Dh6OytkghyQuSzNzeR25s7nvYn8h3Ut2cA14nadRVZyqcvY9FhssiG1CLKnHUcx5EcxWPFrs+nNPDymhCXcRxnbJB+kIx35USLjwY1lNy99ONIw1uUboGdD+63P8GrL/TtXdnOn1V/sbWOp3pKXR+v8ETpZitInZZe1klAlu72Q4ablnkT7EQHQdMVs0eK91AdrbS/QrUD9FI8Cyy3P7fZyY2RfZ7269MVF8AcFvdwxPqBX6NDhI7cNnt3gOztLj9kFOUfeRk+B6zvAHdgV6+MM7yOK30Kpb+j5ZHV9Sne/KZ2RyxxpbKWGC3YINrNgkZbOM8sU+teANPicPHZWysDkHsUJB8Rkcj7qnRKMZzS9oMVlKlN4h4Rljke60zaJH9a4tWO2G6/aB6Rz+D9D9bvNQmn8XxF928QSRt+linIjkiP1hIjHpjvGQfGumiQeIphqPDttcMGuLeCZl9lpIkcj3FgSKxygpZkp2Kz6NSGa+ktwRZSXRe0yCA2UAmaMHpGZAcd3WirqiAAAAAAYAHIADoAKKyEHKvSrYpHqFvdXidrZNCbZty7kt5WcsJGXuDA7dw5jb7q3Wel6hYoo05Uv7NsGOKSYRzQKeipMx2yRc+Wckfeekajp8dxE8UyLJG6lXRhkMD/XXurkHAcd/C91HpssEtpFcyxQRXZkDYQ89jxj1Rk9DyPXAzWOS5klqmtNSnT9MYbFCMHs5DcXH8LFVjQ47/WNc/8ApJt9QubKyEk91ddgqSSPu7P1W7VpG6qFBD8h4eHO532g63eZFxdWtlF3/RleSXH7z4x7wwrR6GNIhgl1BVHayRXPZG8YevKpAJQ5JwVZTnB55GegqEswXaz0oWViIozlYICASObFEJJI8zk/GqBo8hWwtv8Al4fHnlE6+NXXjHjWys4nS6nRXZGURL68p3KQMRrzHXqcDzqiaQ+7T7U/7tFn4Rrn8DVMTfhyt0foZsPbiRv1XqWi26D3D8BUranFRVoeQ9wqUtzXzjD1JOd2dmsrElEazrSkgA5kDJAGTjJPQDzrdXbjmjlvUKRlzS0VYg1mM0dn5/1862UVbfYsahEc9fD7qXsvP7q2UU32LGvsvOtlVaD0gRHVZNOkRo5FAMTsRsmygcgd4OCcdc7T0PKrTUzjJW3u4VuRi/So29FST9KjruuZj8qTM9HUhbkVlpr4jl7sOp+agflSXRpu7Ytpj4ui/cp/OrbAv+JXZm/iv9d/T1Jf0fOXtG6erd3iD3C4kwfPr99WfsPP7v8A3VX9Fq//AFwb7dxeP8Dcyj8qt1fQDzxoEB8fu8Ky7Dz+6ttJQGrsPP7q3UUUAUUlFAFcj4z0KWw1KBtJl7Oa/lkaW3kG63JRd8k3LmnXnjmc8vCuuVzfie7SDiG3kumEcT2MkcDudsfb9rl1LHkCUI6+K1WWgNHF2m621k7Q3EDOAMx20MiysCQG2PI7cwCTyAPLlzqA0LhrVnthBHs0m0HOTa2bmRjjc8sxOQx8iuBgbcCum6jxjZ2ce65uYUHUDeGdv3UXLN8BVQudQv8AVWxp9uba3J/vV4CpYfait+p8ieXuqmdsiSNtdG0zSl7U7ZZQcm4uDy3d+0Hmx9wGfOk4JuEnsECHKq80anGPVEjbOR6eoyVa9C9EdrC4luy19cf5lxzRT+xD7Kj35xTTUrb6PqkyYwlzHHcJywN8QWCZR/CLdv4jUOGWZeMrPI2aXJlF8RyPvFTFu1Q6J2czL3N66+49fvzUnA9fOJ03QxEqb5M79Vqa3lzzG3GXCq6lZPAW2NkPE/2JVztJ8uZB8m8apfB3pBm0+T6Drm6Nl5Q3D5KsvQBnHtL4Pz8GxiunQPSappEN1GY7mJJUP1XUHB8R3g+Ywa72Hrrh8OauvNdjkVI2ldDm3uVkUPGyuhGQysGUjyYcjWyuT6j6Lfo0rHTLu4sznO0OzRnI6HBBx791ZovEtuAVNveL3ZEYbHmD2bZ+JrJRpwxMnGjK7Wqaaa/LzImpQSclqdVorlg9Imsxcp9HkfziWYD5gOKfW3pPvG9rRb8HyVyPmYhWZ4Cuv+fNFN+J0WiufvxjrEwxa6OyHua4mCj4qdn40zm4P12+/vt7HaRHrFbZ3Y7xlcZ+Lmrw2dWlrkHUQz9MWnQTywG2l/8As0ZViii9aR1Dbhvx+q2HLhmIx63vDjhv00xr+g1dWtrmP1XfYTGxHeyqCUY9cAEd4I6DdeaFbaDalrVDLdzsIYS+Glmmc+qO4BAfWIGOgBySKtHD/B0UNmkFwkc7EmSdpEV+0nk9aRzuHPnyHkoraxNOlQpRhO8ny5NFItyd0NLv0paYibvpkZ8lDs3/AGquaaaXxFPeSb0tzDaAHDzgrPM3cY4wfVTvy2c93lOw8N2kLboba3jb7SQxqw9xAyKyuHrzmMqUtxxitebfokb1GMr3ZE3LVG65eCKyVjyDM8p/dQH8ttP79e5fachV955VA8XQ/SbmGyj6O8dvy7k9uc/CNX+VbP8ATlD4pVfobOPmlSjHq/Q6BwDYGHTLRG9rsEZ/35Bvf/yY1P0KMDlRXsjhhRS0lAFFFFAFLSUUAUy1fRYLuPsrmJJUJztdQQD4jwPmOdPqxdsCgIHR+AbC0bdb2sKOOj7dzj3M+SPgan60iU++lMx7qA21VfSHp5NulzGpaSzftsD2nhIKzoPfGSwH2o1qxrOSPz99L2px/X4UBSpSJYFliIYxgOCPrxMM5HiMYPw863WswIBHQ0ysrc6fcmD/AAX3SWvlGTmS3/6ZOV/ZI67TTi5t+wcFf1Mhyh7lbvQ/l/6rye3cC3bEQWa17dTsYOqpx4T15fmvz+5LwSU+ikqGhlp9HNXFw9bIVaZB8YXM8KPLbwduwKkR7iu5B7W0gc2x3fj0LrhH0n2N8AqyCGfo1vMQjhuhCk8n5+HPxApxNrSSK6IQxBCsMg7TyOCAcg4xyPjXC+LrP+0NQmNvEXEbCI9mi+uUHrSO55dSRk9Qo5129jVoQq1IJZP4nLS3g/vka+IhKUYt66JHp6ivNdno2tWPKOW6jQD1UWTeoBXIJj3EAZI6A5xW7TOPtclcRw3TyN1wbaHkByO5inI58Tg+NenVWm02pLLXPQ0nCSyaPR1NtR1GKCNpJ3WONRlnchVHxNcUvbriLYTJcEAgkBEtkYYBP2Qc+4/GqfoHC1zq93tuZ5pNpBlldmfs079hYkHPRccs92BUKvTabUllqHCS1R1ThYnVtQbUnBFtBuh09GGMnpLOR4noPl1Sr9I+KZ2cCQRJFCoSONQiKO5VHL8OveaHnry2MryqSc3+0bNOHIxmkrEW2VLNTeaWmd3evJiGPkW9o/ZXvJrk05RqVNy129F4nQjTdssur8BrHOAXnb2YgVjH2pDy/PHx8qa+jjTTPeTXj81h3QRE/Wmchrhx7sJHnx3imfEFy0jxWlnzdmKRd4z/AIk7+KICW8zy+sK6Noukx2dtHBEDsjUKM9WPVmY97MxLE+JNe3wOFWFoqmvr3OZia3Fnfly7EhRWkSn30pm8q3TWNtFaFnOPz99L2xx+dAbqK0ifyrfQCUUtFAJQRS0UBgYx4UuweArKigMOzHgKg+LOM7TTYw924UtnYijdJJjrtUdwyOZwBkc+dT9cN9NdmYdXsrudS1rtSMnGVVo3dmBHucMB37W8KAd8Relm3vISn0G/Vch4rhY13xSLzSRBnBI8N2CCQeRqU4D43h1CBo5Mbhymj6EHoJUHUKTg+Knl4ZfWpV1DowZWAKspyGB7wR1FNNQ4YSRu1j/Q3C80uEUbwfBx0kQ9CrdR4dawuW9k0ZlFxzTJSWNrdgrndGf1cncR4N4H+h5PY5cj31DaVxEd30a9RUlYHCdYpwOrW7Hr4lD6y/fT17Jo/WgO9O9CfXX3Hv8Ax99eTx+x5QbqYfNc4+x1KWJjVVp5S8n7PyIDinhWZj9L01hHdqu115bLlB0VweW8dxPkMjAIpvAfENvaRG1u91vcCRjJ2ylQzE8st3YGPax99dTtdSVuWcHvB5EGsNV0O2u1xcwxy45AsvrD91x6w+BrQo4uPD4FdPlmspZad0ujLSpzpz34/Z6ZjHiuwbUbcmyuIYxKEErlx+jQcn2kHnkDkfM9Kgm4m07SYext5V9UYYp+knlbvJI9nPgSPyDhvQ9ppOQkqj7Imbb/AOWT99TGkcA6fbENFbRlhzDyZlYHxG8kA+7Fb8sRh3Frelm7uySu+93b92snYxJzT+VZZK+ZQlgv9cO2FDaWR9qaTO6UeXQv+6vq+LV1Thzh2GwgEUA83dubyPjBZz+Q5AchTsz1raetWpjY7nDgt2PRerfNkcOUpb0ndjiSQeVNZJabXN+qjLECmwWSUZ/VR97t1I/ZH9fGtSEa2KluUlc2Y01Bb0nZBPclm2RDc5+SjxJ7hTHVtSS0iKqSzsQrMoy8sjcliiUcyxPIAefmay1DWEgCwwK7ySnCRoN085HXA7lHexwqjwqb4U4MMbi5vdr3OCI0XnFaq3VY8+1IRyaQ8z0GB19ds3ZcMIt6Wcnz9jn4nFb63IZR9e/sZcD8KNbhri5A+lTKAwBysEQOVgQ9+DzZh7TeQFWuilrsmgYGMeFLsHgKyooDDsx4Uu0eArKigMdg8BS0UtAJRS0UAUUUUAUUUUAU11PS4rmJoriNZI3GGRxkH+RHceop1RQHEOIeGbjh6U3Fnvn01m/SwMSWgyeoPcPB/g2eRN30XUYruBZrdt6OOR7we9WHcw7xV1liDKVYBlYEMpGQQeRBB6g1xfWdJbhy+FxBubS7lws0fNvo7noR7uZU94BU9xNXG5ZSsT3FWoW0K9nqS4gkP6OUozIHHPaxQbo5B1DDGR0IINMLDVWTnaXEeoQ9yCZBeIPAEkCb3NtbzNXPVtFhvbZopAJIpUGCpB5Hmro3iOTA1z3hXhGyedtL1W2iNzGC1tcIDCbq354bMZG6RQDnOTgHqVJNUizZPRarb3TbA22YdYpVMU6/wNhviMis+wmjPqkkefP8Kw1D0CWkgAS4vEA5qplWRFPkrLkfOsrH0U3kHKHV5to6LNbrMPd60nL4YrWr4GjX/wAkUzNTxVSmrJ5dNUbkvph1VT8cfjW5b2U9Iv8AyH863twxqK+zcWU379vLEfmkrD7qwOi6n9iw9/b3A+7sT+Nc57BwzfNfU2Px8ucV5+4KLhuiKvmzD8s0Gxc/rZlHlGMn5n+VNNU0PV1iZoVsGkHsxgzEt7ncooPvqsw6sAwTWLm+snJxs7BbeBj3hLiMOzDz3rWWnsXCQzcb92UePqP5Ul9Pe5abzUbWzAaQqpPRpmyzH9hOpP7ozUZo2tSau7LYyxIinDzSlWlHnFaA5/ik2jyarHw7oFkq9tZrE+7/AGhX7aRvfOxZvhmmXEHo3tbl+1CtBODkT257OQN4nHJj5kZ866kIQprdirLwNWc5Td5O7LPw9wpBZgmMM8r/AKyeQ75pP3m7l8FUBR3CpmuU/wBs6vpQ3TldStE5swGy7jQdWI6Pgc/rHzHWulaRqsd1BHPA26OVQ6HyPiO4joR3EGspiHlFFFAFFJS0AUUUUAUUUlALRRRQBRRWEg5cqAyBozWgxn/SlMZ/o/zoDdmjNN1jPTH8qqmpcau0722nW73k0RAmYMsdtC32XlY83GPYXwIz1AAulQfGcds9nJFettimHZdCzl25p2aqCWcEbgAD7Oe6qreX3ECKWS2s3PUIrHcPIlpgDXM/SHx/fyCGPUbIW7xmR0yG7J2IVQ4Rwyvt9YdWGJDyzg0BYvRf6Q4LOGay1C4Vfo0rLBIQ5V48nKrhSRggkAjOHx3VGekv0gQXstrHpYd7mOdWiuApjKs3qqke7BO5th5gD1R1zXNNbt1R9wlErOWbk/aYXPqs0gAyW5nBAI5ZA6VHQzsjBlJDKQwI6hgcg+/NRYHqH0QceSalautz/eLdwkjABQ4YHYxA5BvVcEDl6ue/Av1eaDxhbbJLywuptNvmXdPbBGktrmQcyY8AhMksfX5DJHLqereib0iHVbVlm2i6hwJNo2iRG9mQDu6EEDlkd24ASDoANFaDGf8ASgxn+jQG/NQXF/FNnY25a+ZNjAgREB2l8ljPtd3kM8yKpMnpVlubx7TSbcTspKmVmIQbeTScsARg/WJ9buHMZnNC9GqJL9K1Bhe3hwTJIB2ceOaiGM8lA8ceYC0BRNE4Sur+7F3p0B0W2P1wzdpOvcfo+dmPAYC8+rV16O1kQAO4kGPbKhHzjqQo2nPkFqK4r47tdNUfSZMyHG2GP1pnPdhAeQPi2B4Gq5Bq2u6id1vDBp0B9k3CmSdh47COXjgqPeagFq1W6jgjaWZlSNBl2Y4AA/Py76Z+ieyaLSYAylN5llRD1WOWV5EH/ayn41G2Poo7SVZtWu5b9kO5YmAjtlPj2IJB+4HvBroAFErEt3FopKRxy5VJAoNFaCh/0oMZ/o0BvzRmm6xnpj+VZdmf66UBvopuIzW+gFooooAopKKAWikooBvqMxSGRl6rG7D3hSR+Fea+D+IdZtrNhp8ZljldpS6RLcSq5wrFgpZlJ2j21r0veWoljeNs4dWQ464YEHHzrkMnojaJVDWNvcFAFWe2u5LWdgowHaN12Bz1PrYzmgOTaxxdqhc/Sbm8Vvss8kQHuQYA+VMJJby8K7zc3LLnYCZJtucZwDnGcDl5Cuz3GlPb4DycQweCpcwXCD3BJCcfCmxSNuUl9xGw71CSLnyztIqbMi6OXRejzUGG5rWWNftz4t1/7piorOHgtAQJ760Qn6kTPdSfAW6MhP8AGK6VHw/Z53Q6bdXMvdLqU+xAfFkRiz+7Z8RU7pdpcQL+iuRAxPsW9papbgfZEZjLkeZkzUqDZDmkc70/0aIwylrql0e4tHFYQn+OUyMR8BVi4M4Ym07WbZ9kUAm3Qm0jnaabsjE7GWQnltVkjJPIZxgVebeye4OLvUrnB+pFHFag+RkQM+Pc4q06Hw3bWgP0WJE3e04y0knfl5WJd/iTVWmtSyaehK1xPjfi6TUHu1Esltpdk3Z3EkQ/T3UxbYIo+7BbI8APWbOQB07jnVnttPnli5OFCI2cBHlZYlcnwUuGPkprzPr817p9vJplwoWJ5/pG/bkykALlZO9PVU4xkEc8cxQDz0bekgaRcTMITJBNgFS47VAhYoQ+3DHDEEYGevKrxqnpwmvt0OnRtb+ozNKV7a4IGBtghXlu59cnABPLGa4dSg0BY7K+ltbqSW5UyOWljE7PMf0ykBnSWORGZh47jjdnB5V27QPTZYx2MP0u4L3ATa4SORmcoSgkJ2hQXCh8E8t1efn1tjAISqcl2B9p7Ts+0MuzOdoG9i2QM92ccqjqA9Gn/wCRlhnlDdlftbIvw7Sr1wtxna6jGXtJQ+3G9CNsiE9NyHmPf0OORrzfoXpgvrO2FvD2HZqNq7oF3AeeMBj5sCT35qC0Hiye0vRdxNiTeWcABUkVjl0KqAAh8AMDljGBQHsmitdvMHRWHRlDDxwRkVsoAoopKAWikooBaKKKAKKSigFooooAopKWgI+4e5Vj2awyL1G52iYeRwjhvf6tVnV+JLzcUS2Vccji5XJPvKZHyq61DavpRLF0Gc+0O/PiKtG18ysr2yKHJLeseUFupPfJcu/3JDz+dZWOm3PaB7ieMqAf0MMW1CSMZZ3ZnOPLFWIw1ti09m9lSfhy+dZ7mGxGiGsxDUjPpzJjcMZ+P4VrENLkWGqxU/029aI+K96/mPOsRFWyO3JOAOZqG7kpFgu7RJ4mjkUPHIhVlPRkYYI+INc31rToYE+hawBNaf4F51eIdFFyV9aJwOQmHqsB62OeemwptUDwAHyFV/iSw9YOOjDa3vHT5j8KwJJuxnbaVzhXFXoQuYR2unn6bbMNymMqZQp6eqOUg80znwFc7vLCSFyk0bxuOqupRh71YA16JbhC2ySsZj3HLCGWWFWPiUidVJ88US6DJt2x3U23/KuAt5Dy7tlwGYfBhV+GynER5wxRiu+y8K5PrWGkS+apNan4qm8fKnmn6NNF+oh0yzP24bVp5h7pJSo+41XdZbeRxXReAL+75wW0pXr2jDs48ePaPhfvqw2Po0jyY2uBc3BBVYbT14o3PJTcXTDs41B6gZJxgV1Sbhvtzm9mnu+/bNJiHPlBGFj+YNTWmaYAVjiVVUYwqqFVR34A5CrbnUjf6EtLq5tIY4zDc3MiRordjCSGZVAJ3uVTmf2qhLfirVZbqJRpZhtjIBLLLNG0gjPVgisNpH8VXiisZcWiiigCiiigCiikoBaKSloBKRmxWVYsuaAwE3jSmYUhgpexHnQCCfl5+FAmFAgH9fzpexHnQCdop7vurZTebC4xzPdWh5GPU/AcqmxFzO/mUrtPrHy7j76ixDTwQ04hsvH5Va9itrjBLUnoCfhUnbWwQZPXvP5CnAXHShlzUN3LJWNYm8aSR1IIIyPAjkfnWRho7EVUkr2qWqqw2LgEdOoz5fdypmIqtTWanrzH5jzqIubHa2OeO73VljIxyiN9Osg7et7I5n49BU3JpcRHsAe7l+FRtmuxge7ofdU5VZN3JilYYf2JH4H507gtlQYUAfifea20VW7ZayEoZsUtIy5qCTWJvGlMwoMNHYigEE/Lz8KBMPjQIB/X86XsR50ACYf151nWHYCtlAJRS0UAlFLRQCUUtFAJRS0UBg0YPWgRDwrOigMQopaWigEopaKASilooBK03UO4eY6VvooCL7Gnls/LB+H8q2mIVj2Yq1yLWNlFC0tVJEopaKASilooBKKWigEopaKASiiloD//2Q=="/>
          <p:cNvSpPr>
            <a:spLocks noChangeAspect="1" noChangeArrowheads="1"/>
          </p:cNvSpPr>
          <p:nvPr/>
        </p:nvSpPr>
        <p:spPr bwMode="auto">
          <a:xfrm>
            <a:off x="190500" y="-212725"/>
            <a:ext cx="304800" cy="3048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th-TH"/>
          </a:p>
        </p:txBody>
      </p:sp>
      <p:sp>
        <p:nvSpPr>
          <p:cNvPr id="6148" name="AutoShape 4" descr="data:image/jpeg;base64,/9j/4AAQSkZJRgABAQAAAQABAAD/2wCEAAkGBhQREBUUEBQUFBQVFBUVFBQVFBcWFBQUFBcXFxcXFRUYHCYeGBkjHRUUHy8hJCcpLC0sFh4xNTAqNiYsLCkBCQoKDgwOGg8PGiwkHyUsLCwsLCwsLCwsLC0qLCksLCwsLC0sLS0vKSopLCwtLCwpLCwsKSo1LCwsLCosLCwsLP/AABEIANwA5QMBIgACEQEDEQH/xAAcAAABBAMBAAAAAAAAAAAAAAAAAQQFBgIDBwj/xABGEAACAQMCAwQGBgcFCAMBAAABAgMABBEFEgYhMRNBUWEHIjJxgZEUQlKhscEjM2JygtHwFTRDU/FEZHN0g5Ki4QglYyT/xAAbAQEAAgMBAQAAAAAAAAAAAAAAAQIDBAUGB//EADQRAAIBAgMGBAQFBQEAAAAAAAABAgMRBCExBRITQVFxYaGx0SIygZEUweHw8QYjMzRCFf/aAAwDAQACEQMRAD8A7jRSUUAtFU3VvSnawytFDHc3jxnEgtITMIz4O+QueR5AnpUrwnxlb6lGz25cGNtksci7JY28HX58wSOR8DQE7RSUUAtFJRQC0VBcS8Xw2QCtukmcZjt48GV/PnyRB3uxAHv5VSrj6XqJP0p9kJ/2aFmWEDwmlGHmPiOS/smobSJSuWzU/SFaROY42e5lHIxWy9qynwdwRHGf3mFREnF9/N+pgt7ceMztPJj/AIcW1Qf+oaaW0cMKhIl345BIwFjX5cvlToGZum2MeQyfmf5VzMRtXD0MpSz6LNm7TwVSSu8l45fqYBb9/wBZfyLnuht4Ix8DIsjffSjSZu/UL/P78A+4QYraukO3V5G9xIH3VmOGT4SfM1of+4pfJTkzL+DgtZr7fwYrZXK+xqdyP+LFayD4/oVP305jv9Sj6NZ3ajuKyWsh/iBlTPwFNm0Fl6GVfi1a+ymT2XDeTDn8xg1eO3aN7VIyj3RDwN/kmn5ErHx9HHgX0M1mem+VQ9vn/mIiyKP39tWWC4WRQyMGVhlWUgqwPeCORFU2HX2XlMpXuJ9pT8etYw6EgPa6dL9EkY5KoA1rKf8A9LfIQ5+0mxvOuvQxVKur05JmnVoVKXzIvFFVzS+Kz2i299GLe4blGQd1vcEf5EpA9bv7NgGHmOdWKtkwi0UlLQBRSUUBzp7Qao8096S1pFNJDb2gdljfsHKPNMFI3sWVtoPJQOhJpzaW39lXVusLN9BupOwMLMzrb3DAtE0JYkqj7SpXOASCPCo+zLR/TLX60V/KwH/43v6eI+7cZF961NcWJvm061HtPdpOxx0jsV7Vj5Zbsl/irEm99k8i50UlFZSBaKSloBKp/pR1d4bNIonMcl3PHaq4OCna53EHuOFIz3bquFUP0z6U8um9tD+ss5o7oDxEWQ3yDFv4KAmdC0WOzhSC3XbGgAAwMsQACzcvWY9Sf6EVwVGHvdUuF/xLtbckf7rGEPLHI5Y+/rVp0q7WeKOaPmkqJIp/ZcBh+NVj0SuGs5m73vrtm/eMp6/DFUirAtqscYOflk1lk+fyrfiirg0K7cuvyqt8XcYmBvo1oFe6ZQWLc47ZD0klx1J57U6t15AZp1xlxMbSJUhAe5mJSBD7II9uWTv7NAQT4kqvVqqel6etvGZJCZHdixZvbnlbq7/kOgAAHICsdSooRbbLwg5uyMLDR0hDS3DM8khy7uczTt3bj3KO5RgAdMd8iIXmxv8AUTujXw/a8a2Wdmztvk5ufko8B4VNwwhPf4147FbQq4tuNJ7sOvNnYhThh11l6dvcbWekgDptHh309CInQZPzpRk1sSCsFKEKfyRu+rMNSbl8zNf0ph05e/x+VBuH8T8h/KnIiFLsFbfFqPma/wAPQZCd+mT3d2T0591YvIT7QB+HP54p8YxWDQ1SUpvx75lk0RMtsrDly8j0+dR0untE26I7T3r1VveKn5IabyJ48xXPneEt+n8L8Dcp1GlbVdGNYbuK7ja3uowwYetG/POOjKevLqCMMOo8ays9Tk090iu3Mtq5CQXbnLxseSw3Td+eiy9/RufMtb2xDcxkEc1YciDTrTr5Zke3uVVtylXRhlZEPInH4j416XZm1fxH9qrlP1NbE4VJcSnpzXT9C20jnlyqrcPXr2swsbhi6sC1lMxy0kajLQSHvljHMH6yYPVWq1V3zmjfcR48/wAflWnUNRWCJ5JmCRopZ3bkFUdSTj+vup9iqbx2wlubG2cZiaSW5mXudLKPeqMO9TI8Rx+zQEXabppzdygo9yII7eEj147aNzIryjHOR2YnHcCB44neIrCVZobu3XtJLdZEaHoZIJdhcRnGBKDGpHjzHhWfDNmZGa5l5sxIXy8T+Q9xqxVhjJvMl9CM0PiKK8j3277wDtdcYeNx7SSKeaMOmD+HOpiuc6lw/nU5v0ssE8kQuLa5hIV9qFY5oJVxsnRWMTgOCcSkZ5U/teNJrMhNWVezJCpfwg9gSeQFxHzNu/TnzU56gVkUkQXeisY3DAFSCCAQQcgg9CD3ikqwK3xLxwttMttBE93eONy28ZA2p9uaQ8ok8z/7qK1biPU2gdP7I3NIjJyvIXj9cFfW5Bsc+Yx8abeikCS3N24zcXckslw59rcsjosfkiBQAOlHpB0u9t45byxv50KeubZ0WaNskAJGu0lckjkQ3XqBVN67BYOANBlsdOgt7hw8kakErnA3MzBQT1Cg4z5VV2jn0G4nmVDPplxKZ5Qn66zkf23C/Xi6dOgA6Y9Zzw/xvqcturS6RMZMes3axQKx8RHMQy58OdTen8RpeJLFJFJDLHhJ7eYDcqyA4OQSrow3YYcjg1DbWYLJbXKyIrxsGR1DKw5hlYZBB8CCDRc3KxozyMFRFLMx5BVUZJJ8AATVR9Ek5Olxxscm3kntyT4RSsF+SlR8KT0j3u9YbNf9oYtN/wAtBhpAf32MUfudqvcEDpshu5pL2fK9qB2atyMNqvONPJm/WN5tj6oqStUMr7yPKNfsr4+/+u6tU68ljH1vWfyA6D+vCpiyiwM/L3V5HbOKdSosNF5ay9js4WnwqfE5vTt+vp3HMSBRy/1rfGmaZ3l/HBG0s7rHGgyzMcAD+fdjqc1SYfSrcXbsmkafJcKpwZpG7NM/gPHmwPlWtQw86q+FfCvojDUqKPc6YkeKzqgx8aapB617pTGP6z2sqyuo8eyBJPzFW3QeIIL2ES2zh0Jwe5kYdVdTzVh4GtqVGUFfl1Wfoa+9ckaKKKxAKiuIeJrexjEly+3cdqKAWkkb7MaDmx5jyGeeKlap/DYhYTaxesuCZFtmfmLe0jcxrsX/ADJCCxIyTvUDrg7mEw3HnZ6LUpOW6hu/Gt843QaNdNH3GWRIXI/4RBNZaJ6QILmb6PNHLaXX+RcLsZv3G6N9xPcDV60nUPpEKS7HjDjIR8BwMnG4AnBIwcZ5ZxVX4r0m01ZpbKYGO5hXfBKRh15Ke0hYH1kDFQy8j0yBlWrq1dl0ZxaSs+pijiLWd9dPHsPJY6i723PJk5Opyp/KmHAeuSzxS295/e7OTsZz9vGdknnuCnn34z31OTpXiMXRnhqnRxZ2qFW6uYXMAvrXaG7OVSHik6mC4j5ow8QD1HerEd9TnDGt/S7dXZdkqlo54/8ALnjO2RPdnmD3qynvqtWUvZTj7MvL3OOh+PT4inVpL9G1Md0V8hU+Au7dcqfIvCGHvgFe42di1iqCnz0fc5uLo8KeWjzX78Cc4o14WVpLcMpfYvqoOryMQkafxMyj41VtC0Cd5/pF5M0s/ZSxnnthi7UDclvEByUFVBdiS23NbvSTfiRYrKAGW7kmgmSJfqxwyq7STN0jjwpGT1PQHnibtZcMc+Pd5VuVHY1UbuHFxaxjvw2ffubNSVNZb6KJQZHSMM20FmVAXbJwCSMscMce+sL7WYIYzJNNGiAZLM6gfjzqqWRDIHio/wD9+n7faDXef+Ebc7vhv7D4kVm/XorqfVkjYAhkJwdynkV59e7vrTazQ3T/AE6GUTLJEI4iOSxxg7nXHUOz43ZwfUQY5c1ukPtwk5XmR9ZfPzX+jVJPMvEj/R/d7J72GxzNYxSp9HJJ2RO2/toonb2kUhDgchv86KrN7qN4l5OeHVEsT9m10FAa3S6w27siTtJI27tvgM0VsrQoO+FeIhbS6iwjlezTUJNjxpv7PduMzbAdxiVgp9UHAfOOtdO0zU4riJZYJEkjbo6MGU/EdD5da5bomonRpzZ6gvZRyTSvbXf+DKHbdh2+o4yOvTvwME2O64EjaUz2U81jK/ORrcjspfOSE+oT58uvfWJ65kl5rn0eqJc6vPJbnfHDaLbyyLzRpzMZAgboxRd2cdN2KLjgEz/33Ur64T60XaLDG48GWMcx8qjJLaHT9QtoLFBHHcRzfSIlZioESgxzEMTtbO5M94PkKiWgRN+h8/oL7wGqXYHu/Rn8zTO6m7fU7qXqsRjtI/dEvay/OSXb/wBMVJeiSPGnvIeXb3d1MM9cNKVB+SCq7w9MTa9qfamaec+OZ5XkH3Mo+FXm7RLQV5WJex9Z3fxO0e5eVTUXQYqJ01MIo8qmbRM184jUlWryl1Z361oqy0WX2IbizgddTEKSzSJFG5d40xiUkADJPsketg8/aNWbT9Ojt4ligRY40GFRRgAfz8+prakeK2V2U5RiqbeSOVKzdwqFXhdEvfpcLGJnUrcIoGy4GPUZx3SKee4cyMg9amqKlSa0K2CisRIKC48aiwFYcq5PresCLTdKiYerDDPJNH0JuNOjCGNvMSMze9Aa6v2gxVZ4j4Btb0733xSesd8bYyXTs2LxsCjErhScZIAGeQro7PxSw87yWWXka2KoutSlBc019zkeh+n28t4WjeOGU5YxswZezyc7SFPrKO7ofM1YeGuKZLtbS7f9et9DGxAxuMsixSYHcGjlPLxHkKhdV/8Aj9cqxNtPDKncHLRyHyxgrn+IfCpjSeBdRjaCGCFbeKHc/bzSROTOwI7YRxM24oGYovIZ2knliu9TxtG0pOazX1ObisI5yoxpq27JPwSS0+uhaeHUEutarPH+qDQW+R0aaKMCT4qRj41ZLhay0Dh6OytkghyQuSzNzeR25s7nvYn8h3Ut2cA14nadRVZyqcvY9FhssiG1CLKnHUcx5EcxWPFrs+nNPDymhCXcRxnbJB+kIx35USLjwY1lNy99ONIw1uUboGdD+63P8GrL/TtXdnOn1V/sbWOp3pKXR+v8ETpZitInZZe1klAlu72Q4ablnkT7EQHQdMVs0eK91AdrbS/QrUD9FI8Cyy3P7fZyY2RfZ7269MVF8AcFvdwxPqBX6NDhI7cNnt3gOztLj9kFOUfeRk+B6zvAHdgV6+MM7yOK30Kpb+j5ZHV9Sne/KZ2RyxxpbKWGC3YINrNgkZbOM8sU+teANPicPHZWysDkHsUJB8Rkcj7qnRKMZzS9oMVlKlN4h4Rljke60zaJH9a4tWO2G6/aB6Rz+D9D9bvNQmn8XxF928QSRt+linIjkiP1hIjHpjvGQfGumiQeIphqPDttcMGuLeCZl9lpIkcj3FgSKxygpZkp2Kz6NSGa+ktwRZSXRe0yCA2UAmaMHpGZAcd3WirqiAAAAAAYAHIADoAKKyEHKvSrYpHqFvdXidrZNCbZty7kt5WcsJGXuDA7dw5jb7q3Wel6hYoo05Uv7NsGOKSYRzQKeipMx2yRc+Wckfeekajp8dxE8UyLJG6lXRhkMD/XXurkHAcd/C91HpssEtpFcyxQRXZkDYQ89jxj1Rk9DyPXAzWOS5klqmtNSnT9MYbFCMHs5DcXH8LFVjQ47/WNc/8ApJt9QubKyEk91ddgqSSPu7P1W7VpG6qFBD8h4eHO532g63eZFxdWtlF3/RleSXH7z4x7wwrR6GNIhgl1BVHayRXPZG8YevKpAJQ5JwVZTnB55GegqEswXaz0oWViIozlYICASObFEJJI8zk/GqBo8hWwtv8Al4fHnlE6+NXXjHjWys4nS6nRXZGURL68p3KQMRrzHXqcDzqiaQ+7T7U/7tFn4Rrn8DVMTfhyt0foZsPbiRv1XqWi26D3D8BUranFRVoeQ9wqUtzXzjD1JOd2dmsrElEazrSkgA5kDJAGTjJPQDzrdXbjmjlvUKRlzS0VYg1mM0dn5/1862UVbfYsahEc9fD7qXsvP7q2UU32LGvsvOtlVaD0gRHVZNOkRo5FAMTsRsmygcgd4OCcdc7T0PKrTUzjJW3u4VuRi/So29FST9KjruuZj8qTM9HUhbkVlpr4jl7sOp+agflSXRpu7Ytpj4ui/cp/OrbAv+JXZm/iv9d/T1Jf0fOXtG6erd3iD3C4kwfPr99WfsPP7v8A3VX9Fq//AFwb7dxeP8Dcyj8qt1fQDzxoEB8fu8Ky7Dz+6ttJQGrsPP7q3UUUAUUlFAFcj4z0KWw1KBtJl7Oa/lkaW3kG63JRd8k3LmnXnjmc8vCuuVzfie7SDiG3kumEcT2MkcDudsfb9rl1LHkCUI6+K1WWgNHF2m621k7Q3EDOAMx20MiysCQG2PI7cwCTyAPLlzqA0LhrVnthBHs0m0HOTa2bmRjjc8sxOQx8iuBgbcCum6jxjZ2ce65uYUHUDeGdv3UXLN8BVQudQv8AVWxp9uba3J/vV4CpYfait+p8ieXuqmdsiSNtdG0zSl7U7ZZQcm4uDy3d+0Hmx9wGfOk4JuEnsECHKq80anGPVEjbOR6eoyVa9C9EdrC4luy19cf5lxzRT+xD7Kj35xTTUrb6PqkyYwlzHHcJywN8QWCZR/CLdv4jUOGWZeMrPI2aXJlF8RyPvFTFu1Q6J2czL3N66+49fvzUnA9fOJ03QxEqb5M79Vqa3lzzG3GXCq6lZPAW2NkPE/2JVztJ8uZB8m8apfB3pBm0+T6Drm6Nl5Q3D5KsvQBnHtL4Pz8GxiunQPSappEN1GY7mJJUP1XUHB8R3g+Ywa72Hrrh8OauvNdjkVI2ldDm3uVkUPGyuhGQysGUjyYcjWyuT6j6Lfo0rHTLu4sznO0OzRnI6HBBx791ZovEtuAVNveL3ZEYbHmD2bZ+JrJRpwxMnGjK7Wqaaa/LzImpQSclqdVorlg9Imsxcp9HkfziWYD5gOKfW3pPvG9rRb8HyVyPmYhWZ4Cuv+fNFN+J0WiufvxjrEwxa6OyHua4mCj4qdn40zm4P12+/vt7HaRHrFbZ3Y7xlcZ+Lmrw2dWlrkHUQz9MWnQTywG2l/8As0ZViii9aR1Dbhvx+q2HLhmIx63vDjhv00xr+g1dWtrmP1XfYTGxHeyqCUY9cAEd4I6DdeaFbaDalrVDLdzsIYS+Glmmc+qO4BAfWIGOgBySKtHD/B0UNmkFwkc7EmSdpEV+0nk9aRzuHPnyHkoraxNOlQpRhO8ny5NFItyd0NLv0paYibvpkZ8lDs3/AGquaaaXxFPeSb0tzDaAHDzgrPM3cY4wfVTvy2c93lOw8N2kLboba3jb7SQxqw9xAyKyuHrzmMqUtxxitebfokb1GMr3ZE3LVG65eCKyVjyDM8p/dQH8ttP79e5fachV955VA8XQ/SbmGyj6O8dvy7k9uc/CNX+VbP8ATlD4pVfobOPmlSjHq/Q6BwDYGHTLRG9rsEZ/35Bvf/yY1P0KMDlRXsjhhRS0lAFFFFAFLSUUAUy1fRYLuPsrmJJUJztdQQD4jwPmOdPqxdsCgIHR+AbC0bdb2sKOOj7dzj3M+SPgan60iU++lMx7qA21VfSHp5NulzGpaSzftsD2nhIKzoPfGSwH2o1qxrOSPz99L2px/X4UBSpSJYFliIYxgOCPrxMM5HiMYPw863WswIBHQ0ysrc6fcmD/AAX3SWvlGTmS3/6ZOV/ZI67TTi5t+wcFf1Mhyh7lbvQ/l/6rye3cC3bEQWa17dTsYOqpx4T15fmvz+5LwSU+ikqGhlp9HNXFw9bIVaZB8YXM8KPLbwduwKkR7iu5B7W0gc2x3fj0LrhH0n2N8AqyCGfo1vMQjhuhCk8n5+HPxApxNrSSK6IQxBCsMg7TyOCAcg4xyPjXC+LrP+0NQmNvEXEbCI9mi+uUHrSO55dSRk9Qo5129jVoQq1IJZP4nLS3g/vka+IhKUYt66JHp6ivNdno2tWPKOW6jQD1UWTeoBXIJj3EAZI6A5xW7TOPtclcRw3TyN1wbaHkByO5inI58Tg+NenVWm02pLLXPQ0nCSyaPR1NtR1GKCNpJ3WONRlnchVHxNcUvbriLYTJcEAgkBEtkYYBP2Qc+4/GqfoHC1zq93tuZ5pNpBlldmfs079hYkHPRccs92BUKvTabUllqHCS1R1ThYnVtQbUnBFtBuh09GGMnpLOR4noPl1Sr9I+KZ2cCQRJFCoSONQiKO5VHL8OveaHnry2MryqSc3+0bNOHIxmkrEW2VLNTeaWmd3evJiGPkW9o/ZXvJrk05RqVNy129F4nQjTdssur8BrHOAXnb2YgVjH2pDy/PHx8qa+jjTTPeTXj81h3QRE/Wmchrhx7sJHnx3imfEFy0jxWlnzdmKRd4z/AIk7+KICW8zy+sK6Noukx2dtHBEDsjUKM9WPVmY97MxLE+JNe3wOFWFoqmvr3OZia3Fnfly7EhRWkSn30pm8q3TWNtFaFnOPz99L2xx+dAbqK0ifyrfQCUUtFAJQRS0UBgYx4UuweArKigMOzHgKg+LOM7TTYw924UtnYijdJJjrtUdwyOZwBkc+dT9cN9NdmYdXsrudS1rtSMnGVVo3dmBHucMB37W8KAd8Relm3vISn0G/Vch4rhY13xSLzSRBnBI8N2CCQeRqU4D43h1CBo5Mbhymj6EHoJUHUKTg+Knl4ZfWpV1DowZWAKspyGB7wR1FNNQ4YSRu1j/Q3C80uEUbwfBx0kQ9CrdR4dawuW9k0ZlFxzTJSWNrdgrndGf1cncR4N4H+h5PY5cj31DaVxEd30a9RUlYHCdYpwOrW7Hr4lD6y/fT17Jo/WgO9O9CfXX3Hv8Ax99eTx+x5QbqYfNc4+x1KWJjVVp5S8n7PyIDinhWZj9L01hHdqu115bLlB0VweW8dxPkMjAIpvAfENvaRG1u91vcCRjJ2ylQzE8st3YGPax99dTtdSVuWcHvB5EGsNV0O2u1xcwxy45AsvrD91x6w+BrQo4uPD4FdPlmspZad0ujLSpzpz34/Z6ZjHiuwbUbcmyuIYxKEErlx+jQcn2kHnkDkfM9Kgm4m07SYext5V9UYYp+knlbvJI9nPgSPyDhvQ9ppOQkqj7Imbb/AOWT99TGkcA6fbENFbRlhzDyZlYHxG8kA+7Fb8sRh3Frelm7uySu+93b92snYxJzT+VZZK+ZQlgv9cO2FDaWR9qaTO6UeXQv+6vq+LV1Thzh2GwgEUA83dubyPjBZz+Q5AchTsz1raetWpjY7nDgt2PRerfNkcOUpb0ndjiSQeVNZJabXN+qjLECmwWSUZ/VR97t1I/ZH9fGtSEa2KluUlc2Y01Bb0nZBPclm2RDc5+SjxJ7hTHVtSS0iKqSzsQrMoy8sjcliiUcyxPIAefmay1DWEgCwwK7ySnCRoN085HXA7lHexwqjwqb4U4MMbi5vdr3OCI0XnFaq3VY8+1IRyaQ8z0GB19ds3ZcMIt6Wcnz9jn4nFb63IZR9e/sZcD8KNbhri5A+lTKAwBysEQOVgQ9+DzZh7TeQFWuilrsmgYGMeFLsHgKyooDDsx4Uu0eArKigMdg8BS0UtAJRS0UAUUUUAUUUUAU11PS4rmJoriNZI3GGRxkH+RHceop1RQHEOIeGbjh6U3Fnvn01m/SwMSWgyeoPcPB/g2eRN30XUYruBZrdt6OOR7we9WHcw7xV1liDKVYBlYEMpGQQeRBB6g1xfWdJbhy+FxBubS7lws0fNvo7noR7uZU94BU9xNXG5ZSsT3FWoW0K9nqS4gkP6OUozIHHPaxQbo5B1DDGR0IINMLDVWTnaXEeoQ9yCZBeIPAEkCb3NtbzNXPVtFhvbZopAJIpUGCpB5Hmro3iOTA1z3hXhGyedtL1W2iNzGC1tcIDCbq354bMZG6RQDnOTgHqVJNUizZPRarb3TbA22YdYpVMU6/wNhviMis+wmjPqkkefP8Kw1D0CWkgAS4vEA5qplWRFPkrLkfOsrH0U3kHKHV5to6LNbrMPd60nL4YrWr4GjX/wAkUzNTxVSmrJ5dNUbkvph1VT8cfjW5b2U9Iv8AyH863twxqK+zcWU379vLEfmkrD7qwOi6n9iw9/b3A+7sT+Nc57BwzfNfU2Px8ucV5+4KLhuiKvmzD8s0Gxc/rZlHlGMn5n+VNNU0PV1iZoVsGkHsxgzEt7ncooPvqsw6sAwTWLm+snJxs7BbeBj3hLiMOzDz3rWWnsXCQzcb92UePqP5Ul9Pe5abzUbWzAaQqpPRpmyzH9hOpP7ozUZo2tSau7LYyxIinDzSlWlHnFaA5/ik2jyarHw7oFkq9tZrE+7/AGhX7aRvfOxZvhmmXEHo3tbl+1CtBODkT257OQN4nHJj5kZ866kIQprdirLwNWc5Td5O7LPw9wpBZgmMM8r/AKyeQ75pP3m7l8FUBR3CpmuU/wBs6vpQ3TldStE5swGy7jQdWI6Pgc/rHzHWulaRqsd1BHPA26OVQ6HyPiO4joR3EGspiHlFFFAFFJS0AUUUUAUUUlALRRRQBRRWEg5cqAyBozWgxn/SlMZ/o/zoDdmjNN1jPTH8qqmpcau0722nW73k0RAmYMsdtC32XlY83GPYXwIz1AAulQfGcds9nJFettimHZdCzl25p2aqCWcEbgAD7Oe6qreX3ECKWS2s3PUIrHcPIlpgDXM/SHx/fyCGPUbIW7xmR0yG7J2IVQ4Rwyvt9YdWGJDyzg0BYvRf6Q4LOGay1C4Vfo0rLBIQ5V48nKrhSRggkAjOHx3VGekv0gQXstrHpYd7mOdWiuApjKs3qqke7BO5th5gD1R1zXNNbt1R9wlErOWbk/aYXPqs0gAyW5nBAI5ZA6VHQzsjBlJDKQwI6hgcg+/NRYHqH0QceSalautz/eLdwkjABQ4YHYxA5BvVcEDl6ue/Av1eaDxhbbJLywuptNvmXdPbBGktrmQcyY8AhMksfX5DJHLqereib0iHVbVlm2i6hwJNo2iRG9mQDu6EEDlkd24ASDoANFaDGf8ASgxn+jQG/NQXF/FNnY25a+ZNjAgREB2l8ljPtd3kM8yKpMnpVlubx7TSbcTspKmVmIQbeTScsARg/WJ9buHMZnNC9GqJL9K1Bhe3hwTJIB2ceOaiGM8lA8ceYC0BRNE4Sur+7F3p0B0W2P1wzdpOvcfo+dmPAYC8+rV16O1kQAO4kGPbKhHzjqQo2nPkFqK4r47tdNUfSZMyHG2GP1pnPdhAeQPi2B4Gq5Bq2u6id1vDBp0B9k3CmSdh47COXjgqPeagFq1W6jgjaWZlSNBl2Y4AA/Py76Z+ieyaLSYAylN5llRD1WOWV5EH/ayn41G2Poo7SVZtWu5b9kO5YmAjtlPj2IJB+4HvBroAFErEt3FopKRxy5VJAoNFaCh/0oMZ/o0BvzRmm6xnpj+VZdmf66UBvopuIzW+gFooooAopKKAWikooBvqMxSGRl6rG7D3hSR+Fea+D+IdZtrNhp8ZljldpS6RLcSq5wrFgpZlJ2j21r0veWoljeNs4dWQ464YEHHzrkMnojaJVDWNvcFAFWe2u5LWdgowHaN12Bz1PrYzmgOTaxxdqhc/Sbm8Vvss8kQHuQYA+VMJJby8K7zc3LLnYCZJtucZwDnGcDl5Cuz3GlPb4DycQweCpcwXCD3BJCcfCmxSNuUl9xGw71CSLnyztIqbMi6OXRejzUGG5rWWNftz4t1/7piorOHgtAQJ760Qn6kTPdSfAW6MhP8AGK6VHw/Z53Q6bdXMvdLqU+xAfFkRiz+7Z8RU7pdpcQL+iuRAxPsW9papbgfZEZjLkeZkzUqDZDmkc70/0aIwylrql0e4tHFYQn+OUyMR8BVi4M4Ym07WbZ9kUAm3Qm0jnaabsjE7GWQnltVkjJPIZxgVebeye4OLvUrnB+pFHFag+RkQM+Pc4q06Hw3bWgP0WJE3e04y0knfl5WJd/iTVWmtSyaehK1xPjfi6TUHu1Esltpdk3Z3EkQ/T3UxbYIo+7BbI8APWbOQB07jnVnttPnli5OFCI2cBHlZYlcnwUuGPkprzPr817p9vJplwoWJ5/pG/bkykALlZO9PVU4xkEc8cxQDz0bekgaRcTMITJBNgFS47VAhYoQ+3DHDEEYGevKrxqnpwmvt0OnRtb+ozNKV7a4IGBtghXlu59cnABPLGa4dSg0BY7K+ltbqSW5UyOWljE7PMf0ykBnSWORGZh47jjdnB5V27QPTZYx2MP0u4L3ATa4SORmcoSgkJ2hQXCh8E8t1efn1tjAISqcl2B9p7Ts+0MuzOdoG9i2QM92ccqjqA9Gn/wCRlhnlDdlftbIvw7Sr1wtxna6jGXtJQ+3G9CNsiE9NyHmPf0OORrzfoXpgvrO2FvD2HZqNq7oF3AeeMBj5sCT35qC0Hiye0vRdxNiTeWcABUkVjl0KqAAh8AMDljGBQHsmitdvMHRWHRlDDxwRkVsoAoopKAWikooBaKKKAKKSigFooooAopKWgI+4e5Vj2awyL1G52iYeRwjhvf6tVnV+JLzcUS2Vccji5XJPvKZHyq61DavpRLF0Gc+0O/PiKtG18ysr2yKHJLeseUFupPfJcu/3JDz+dZWOm3PaB7ieMqAf0MMW1CSMZZ3ZnOPLFWIw1ti09m9lSfhy+dZ7mGxGiGsxDUjPpzJjcMZ+P4VrENLkWGqxU/029aI+K96/mPOsRFWyO3JOAOZqG7kpFgu7RJ4mjkUPHIhVlPRkYYI+INc31rToYE+hawBNaf4F51eIdFFyV9aJwOQmHqsB62OeemwptUDwAHyFV/iSw9YOOjDa3vHT5j8KwJJuxnbaVzhXFXoQuYR2unn6bbMNymMqZQp6eqOUg80znwFc7vLCSFyk0bxuOqupRh71YA16JbhC2ySsZj3HLCGWWFWPiUidVJ88US6DJt2x3U23/KuAt5Dy7tlwGYfBhV+GynER5wxRiu+y8K5PrWGkS+apNan4qm8fKnmn6NNF+oh0yzP24bVp5h7pJSo+41XdZbeRxXReAL+75wW0pXr2jDs48ePaPhfvqw2Po0jyY2uBc3BBVYbT14o3PJTcXTDs41B6gZJxgV1Sbhvtzm9mnu+/bNJiHPlBGFj+YNTWmaYAVjiVVUYwqqFVR34A5CrbnUjf6EtLq5tIY4zDc3MiRordjCSGZVAJ3uVTmf2qhLfirVZbqJRpZhtjIBLLLNG0gjPVgisNpH8VXiisZcWiiigCiiigCiikoBaKSloBKRmxWVYsuaAwE3jSmYUhgpexHnQCCfl5+FAmFAgH9fzpexHnQCdop7vurZTebC4xzPdWh5GPU/AcqmxFzO/mUrtPrHy7j76ixDTwQ04hsvH5Va9itrjBLUnoCfhUnbWwQZPXvP5CnAXHShlzUN3LJWNYm8aSR1IIIyPAjkfnWRho7EVUkr2qWqqw2LgEdOoz5fdypmIqtTWanrzH5jzqIubHa2OeO73VljIxyiN9Osg7et7I5n49BU3JpcRHsAe7l+FRtmuxge7ofdU5VZN3JilYYf2JH4H507gtlQYUAfifea20VW7ZayEoZsUtIy5qCTWJvGlMwoMNHYigEE/Lz8KBMPjQIB/X86XsR50ACYf151nWHYCtlAJRS0UAlFLRQCUUtFAJRS0UBg0YPWgRDwrOigMQopaWigEopaKASilooBK03UO4eY6VvooCL7Gnls/LB+H8q2mIVj2Yq1yLWNlFC0tVJEopaKASilooBKKWigEopaKASiiloD//2Q=="/>
          <p:cNvSpPr>
            <a:spLocks noChangeAspect="1" noChangeArrowheads="1"/>
          </p:cNvSpPr>
          <p:nvPr/>
        </p:nvSpPr>
        <p:spPr bwMode="auto">
          <a:xfrm>
            <a:off x="190500" y="-212725"/>
            <a:ext cx="304800" cy="3048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th-TH"/>
          </a:p>
        </p:txBody>
      </p:sp>
      <p:sp>
        <p:nvSpPr>
          <p:cNvPr id="6150" name="AutoShape 6" descr="data:image/jpeg;base64,/9j/4AAQSkZJRgABAQAAAQABAAD/2wCEAAkGBhQREBUUEBQUFBQVFBUVFBQVFBcWFBQUFBcXFxcXFRUYHCYeGBkjHRUUHy8hJCcpLC0sFh4xNTAqNiYsLCkBCQoKDgwOGg8PGiwkHyUsLCwsLCwsLCwsLC0qLCksLCwsLC0sLS0vKSopLCwtLCwpLCwsKSo1LCwsLCosLCwsLP/AABEIANwA5QMBIgACEQEDEQH/xAAcAAABBAMBAAAAAAAAAAAAAAAAAQQFBgIDBwj/xABGEAACAQMCAwQGBgcFCAMBAAABAgMABBEFEgYhMRNBUWEHIjJxgZEUQlKhscEjM2JygtHwFTRDU/FEZHN0g5Ki4QglYyT/xAAbAQEAAgMBAQAAAAAAAAAAAAAAAQIDBAUGB//EADQRAAIBAgMGBAQFBQEAAAAAAAABAgMRBCExBRITQVFxYaGx0SIygZEUweHw8QYjMzRCFf/aAAwDAQACEQMRAD8A7jRSUUAtFU3VvSnawytFDHc3jxnEgtITMIz4O+QueR5AnpUrwnxlb6lGz25cGNtksci7JY28HX58wSOR8DQE7RSUUAtFJRQC0VBcS8Xw2QCtukmcZjt48GV/PnyRB3uxAHv5VSrj6XqJP0p9kJ/2aFmWEDwmlGHmPiOS/smobSJSuWzU/SFaROY42e5lHIxWy9qynwdwRHGf3mFREnF9/N+pgt7ceMztPJj/AIcW1Qf+oaaW0cMKhIl345BIwFjX5cvlToGZum2MeQyfmf5VzMRtXD0MpSz6LNm7TwVSSu8l45fqYBb9/wBZfyLnuht4Ix8DIsjffSjSZu/UL/P78A+4QYraukO3V5G9xIH3VmOGT4SfM1of+4pfJTkzL+DgtZr7fwYrZXK+xqdyP+LFayD4/oVP305jv9Sj6NZ3ajuKyWsh/iBlTPwFNm0Fl6GVfi1a+ymT2XDeTDn8xg1eO3aN7VIyj3RDwN/kmn5ErHx9HHgX0M1mem+VQ9vn/mIiyKP39tWWC4WRQyMGVhlWUgqwPeCORFU2HX2XlMpXuJ9pT8etYw6EgPa6dL9EkY5KoA1rKf8A9LfIQ5+0mxvOuvQxVKur05JmnVoVKXzIvFFVzS+Kz2i299GLe4blGQd1vcEf5EpA9bv7NgGHmOdWKtkwi0UlLQBRSUUBzp7Qao8096S1pFNJDb2gdljfsHKPNMFI3sWVtoPJQOhJpzaW39lXVusLN9BupOwMLMzrb3DAtE0JYkqj7SpXOASCPCo+zLR/TLX60V/KwH/43v6eI+7cZF961NcWJvm061HtPdpOxx0jsV7Vj5Zbsl/irEm99k8i50UlFZSBaKSloBKp/pR1d4bNIonMcl3PHaq4OCna53EHuOFIz3bquFUP0z6U8um9tD+ss5o7oDxEWQ3yDFv4KAmdC0WOzhSC3XbGgAAwMsQACzcvWY9Sf6EVwVGHvdUuF/xLtbckf7rGEPLHI5Y+/rVp0q7WeKOaPmkqJIp/ZcBh+NVj0SuGs5m73vrtm/eMp6/DFUirAtqscYOflk1lk+fyrfiirg0K7cuvyqt8XcYmBvo1oFe6ZQWLc47ZD0klx1J57U6t15AZp1xlxMbSJUhAe5mJSBD7II9uWTv7NAQT4kqvVqqel6etvGZJCZHdixZvbnlbq7/kOgAAHICsdSooRbbLwg5uyMLDR0hDS3DM8khy7uczTt3bj3KO5RgAdMd8iIXmxv8AUTujXw/a8a2Wdmztvk5ufko8B4VNwwhPf4147FbQq4tuNJ7sOvNnYhThh11l6dvcbWekgDptHh309CInQZPzpRk1sSCsFKEKfyRu+rMNSbl8zNf0ph05e/x+VBuH8T8h/KnIiFLsFbfFqPma/wAPQZCd+mT3d2T0591YvIT7QB+HP54p8YxWDQ1SUpvx75lk0RMtsrDly8j0+dR0untE26I7T3r1VveKn5IabyJ48xXPneEt+n8L8Dcp1GlbVdGNYbuK7ja3uowwYetG/POOjKevLqCMMOo8ays9Tk090iu3Mtq5CQXbnLxseSw3Td+eiy9/RufMtb2xDcxkEc1YciDTrTr5Zke3uVVtylXRhlZEPInH4j416XZm1fxH9qrlP1NbE4VJcSnpzXT9C20jnlyqrcPXr2swsbhi6sC1lMxy0kajLQSHvljHMH6yYPVWq1V3zmjfcR48/wAflWnUNRWCJ5JmCRopZ3bkFUdSTj+vup9iqbx2wlubG2cZiaSW5mXudLKPeqMO9TI8Rx+zQEXabppzdygo9yII7eEj147aNzIryjHOR2YnHcCB44neIrCVZobu3XtJLdZEaHoZIJdhcRnGBKDGpHjzHhWfDNmZGa5l5sxIXy8T+Q9xqxVhjJvMl9CM0PiKK8j3277wDtdcYeNx7SSKeaMOmD+HOpiuc6lw/nU5v0ssE8kQuLa5hIV9qFY5oJVxsnRWMTgOCcSkZ5U/teNJrMhNWVezJCpfwg9gSeQFxHzNu/TnzU56gVkUkQXeisY3DAFSCCAQQcgg9CD3ikqwK3xLxwttMttBE93eONy28ZA2p9uaQ8ok8z/7qK1biPU2gdP7I3NIjJyvIXj9cFfW5Bsc+Yx8abeikCS3N24zcXckslw59rcsjosfkiBQAOlHpB0u9t45byxv50KeubZ0WaNskAJGu0lckjkQ3XqBVN67BYOANBlsdOgt7hw8kakErnA3MzBQT1Cg4z5VV2jn0G4nmVDPplxKZ5Qn66zkf23C/Xi6dOgA6Y9Zzw/xvqcturS6RMZMes3axQKx8RHMQy58OdTen8RpeJLFJFJDLHhJ7eYDcqyA4OQSrow3YYcjg1DbWYLJbXKyIrxsGR1DKw5hlYZBB8CCDRc3KxozyMFRFLMx5BVUZJJ8AATVR9Ek5Olxxscm3kntyT4RSsF+SlR8KT0j3u9YbNf9oYtN/wAtBhpAf32MUfudqvcEDpshu5pL2fK9qB2atyMNqvONPJm/WN5tj6oqStUMr7yPKNfsr4+/+u6tU68ljH1vWfyA6D+vCpiyiwM/L3V5HbOKdSosNF5ay9js4WnwqfE5vTt+vp3HMSBRy/1rfGmaZ3l/HBG0s7rHGgyzMcAD+fdjqc1SYfSrcXbsmkafJcKpwZpG7NM/gPHmwPlWtQw86q+FfCvojDUqKPc6YkeKzqgx8aapB617pTGP6z2sqyuo8eyBJPzFW3QeIIL2ES2zh0Jwe5kYdVdTzVh4GtqVGUFfl1Wfoa+9ckaKKKxAKiuIeJrexjEly+3cdqKAWkkb7MaDmx5jyGeeKlap/DYhYTaxesuCZFtmfmLe0jcxrsX/ADJCCxIyTvUDrg7mEw3HnZ6LUpOW6hu/Gt843QaNdNH3GWRIXI/4RBNZaJ6QILmb6PNHLaXX+RcLsZv3G6N9xPcDV60nUPpEKS7HjDjIR8BwMnG4AnBIwcZ5ZxVX4r0m01ZpbKYGO5hXfBKRh15Ke0hYH1kDFQy8j0yBlWrq1dl0ZxaSs+pijiLWd9dPHsPJY6i723PJk5Opyp/KmHAeuSzxS295/e7OTsZz9vGdknnuCnn34z31OTpXiMXRnhqnRxZ2qFW6uYXMAvrXaG7OVSHik6mC4j5ow8QD1HerEd9TnDGt/S7dXZdkqlo54/8ALnjO2RPdnmD3qynvqtWUvZTj7MvL3OOh+PT4inVpL9G1Md0V8hU+Au7dcqfIvCGHvgFe42di1iqCnz0fc5uLo8KeWjzX78Cc4o14WVpLcMpfYvqoOryMQkafxMyj41VtC0Cd5/pF5M0s/ZSxnnthi7UDclvEByUFVBdiS23NbvSTfiRYrKAGW7kmgmSJfqxwyq7STN0jjwpGT1PQHnibtZcMc+Pd5VuVHY1UbuHFxaxjvw2ffubNSVNZb6KJQZHSMM20FmVAXbJwCSMscMce+sL7WYIYzJNNGiAZLM6gfjzqqWRDIHio/wD9+n7faDXef+Ebc7vhv7D4kVm/XorqfVkjYAhkJwdynkV59e7vrTazQ3T/AE6GUTLJEI4iOSxxg7nXHUOz43ZwfUQY5c1ukPtwk5XmR9ZfPzX+jVJPMvEj/R/d7J72GxzNYxSp9HJJ2RO2/toonb2kUhDgchv86KrN7qN4l5OeHVEsT9m10FAa3S6w27siTtJI27tvgM0VsrQoO+FeIhbS6iwjlezTUJNjxpv7PduMzbAdxiVgp9UHAfOOtdO0zU4riJZYJEkjbo6MGU/EdD5da5bomonRpzZ6gvZRyTSvbXf+DKHbdh2+o4yOvTvwME2O64EjaUz2U81jK/ORrcjspfOSE+oT58uvfWJ65kl5rn0eqJc6vPJbnfHDaLbyyLzRpzMZAgboxRd2cdN2KLjgEz/33Ur64T60XaLDG48GWMcx8qjJLaHT9QtoLFBHHcRzfSIlZioESgxzEMTtbO5M94PkKiWgRN+h8/oL7wGqXYHu/Rn8zTO6m7fU7qXqsRjtI/dEvay/OSXb/wBMVJeiSPGnvIeXb3d1MM9cNKVB+SCq7w9MTa9qfamaec+OZ5XkH3Mo+FXm7RLQV5WJex9Z3fxO0e5eVTUXQYqJ01MIo8qmbRM184jUlWryl1Z361oqy0WX2IbizgddTEKSzSJFG5d40xiUkADJPsketg8/aNWbT9Ojt4ligRY40GFRRgAfz8+prakeK2V2U5RiqbeSOVKzdwqFXhdEvfpcLGJnUrcIoGy4GPUZx3SKee4cyMg9amqKlSa0K2CisRIKC48aiwFYcq5PresCLTdKiYerDDPJNH0JuNOjCGNvMSMze9Aa6v2gxVZ4j4Btb0733xSesd8bYyXTs2LxsCjErhScZIAGeQro7PxSw87yWWXka2KoutSlBc019zkeh+n28t4WjeOGU5YxswZezyc7SFPrKO7ofM1YeGuKZLtbS7f9et9DGxAxuMsixSYHcGjlPLxHkKhdV/8Aj9cqxNtPDKncHLRyHyxgrn+IfCpjSeBdRjaCGCFbeKHc/bzSROTOwI7YRxM24oGYovIZ2knliu9TxtG0pOazX1ObisI5yoxpq27JPwSS0+uhaeHUEutarPH+qDQW+R0aaKMCT4qRj41ZLhay0Dh6OytkghyQuSzNzeR25s7nvYn8h3Ut2cA14nadRVZyqcvY9FhssiG1CLKnHUcx5EcxWPFrs+nNPDymhCXcRxnbJB+kIx35USLjwY1lNy99ONIw1uUboGdD+63P8GrL/TtXdnOn1V/sbWOp3pKXR+v8ETpZitInZZe1klAlu72Q4ablnkT7EQHQdMVs0eK91AdrbS/QrUD9FI8Cyy3P7fZyY2RfZ7269MVF8AcFvdwxPqBX6NDhI7cNnt3gOztLj9kFOUfeRk+B6zvAHdgV6+MM7yOK30Kpb+j5ZHV9Sne/KZ2RyxxpbKWGC3YINrNgkZbOM8sU+teANPicPHZWysDkHsUJB8Rkcj7qnRKMZzS9oMVlKlN4h4Rljke60zaJH9a4tWO2G6/aB6Rz+D9D9bvNQmn8XxF928QSRt+linIjkiP1hIjHpjvGQfGumiQeIphqPDttcMGuLeCZl9lpIkcj3FgSKxygpZkp2Kz6NSGa+ktwRZSXRe0yCA2UAmaMHpGZAcd3WirqiAAAAAAYAHIADoAKKyEHKvSrYpHqFvdXidrZNCbZty7kt5WcsJGXuDA7dw5jb7q3Wel6hYoo05Uv7NsGOKSYRzQKeipMx2yRc+Wckfeekajp8dxE8UyLJG6lXRhkMD/XXurkHAcd/C91HpssEtpFcyxQRXZkDYQ89jxj1Rk9DyPXAzWOS5klqmtNSnT9MYbFCMHs5DcXH8LFVjQ47/WNc/8ApJt9QubKyEk91ddgqSSPu7P1W7VpG6qFBD8h4eHO532g63eZFxdWtlF3/RleSXH7z4x7wwrR6GNIhgl1BVHayRXPZG8YevKpAJQ5JwVZTnB55GegqEswXaz0oWViIozlYICASObFEJJI8zk/GqBo8hWwtv8Al4fHnlE6+NXXjHjWys4nS6nRXZGURL68p3KQMRrzHXqcDzqiaQ+7T7U/7tFn4Rrn8DVMTfhyt0foZsPbiRv1XqWi26D3D8BUranFRVoeQ9wqUtzXzjD1JOd2dmsrElEazrSkgA5kDJAGTjJPQDzrdXbjmjlvUKRlzS0VYg1mM0dn5/1862UVbfYsahEc9fD7qXsvP7q2UU32LGvsvOtlVaD0gRHVZNOkRo5FAMTsRsmygcgd4OCcdc7T0PKrTUzjJW3u4VuRi/So29FST9KjruuZj8qTM9HUhbkVlpr4jl7sOp+agflSXRpu7Ytpj4ui/cp/OrbAv+JXZm/iv9d/T1Jf0fOXtG6erd3iD3C4kwfPr99WfsPP7v8A3VX9Fq//AFwb7dxeP8Dcyj8qt1fQDzxoEB8fu8Ky7Dz+6ttJQGrsPP7q3UUUAUUlFAFcj4z0KWw1KBtJl7Oa/lkaW3kG63JRd8k3LmnXnjmc8vCuuVzfie7SDiG3kumEcT2MkcDudsfb9rl1LHkCUI6+K1WWgNHF2m621k7Q3EDOAMx20MiysCQG2PI7cwCTyAPLlzqA0LhrVnthBHs0m0HOTa2bmRjjc8sxOQx8iuBgbcCum6jxjZ2ce65uYUHUDeGdv3UXLN8BVQudQv8AVWxp9uba3J/vV4CpYfait+p8ieXuqmdsiSNtdG0zSl7U7ZZQcm4uDy3d+0Hmx9wGfOk4JuEnsECHKq80anGPVEjbOR6eoyVa9C9EdrC4luy19cf5lxzRT+xD7Kj35xTTUrb6PqkyYwlzHHcJywN8QWCZR/CLdv4jUOGWZeMrPI2aXJlF8RyPvFTFu1Q6J2czL3N66+49fvzUnA9fOJ03QxEqb5M79Vqa3lzzG3GXCq6lZPAW2NkPE/2JVztJ8uZB8m8apfB3pBm0+T6Drm6Nl5Q3D5KsvQBnHtL4Pz8GxiunQPSappEN1GY7mJJUP1XUHB8R3g+Ywa72Hrrh8OauvNdjkVI2ldDm3uVkUPGyuhGQysGUjyYcjWyuT6j6Lfo0rHTLu4sznO0OzRnI6HBBx791ZovEtuAVNveL3ZEYbHmD2bZ+JrJRpwxMnGjK7Wqaaa/LzImpQSclqdVorlg9Imsxcp9HkfziWYD5gOKfW3pPvG9rRb8HyVyPmYhWZ4Cuv+fNFN+J0WiufvxjrEwxa6OyHua4mCj4qdn40zm4P12+/vt7HaRHrFbZ3Y7xlcZ+Lmrw2dWlrkHUQz9MWnQTywG2l/8As0ZViii9aR1Dbhvx+q2HLhmIx63vDjhv00xr+g1dWtrmP1XfYTGxHeyqCUY9cAEd4I6DdeaFbaDalrVDLdzsIYS+Glmmc+qO4BAfWIGOgBySKtHD/B0UNmkFwkc7EmSdpEV+0nk9aRzuHPnyHkoraxNOlQpRhO8ny5NFItyd0NLv0paYibvpkZ8lDs3/AGquaaaXxFPeSb0tzDaAHDzgrPM3cY4wfVTvy2c93lOw8N2kLboba3jb7SQxqw9xAyKyuHrzmMqUtxxitebfokb1GMr3ZE3LVG65eCKyVjyDM8p/dQH8ttP79e5fachV955VA8XQ/SbmGyj6O8dvy7k9uc/CNX+VbP8ATlD4pVfobOPmlSjHq/Q6BwDYGHTLRG9rsEZ/35Bvf/yY1P0KMDlRXsjhhRS0lAFFFFAFLSUUAUy1fRYLuPsrmJJUJztdQQD4jwPmOdPqxdsCgIHR+AbC0bdb2sKOOj7dzj3M+SPgan60iU++lMx7qA21VfSHp5NulzGpaSzftsD2nhIKzoPfGSwH2o1qxrOSPz99L2px/X4UBSpSJYFliIYxgOCPrxMM5HiMYPw863WswIBHQ0ysrc6fcmD/AAX3SWvlGTmS3/6ZOV/ZI67TTi5t+wcFf1Mhyh7lbvQ/l/6rye3cC3bEQWa17dTsYOqpx4T15fmvz+5LwSU+ikqGhlp9HNXFw9bIVaZB8YXM8KPLbwduwKkR7iu5B7W0gc2x3fj0LrhH0n2N8AqyCGfo1vMQjhuhCk8n5+HPxApxNrSSK6IQxBCsMg7TyOCAcg4xyPjXC+LrP+0NQmNvEXEbCI9mi+uUHrSO55dSRk9Qo5129jVoQq1IJZP4nLS3g/vka+IhKUYt66JHp6ivNdno2tWPKOW6jQD1UWTeoBXIJj3EAZI6A5xW7TOPtclcRw3TyN1wbaHkByO5inI58Tg+NenVWm02pLLXPQ0nCSyaPR1NtR1GKCNpJ3WONRlnchVHxNcUvbriLYTJcEAgkBEtkYYBP2Qc+4/GqfoHC1zq93tuZ5pNpBlldmfs079hYkHPRccs92BUKvTabUllqHCS1R1ThYnVtQbUnBFtBuh09GGMnpLOR4noPl1Sr9I+KZ2cCQRJFCoSONQiKO5VHL8OveaHnry2MryqSc3+0bNOHIxmkrEW2VLNTeaWmd3evJiGPkW9o/ZXvJrk05RqVNy129F4nQjTdssur8BrHOAXnb2YgVjH2pDy/PHx8qa+jjTTPeTXj81h3QRE/Wmchrhx7sJHnx3imfEFy0jxWlnzdmKRd4z/AIk7+KICW8zy+sK6Noukx2dtHBEDsjUKM9WPVmY97MxLE+JNe3wOFWFoqmvr3OZia3Fnfly7EhRWkSn30pm8q3TWNtFaFnOPz99L2xx+dAbqK0ifyrfQCUUtFAJQRS0UBgYx4UuweArKigMOzHgKg+LOM7TTYw924UtnYijdJJjrtUdwyOZwBkc+dT9cN9NdmYdXsrudS1rtSMnGVVo3dmBHucMB37W8KAd8Relm3vISn0G/Vch4rhY13xSLzSRBnBI8N2CCQeRqU4D43h1CBo5Mbhymj6EHoJUHUKTg+Knl4ZfWpV1DowZWAKspyGB7wR1FNNQ4YSRu1j/Q3C80uEUbwfBx0kQ9CrdR4dawuW9k0ZlFxzTJSWNrdgrndGf1cncR4N4H+h5PY5cj31DaVxEd30a9RUlYHCdYpwOrW7Hr4lD6y/fT17Jo/WgO9O9CfXX3Hv8Ax99eTx+x5QbqYfNc4+x1KWJjVVp5S8n7PyIDinhWZj9L01hHdqu115bLlB0VweW8dxPkMjAIpvAfENvaRG1u91vcCRjJ2ylQzE8st3YGPax99dTtdSVuWcHvB5EGsNV0O2u1xcwxy45AsvrD91x6w+BrQo4uPD4FdPlmspZad0ujLSpzpz34/Z6ZjHiuwbUbcmyuIYxKEErlx+jQcn2kHnkDkfM9Kgm4m07SYext5V9UYYp+knlbvJI9nPgSPyDhvQ9ppOQkqj7Imbb/AOWT99TGkcA6fbENFbRlhzDyZlYHxG8kA+7Fb8sRh3Frelm7uySu+93b92snYxJzT+VZZK+ZQlgv9cO2FDaWR9qaTO6UeXQv+6vq+LV1Thzh2GwgEUA83dubyPjBZz+Q5AchTsz1raetWpjY7nDgt2PRerfNkcOUpb0ndjiSQeVNZJabXN+qjLECmwWSUZ/VR97t1I/ZH9fGtSEa2KluUlc2Y01Bb0nZBPclm2RDc5+SjxJ7hTHVtSS0iKqSzsQrMoy8sjcliiUcyxPIAefmay1DWEgCwwK7ySnCRoN085HXA7lHexwqjwqb4U4MMbi5vdr3OCI0XnFaq3VY8+1IRyaQ8z0GB19ds3ZcMIt6Wcnz9jn4nFb63IZR9e/sZcD8KNbhri5A+lTKAwBysEQOVgQ9+DzZh7TeQFWuilrsmgYGMeFLsHgKyooDDsx4Uu0eArKigMdg8BS0UtAJRS0UAUUUUAUUUUAU11PS4rmJoriNZI3GGRxkH+RHceop1RQHEOIeGbjh6U3Fnvn01m/SwMSWgyeoPcPB/g2eRN30XUYruBZrdt6OOR7we9WHcw7xV1liDKVYBlYEMpGQQeRBB6g1xfWdJbhy+FxBubS7lws0fNvo7noR7uZU94BU9xNXG5ZSsT3FWoW0K9nqS4gkP6OUozIHHPaxQbo5B1DDGR0IINMLDVWTnaXEeoQ9yCZBeIPAEkCb3NtbzNXPVtFhvbZopAJIpUGCpB5Hmro3iOTA1z3hXhGyedtL1W2iNzGC1tcIDCbq354bMZG6RQDnOTgHqVJNUizZPRarb3TbA22YdYpVMU6/wNhviMis+wmjPqkkefP8Kw1D0CWkgAS4vEA5qplWRFPkrLkfOsrH0U3kHKHV5to6LNbrMPd60nL4YrWr4GjX/wAkUzNTxVSmrJ5dNUbkvph1VT8cfjW5b2U9Iv8AyH863twxqK+zcWU379vLEfmkrD7qwOi6n9iw9/b3A+7sT+Nc57BwzfNfU2Px8ucV5+4KLhuiKvmzD8s0Gxc/rZlHlGMn5n+VNNU0PV1iZoVsGkHsxgzEt7ncooPvqsw6sAwTWLm+snJxs7BbeBj3hLiMOzDz3rWWnsXCQzcb92UePqP5Ul9Pe5abzUbWzAaQqpPRpmyzH9hOpP7ozUZo2tSau7LYyxIinDzSlWlHnFaA5/ik2jyarHw7oFkq9tZrE+7/AGhX7aRvfOxZvhmmXEHo3tbl+1CtBODkT257OQN4nHJj5kZ866kIQprdirLwNWc5Td5O7LPw9wpBZgmMM8r/AKyeQ75pP3m7l8FUBR3CpmuU/wBs6vpQ3TldStE5swGy7jQdWI6Pgc/rHzHWulaRqsd1BHPA26OVQ6HyPiO4joR3EGspiHlFFFAFFJS0AUUUUAUUUlALRRRQBRRWEg5cqAyBozWgxn/SlMZ/o/zoDdmjNN1jPTH8qqmpcau0722nW73k0RAmYMsdtC32XlY83GPYXwIz1AAulQfGcds9nJFettimHZdCzl25p2aqCWcEbgAD7Oe6qreX3ECKWS2s3PUIrHcPIlpgDXM/SHx/fyCGPUbIW7xmR0yG7J2IVQ4Rwyvt9YdWGJDyzg0BYvRf6Q4LOGay1C4Vfo0rLBIQ5V48nKrhSRggkAjOHx3VGekv0gQXstrHpYd7mOdWiuApjKs3qqke7BO5th5gD1R1zXNNbt1R9wlErOWbk/aYXPqs0gAyW5nBAI5ZA6VHQzsjBlJDKQwI6hgcg+/NRYHqH0QceSalautz/eLdwkjABQ4YHYxA5BvVcEDl6ue/Av1eaDxhbbJLywuptNvmXdPbBGktrmQcyY8AhMksfX5DJHLqereib0iHVbVlm2i6hwJNo2iRG9mQDu6EEDlkd24ASDoANFaDGf8ASgxn+jQG/NQXF/FNnY25a+ZNjAgREB2l8ljPtd3kM8yKpMnpVlubx7TSbcTspKmVmIQbeTScsARg/WJ9buHMZnNC9GqJL9K1Bhe3hwTJIB2ceOaiGM8lA8ceYC0BRNE4Sur+7F3p0B0W2P1wzdpOvcfo+dmPAYC8+rV16O1kQAO4kGPbKhHzjqQo2nPkFqK4r47tdNUfSZMyHG2GP1pnPdhAeQPi2B4Gq5Bq2u6id1vDBp0B9k3CmSdh47COXjgqPeagFq1W6jgjaWZlSNBl2Y4AA/Py76Z+ieyaLSYAylN5llRD1WOWV5EH/ayn41G2Poo7SVZtWu5b9kO5YmAjtlPj2IJB+4HvBroAFErEt3FopKRxy5VJAoNFaCh/0oMZ/o0BvzRmm6xnpj+VZdmf66UBvopuIzW+gFooooAopKKAWikooBvqMxSGRl6rG7D3hSR+Fea+D+IdZtrNhp8ZljldpS6RLcSq5wrFgpZlJ2j21r0veWoljeNs4dWQ464YEHHzrkMnojaJVDWNvcFAFWe2u5LWdgowHaN12Bz1PrYzmgOTaxxdqhc/Sbm8Vvss8kQHuQYA+VMJJby8K7zc3LLnYCZJtucZwDnGcDl5Cuz3GlPb4DycQweCpcwXCD3BJCcfCmxSNuUl9xGw71CSLnyztIqbMi6OXRejzUGG5rWWNftz4t1/7piorOHgtAQJ760Qn6kTPdSfAW6MhP8AGK6VHw/Z53Q6bdXMvdLqU+xAfFkRiz+7Z8RU7pdpcQL+iuRAxPsW9papbgfZEZjLkeZkzUqDZDmkc70/0aIwylrql0e4tHFYQn+OUyMR8BVi4M4Ym07WbZ9kUAm3Qm0jnaabsjE7GWQnltVkjJPIZxgVebeye4OLvUrnB+pFHFag+RkQM+Pc4q06Hw3bWgP0WJE3e04y0knfl5WJd/iTVWmtSyaehK1xPjfi6TUHu1Esltpdk3Z3EkQ/T3UxbYIo+7BbI8APWbOQB07jnVnttPnli5OFCI2cBHlZYlcnwUuGPkprzPr817p9vJplwoWJ5/pG/bkykALlZO9PVU4xkEc8cxQDz0bekgaRcTMITJBNgFS47VAhYoQ+3DHDEEYGevKrxqnpwmvt0OnRtb+ozNKV7a4IGBtghXlu59cnABPLGa4dSg0BY7K+ltbqSW5UyOWljE7PMf0ykBnSWORGZh47jjdnB5V27QPTZYx2MP0u4L3ATa4SORmcoSgkJ2hQXCh8E8t1efn1tjAISqcl2B9p7Ts+0MuzOdoG9i2QM92ccqjqA9Gn/wCRlhnlDdlftbIvw7Sr1wtxna6jGXtJQ+3G9CNsiE9NyHmPf0OORrzfoXpgvrO2FvD2HZqNq7oF3AeeMBj5sCT35qC0Hiye0vRdxNiTeWcABUkVjl0KqAAh8AMDljGBQHsmitdvMHRWHRlDDxwRkVsoAoopKAWikooBaKKKAKKSigFooooAopKWgI+4e5Vj2awyL1G52iYeRwjhvf6tVnV+JLzcUS2Vccji5XJPvKZHyq61DavpRLF0Gc+0O/PiKtG18ysr2yKHJLeseUFupPfJcu/3JDz+dZWOm3PaB7ieMqAf0MMW1CSMZZ3ZnOPLFWIw1ti09m9lSfhy+dZ7mGxGiGsxDUjPpzJjcMZ+P4VrENLkWGqxU/029aI+K96/mPOsRFWyO3JOAOZqG7kpFgu7RJ4mjkUPHIhVlPRkYYI+INc31rToYE+hawBNaf4F51eIdFFyV9aJwOQmHqsB62OeemwptUDwAHyFV/iSw9YOOjDa3vHT5j8KwJJuxnbaVzhXFXoQuYR2unn6bbMNymMqZQp6eqOUg80znwFc7vLCSFyk0bxuOqupRh71YA16JbhC2ySsZj3HLCGWWFWPiUidVJ88US6DJt2x3U23/KuAt5Dy7tlwGYfBhV+GynER5wxRiu+y8K5PrWGkS+apNan4qm8fKnmn6NNF+oh0yzP24bVp5h7pJSo+41XdZbeRxXReAL+75wW0pXr2jDs48ePaPhfvqw2Po0jyY2uBc3BBVYbT14o3PJTcXTDs41B6gZJxgV1Sbhvtzm9mnu+/bNJiHPlBGFj+YNTWmaYAVjiVVUYwqqFVR34A5CrbnUjf6EtLq5tIY4zDc3MiRordjCSGZVAJ3uVTmf2qhLfirVZbqJRpZhtjIBLLLNG0gjPVgisNpH8VXiisZcWiiigCiiigCiikoBaKSloBKRmxWVYsuaAwE3jSmYUhgpexHnQCCfl5+FAmFAgH9fzpexHnQCdop7vurZTebC4xzPdWh5GPU/AcqmxFzO/mUrtPrHy7j76ixDTwQ04hsvH5Va9itrjBLUnoCfhUnbWwQZPXvP5CnAXHShlzUN3LJWNYm8aSR1IIIyPAjkfnWRho7EVUkr2qWqqw2LgEdOoz5fdypmIqtTWanrzH5jzqIubHa2OeO73VljIxyiN9Osg7et7I5n49BU3JpcRHsAe7l+FRtmuxge7ofdU5VZN3JilYYf2JH4H507gtlQYUAfifea20VW7ZayEoZsUtIy5qCTWJvGlMwoMNHYigEE/Lz8KBMPjQIB/X86XsR50ACYf151nWHYCtlAJRS0UAlFLRQCUUtFAJRS0UBg0YPWgRDwrOigMQopaWigEopaKASilooBK03UO4eY6VvooCL7Gnls/LB+H8q2mIVj2Yq1yLWNlFC0tVJEopaKASilooBKKWigEopaKASiiloD//2Q=="/>
          <p:cNvSpPr>
            <a:spLocks noChangeAspect="1" noChangeArrowheads="1"/>
          </p:cNvSpPr>
          <p:nvPr/>
        </p:nvSpPr>
        <p:spPr bwMode="auto">
          <a:xfrm>
            <a:off x="190500" y="-212725"/>
            <a:ext cx="304800" cy="3048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th-TH"/>
          </a:p>
        </p:txBody>
      </p:sp>
      <p:sp>
        <p:nvSpPr>
          <p:cNvPr id="6152" name="AutoShape 8" descr="data:image/jpeg;base64,/9j/4AAQSkZJRgABAQAAAQABAAD/2wCEAAkGBhQREBUUEBQUFBQVFBUVFBQVFBcWFBQUFBcXFxcXFRUYHCYeGBkjHRUUHy8hJCcpLC0sFh4xNTAqNiYsLCkBCQoKDgwOGg8PGiwkHyUsLCwsLCwsLCwsLC0qLCksLCwsLC0sLS0vKSopLCwtLCwpLCwsKSo1LCwsLCosLCwsLP/AABEIANwA5QMBIgACEQEDEQH/xAAcAAABBAMBAAAAAAAAAAAAAAAAAQQFBgIDBwj/xABGEAACAQMCAwQGBgcFCAMBAAABAgMABBEFEgYhMRNBUWEHIjJxgZEUQlKhscEjM2JygtHwFTRDU/FEZHN0g5Ki4QglYyT/xAAbAQEAAgMBAQAAAAAAAAAAAAAAAQIDBAUGB//EADQRAAIBAgMGBAQFBQEAAAAAAAABAgMRBCExBRITQVFxYaGx0SIygZEUweHw8QYjMzRCFf/aAAwDAQACEQMRAD8A7jRSUUAtFU3VvSnawytFDHc3jxnEgtITMIz4O+QueR5AnpUrwnxlb6lGz25cGNtksci7JY28HX58wSOR8DQE7RSUUAtFJRQC0VBcS8Xw2QCtukmcZjt48GV/PnyRB3uxAHv5VSrj6XqJP0p9kJ/2aFmWEDwmlGHmPiOS/smobSJSuWzU/SFaROY42e5lHIxWy9qynwdwRHGf3mFREnF9/N+pgt7ceMztPJj/AIcW1Qf+oaaW0cMKhIl345BIwFjX5cvlToGZum2MeQyfmf5VzMRtXD0MpSz6LNm7TwVSSu8l45fqYBb9/wBZfyLnuht4Ix8DIsjffSjSZu/UL/P78A+4QYraukO3V5G9xIH3VmOGT4SfM1of+4pfJTkzL+DgtZr7fwYrZXK+xqdyP+LFayD4/oVP305jv9Sj6NZ3ajuKyWsh/iBlTPwFNm0Fl6GVfi1a+ymT2XDeTDn8xg1eO3aN7VIyj3RDwN/kmn5ErHx9HHgX0M1mem+VQ9vn/mIiyKP39tWWC4WRQyMGVhlWUgqwPeCORFU2HX2XlMpXuJ9pT8etYw6EgPa6dL9EkY5KoA1rKf8A9LfIQ5+0mxvOuvQxVKur05JmnVoVKXzIvFFVzS+Kz2i299GLe4blGQd1vcEf5EpA9bv7NgGHmOdWKtkwi0UlLQBRSUUBzp7Qao8096S1pFNJDb2gdljfsHKPNMFI3sWVtoPJQOhJpzaW39lXVusLN9BupOwMLMzrb3DAtE0JYkqj7SpXOASCPCo+zLR/TLX60V/KwH/43v6eI+7cZF961NcWJvm061HtPdpOxx0jsV7Vj5Zbsl/irEm99k8i50UlFZSBaKSloBKp/pR1d4bNIonMcl3PHaq4OCna53EHuOFIz3bquFUP0z6U8um9tD+ss5o7oDxEWQ3yDFv4KAmdC0WOzhSC3XbGgAAwMsQACzcvWY9Sf6EVwVGHvdUuF/xLtbckf7rGEPLHI5Y+/rVp0q7WeKOaPmkqJIp/ZcBh+NVj0SuGs5m73vrtm/eMp6/DFUirAtqscYOflk1lk+fyrfiirg0K7cuvyqt8XcYmBvo1oFe6ZQWLc47ZD0klx1J57U6t15AZp1xlxMbSJUhAe5mJSBD7II9uWTv7NAQT4kqvVqqel6etvGZJCZHdixZvbnlbq7/kOgAAHICsdSooRbbLwg5uyMLDR0hDS3DM8khy7uczTt3bj3KO5RgAdMd8iIXmxv8AUTujXw/a8a2Wdmztvk5ufko8B4VNwwhPf4147FbQq4tuNJ7sOvNnYhThh11l6dvcbWekgDptHh309CInQZPzpRk1sSCsFKEKfyRu+rMNSbl8zNf0ph05e/x+VBuH8T8h/KnIiFLsFbfFqPma/wAPQZCd+mT3d2T0591YvIT7QB+HP54p8YxWDQ1SUpvx75lk0RMtsrDly8j0+dR0untE26I7T3r1VveKn5IabyJ48xXPneEt+n8L8Dcp1GlbVdGNYbuK7ja3uowwYetG/POOjKevLqCMMOo8ays9Tk090iu3Mtq5CQXbnLxseSw3Td+eiy9/RufMtb2xDcxkEc1YciDTrTr5Zke3uVVtylXRhlZEPInH4j416XZm1fxH9qrlP1NbE4VJcSnpzXT9C20jnlyqrcPXr2swsbhi6sC1lMxy0kajLQSHvljHMH6yYPVWq1V3zmjfcR48/wAflWnUNRWCJ5JmCRopZ3bkFUdSTj+vup9iqbx2wlubG2cZiaSW5mXudLKPeqMO9TI8Rx+zQEXabppzdygo9yII7eEj147aNzIryjHOR2YnHcCB44neIrCVZobu3XtJLdZEaHoZIJdhcRnGBKDGpHjzHhWfDNmZGa5l5sxIXy8T+Q9xqxVhjJvMl9CM0PiKK8j3277wDtdcYeNx7SSKeaMOmD+HOpiuc6lw/nU5v0ssE8kQuLa5hIV9qFY5oJVxsnRWMTgOCcSkZ5U/teNJrMhNWVezJCpfwg9gSeQFxHzNu/TnzU56gVkUkQXeisY3DAFSCCAQQcgg9CD3ikqwK3xLxwttMttBE93eONy28ZA2p9uaQ8ok8z/7qK1biPU2gdP7I3NIjJyvIXj9cFfW5Bsc+Yx8abeikCS3N24zcXckslw59rcsjosfkiBQAOlHpB0u9t45byxv50KeubZ0WaNskAJGu0lckjkQ3XqBVN67BYOANBlsdOgt7hw8kakErnA3MzBQT1Cg4z5VV2jn0G4nmVDPplxKZ5Qn66zkf23C/Xi6dOgA6Y9Zzw/xvqcturS6RMZMes3axQKx8RHMQy58OdTen8RpeJLFJFJDLHhJ7eYDcqyA4OQSrow3YYcjg1DbWYLJbXKyIrxsGR1DKw5hlYZBB8CCDRc3KxozyMFRFLMx5BVUZJJ8AATVR9Ek5Olxxscm3kntyT4RSsF+SlR8KT0j3u9YbNf9oYtN/wAtBhpAf32MUfudqvcEDpshu5pL2fK9qB2atyMNqvONPJm/WN5tj6oqStUMr7yPKNfsr4+/+u6tU68ljH1vWfyA6D+vCpiyiwM/L3V5HbOKdSosNF5ay9js4WnwqfE5vTt+vp3HMSBRy/1rfGmaZ3l/HBG0s7rHGgyzMcAD+fdjqc1SYfSrcXbsmkafJcKpwZpG7NM/gPHmwPlWtQw86q+FfCvojDUqKPc6YkeKzqgx8aapB617pTGP6z2sqyuo8eyBJPzFW3QeIIL2ES2zh0Jwe5kYdVdTzVh4GtqVGUFfl1Wfoa+9ckaKKKxAKiuIeJrexjEly+3cdqKAWkkb7MaDmx5jyGeeKlap/DYhYTaxesuCZFtmfmLe0jcxrsX/ADJCCxIyTvUDrg7mEw3HnZ6LUpOW6hu/Gt843QaNdNH3GWRIXI/4RBNZaJ6QILmb6PNHLaXX+RcLsZv3G6N9xPcDV60nUPpEKS7HjDjIR8BwMnG4AnBIwcZ5ZxVX4r0m01ZpbKYGO5hXfBKRh15Ke0hYH1kDFQy8j0yBlWrq1dl0ZxaSs+pijiLWd9dPHsPJY6i723PJk5Opyp/KmHAeuSzxS295/e7OTsZz9vGdknnuCnn34z31OTpXiMXRnhqnRxZ2qFW6uYXMAvrXaG7OVSHik6mC4j5ow8QD1HerEd9TnDGt/S7dXZdkqlo54/8ALnjO2RPdnmD3qynvqtWUvZTj7MvL3OOh+PT4inVpL9G1Md0V8hU+Au7dcqfIvCGHvgFe42di1iqCnz0fc5uLo8KeWjzX78Cc4o14WVpLcMpfYvqoOryMQkafxMyj41VtC0Cd5/pF5M0s/ZSxnnthi7UDclvEByUFVBdiS23NbvSTfiRYrKAGW7kmgmSJfqxwyq7STN0jjwpGT1PQHnibtZcMc+Pd5VuVHY1UbuHFxaxjvw2ffubNSVNZb6KJQZHSMM20FmVAXbJwCSMscMce+sL7WYIYzJNNGiAZLM6gfjzqqWRDIHio/wD9+n7faDXef+Ebc7vhv7D4kVm/XorqfVkjYAhkJwdynkV59e7vrTazQ3T/AE6GUTLJEI4iOSxxg7nXHUOz43ZwfUQY5c1ukPtwk5XmR9ZfPzX+jVJPMvEj/R/d7J72GxzNYxSp9HJJ2RO2/toonb2kUhDgchv86KrN7qN4l5OeHVEsT9m10FAa3S6w27siTtJI27tvgM0VsrQoO+FeIhbS6iwjlezTUJNjxpv7PduMzbAdxiVgp9UHAfOOtdO0zU4riJZYJEkjbo6MGU/EdD5da5bomonRpzZ6gvZRyTSvbXf+DKHbdh2+o4yOvTvwME2O64EjaUz2U81jK/ORrcjspfOSE+oT58uvfWJ65kl5rn0eqJc6vPJbnfHDaLbyyLzRpzMZAgboxRd2cdN2KLjgEz/33Ur64T60XaLDG48GWMcx8qjJLaHT9QtoLFBHHcRzfSIlZioESgxzEMTtbO5M94PkKiWgRN+h8/oL7wGqXYHu/Rn8zTO6m7fU7qXqsRjtI/dEvay/OSXb/wBMVJeiSPGnvIeXb3d1MM9cNKVB+SCq7w9MTa9qfamaec+OZ5XkH3Mo+FXm7RLQV5WJex9Z3fxO0e5eVTUXQYqJ01MIo8qmbRM184jUlWryl1Z361oqy0WX2IbizgddTEKSzSJFG5d40xiUkADJPsketg8/aNWbT9Ojt4ligRY40GFRRgAfz8+prakeK2V2U5RiqbeSOVKzdwqFXhdEvfpcLGJnUrcIoGy4GPUZx3SKee4cyMg9amqKlSa0K2CisRIKC48aiwFYcq5PresCLTdKiYerDDPJNH0JuNOjCGNvMSMze9Aa6v2gxVZ4j4Btb0733xSesd8bYyXTs2LxsCjErhScZIAGeQro7PxSw87yWWXka2KoutSlBc019zkeh+n28t4WjeOGU5YxswZezyc7SFPrKO7ofM1YeGuKZLtbS7f9et9DGxAxuMsixSYHcGjlPLxHkKhdV/8Aj9cqxNtPDKncHLRyHyxgrn+IfCpjSeBdRjaCGCFbeKHc/bzSROTOwI7YRxM24oGYovIZ2knliu9TxtG0pOazX1ObisI5yoxpq27JPwSS0+uhaeHUEutarPH+qDQW+R0aaKMCT4qRj41ZLhay0Dh6OytkghyQuSzNzeR25s7nvYn8h3Ut2cA14nadRVZyqcvY9FhssiG1CLKnHUcx5EcxWPFrs+nNPDymhCXcRxnbJB+kIx35USLjwY1lNy99ONIw1uUboGdD+63P8GrL/TtXdnOn1V/sbWOp3pKXR+v8ETpZitInZZe1klAlu72Q4ablnkT7EQHQdMVs0eK91AdrbS/QrUD9FI8Cyy3P7fZyY2RfZ7269MVF8AcFvdwxPqBX6NDhI7cNnt3gOztLj9kFOUfeRk+B6zvAHdgV6+MM7yOK30Kpb+j5ZHV9Sne/KZ2RyxxpbKWGC3YINrNgkZbOM8sU+teANPicPHZWysDkHsUJB8Rkcj7qnRKMZzS9oMVlKlN4h4Rljke60zaJH9a4tWO2G6/aB6Rz+D9D9bvNQmn8XxF928QSRt+linIjkiP1hIjHpjvGQfGumiQeIphqPDttcMGuLeCZl9lpIkcj3FgSKxygpZkp2Kz6NSGa+ktwRZSXRe0yCA2UAmaMHpGZAcd3WirqiAAAAAAYAHIADoAKKyEHKvSrYpHqFvdXidrZNCbZty7kt5WcsJGXuDA7dw5jb7q3Wel6hYoo05Uv7NsGOKSYRzQKeipMx2yRc+Wckfeekajp8dxE8UyLJG6lXRhkMD/XXurkHAcd/C91HpssEtpFcyxQRXZkDYQ89jxj1Rk9DyPXAzWOS5klqmtNSnT9MYbFCMHs5DcXH8LFVjQ47/WNc/8ApJt9QubKyEk91ddgqSSPu7P1W7VpG6qFBD8h4eHO532g63eZFxdWtlF3/RleSXH7z4x7wwrR6GNIhgl1BVHayRXPZG8YevKpAJQ5JwVZTnB55GegqEswXaz0oWViIozlYICASObFEJJI8zk/GqBo8hWwtv8Al4fHnlE6+NXXjHjWys4nS6nRXZGURL68p3KQMRrzHXqcDzqiaQ+7T7U/7tFn4Rrn8DVMTfhyt0foZsPbiRv1XqWi26D3D8BUranFRVoeQ9wqUtzXzjD1JOd2dmsrElEazrSkgA5kDJAGTjJPQDzrdXbjmjlvUKRlzS0VYg1mM0dn5/1862UVbfYsahEc9fD7qXsvP7q2UU32LGvsvOtlVaD0gRHVZNOkRo5FAMTsRsmygcgd4OCcdc7T0PKrTUzjJW3u4VuRi/So29FST9KjruuZj8qTM9HUhbkVlpr4jl7sOp+agflSXRpu7Ytpj4ui/cp/OrbAv+JXZm/iv9d/T1Jf0fOXtG6erd3iD3C4kwfPr99WfsPP7v8A3VX9Fq//AFwb7dxeP8Dcyj8qt1fQDzxoEB8fu8Ky7Dz+6ttJQGrsPP7q3UUUAUUlFAFcj4z0KWw1KBtJl7Oa/lkaW3kG63JRd8k3LmnXnjmc8vCuuVzfie7SDiG3kumEcT2MkcDudsfb9rl1LHkCUI6+K1WWgNHF2m621k7Q3EDOAMx20MiysCQG2PI7cwCTyAPLlzqA0LhrVnthBHs0m0HOTa2bmRjjc8sxOQx8iuBgbcCum6jxjZ2ce65uYUHUDeGdv3UXLN8BVQudQv8AVWxp9uba3J/vV4CpYfait+p8ieXuqmdsiSNtdG0zSl7U7ZZQcm4uDy3d+0Hmx9wGfOk4JuEnsECHKq80anGPVEjbOR6eoyVa9C9EdrC4luy19cf5lxzRT+xD7Kj35xTTUrb6PqkyYwlzHHcJywN8QWCZR/CLdv4jUOGWZeMrPI2aXJlF8RyPvFTFu1Q6J2czL3N66+49fvzUnA9fOJ03QxEqb5M79Vqa3lzzG3GXCq6lZPAW2NkPE/2JVztJ8uZB8m8apfB3pBm0+T6Drm6Nl5Q3D5KsvQBnHtL4Pz8GxiunQPSappEN1GY7mJJUP1XUHB8R3g+Ywa72Hrrh8OauvNdjkVI2ldDm3uVkUPGyuhGQysGUjyYcjWyuT6j6Lfo0rHTLu4sznO0OzRnI6HBBx791ZovEtuAVNveL3ZEYbHmD2bZ+JrJRpwxMnGjK7Wqaaa/LzImpQSclqdVorlg9Imsxcp9HkfziWYD5gOKfW3pPvG9rRb8HyVyPmYhWZ4Cuv+fNFN+J0WiufvxjrEwxa6OyHua4mCj4qdn40zm4P12+/vt7HaRHrFbZ3Y7xlcZ+Lmrw2dWlrkHUQz9MWnQTywG2l/8As0ZViii9aR1Dbhvx+q2HLhmIx63vDjhv00xr+g1dWtrmP1XfYTGxHeyqCUY9cAEd4I6DdeaFbaDalrVDLdzsIYS+Glmmc+qO4BAfWIGOgBySKtHD/B0UNmkFwkc7EmSdpEV+0nk9aRzuHPnyHkoraxNOlQpRhO8ny5NFItyd0NLv0paYibvpkZ8lDs3/AGquaaaXxFPeSb0tzDaAHDzgrPM3cY4wfVTvy2c93lOw8N2kLboba3jb7SQxqw9xAyKyuHrzmMqUtxxitebfokb1GMr3ZE3LVG65eCKyVjyDM8p/dQH8ttP79e5fachV955VA8XQ/SbmGyj6O8dvy7k9uc/CNX+VbP8ATlD4pVfobOPmlSjHq/Q6BwDYGHTLRG9rsEZ/35Bvf/yY1P0KMDlRXsjhhRS0lAFFFFAFLSUUAUy1fRYLuPsrmJJUJztdQQD4jwPmOdPqxdsCgIHR+AbC0bdb2sKOOj7dzj3M+SPgan60iU++lMx7qA21VfSHp5NulzGpaSzftsD2nhIKzoPfGSwH2o1qxrOSPz99L2px/X4UBSpSJYFliIYxgOCPrxMM5HiMYPw863WswIBHQ0ysrc6fcmD/AAX3SWvlGTmS3/6ZOV/ZI67TTi5t+wcFf1Mhyh7lbvQ/l/6rye3cC3bEQWa17dTsYOqpx4T15fmvz+5LwSU+ikqGhlp9HNXFw9bIVaZB8YXM8KPLbwduwKkR7iu5B7W0gc2x3fj0LrhH0n2N8AqyCGfo1vMQjhuhCk8n5+HPxApxNrSSK6IQxBCsMg7TyOCAcg4xyPjXC+LrP+0NQmNvEXEbCI9mi+uUHrSO55dSRk9Qo5129jVoQq1IJZP4nLS3g/vka+IhKUYt66JHp6ivNdno2tWPKOW6jQD1UWTeoBXIJj3EAZI6A5xW7TOPtclcRw3TyN1wbaHkByO5inI58Tg+NenVWm02pLLXPQ0nCSyaPR1NtR1GKCNpJ3WONRlnchVHxNcUvbriLYTJcEAgkBEtkYYBP2Qc+4/GqfoHC1zq93tuZ5pNpBlldmfs079hYkHPRccs92BUKvTabUllqHCS1R1ThYnVtQbUnBFtBuh09GGMnpLOR4noPl1Sr9I+KZ2cCQRJFCoSONQiKO5VHL8OveaHnry2MryqSc3+0bNOHIxmkrEW2VLNTeaWmd3evJiGPkW9o/ZXvJrk05RqVNy129F4nQjTdssur8BrHOAXnb2YgVjH2pDy/PHx8qa+jjTTPeTXj81h3QRE/Wmchrhx7sJHnx3imfEFy0jxWlnzdmKRd4z/AIk7+KICW8zy+sK6Noukx2dtHBEDsjUKM9WPVmY97MxLE+JNe3wOFWFoqmvr3OZia3Fnfly7EhRWkSn30pm8q3TWNtFaFnOPz99L2xx+dAbqK0ifyrfQCUUtFAJQRS0UBgYx4UuweArKigMOzHgKg+LOM7TTYw924UtnYijdJJjrtUdwyOZwBkc+dT9cN9NdmYdXsrudS1rtSMnGVVo3dmBHucMB37W8KAd8Relm3vISn0G/Vch4rhY13xSLzSRBnBI8N2CCQeRqU4D43h1CBo5Mbhymj6EHoJUHUKTg+Knl4ZfWpV1DowZWAKspyGB7wR1FNNQ4YSRu1j/Q3C80uEUbwfBx0kQ9CrdR4dawuW9k0ZlFxzTJSWNrdgrndGf1cncR4N4H+h5PY5cj31DaVxEd30a9RUlYHCdYpwOrW7Hr4lD6y/fT17Jo/WgO9O9CfXX3Hv8Ax99eTx+x5QbqYfNc4+x1KWJjVVp5S8n7PyIDinhWZj9L01hHdqu115bLlB0VweW8dxPkMjAIpvAfENvaRG1u91vcCRjJ2ylQzE8st3YGPax99dTtdSVuWcHvB5EGsNV0O2u1xcwxy45AsvrD91x6w+BrQo4uPD4FdPlmspZad0ujLSpzpz34/Z6ZjHiuwbUbcmyuIYxKEErlx+jQcn2kHnkDkfM9Kgm4m07SYext5V9UYYp+knlbvJI9nPgSPyDhvQ9ppOQkqj7Imbb/AOWT99TGkcA6fbENFbRlhzDyZlYHxG8kA+7Fb8sRh3Frelm7uySu+93b92snYxJzT+VZZK+ZQlgv9cO2FDaWR9qaTO6UeXQv+6vq+LV1Thzh2GwgEUA83dubyPjBZz+Q5AchTsz1raetWpjY7nDgt2PRerfNkcOUpb0ndjiSQeVNZJabXN+qjLECmwWSUZ/VR97t1I/ZH9fGtSEa2KluUlc2Y01Bb0nZBPclm2RDc5+SjxJ7hTHVtSS0iKqSzsQrMoy8sjcliiUcyxPIAefmay1DWEgCwwK7ySnCRoN085HXA7lHexwqjwqb4U4MMbi5vdr3OCI0XnFaq3VY8+1IRyaQ8z0GB19ds3ZcMIt6Wcnz9jn4nFb63IZR9e/sZcD8KNbhri5A+lTKAwBysEQOVgQ9+DzZh7TeQFWuilrsmgYGMeFLsHgKyooDDsx4Uu0eArKigMdg8BS0UtAJRS0UAUUUUAUUUUAU11PS4rmJoriNZI3GGRxkH+RHceop1RQHEOIeGbjh6U3Fnvn01m/SwMSWgyeoPcPB/g2eRN30XUYruBZrdt6OOR7we9WHcw7xV1liDKVYBlYEMpGQQeRBB6g1xfWdJbhy+FxBubS7lws0fNvo7noR7uZU94BU9xNXG5ZSsT3FWoW0K9nqS4gkP6OUozIHHPaxQbo5B1DDGR0IINMLDVWTnaXEeoQ9yCZBeIPAEkCb3NtbzNXPVtFhvbZopAJIpUGCpB5Hmro3iOTA1z3hXhGyedtL1W2iNzGC1tcIDCbq354bMZG6RQDnOTgHqVJNUizZPRarb3TbA22YdYpVMU6/wNhviMis+wmjPqkkefP8Kw1D0CWkgAS4vEA5qplWRFPkrLkfOsrH0U3kHKHV5to6LNbrMPd60nL4YrWr4GjX/wAkUzNTxVSmrJ5dNUbkvph1VT8cfjW5b2U9Iv8AyH863twxqK+zcWU379vLEfmkrD7qwOi6n9iw9/b3A+7sT+Nc57BwzfNfU2Px8ucV5+4KLhuiKvmzD8s0Gxc/rZlHlGMn5n+VNNU0PV1iZoVsGkHsxgzEt7ncooPvqsw6sAwTWLm+snJxs7BbeBj3hLiMOzDz3rWWnsXCQzcb92UePqP5Ul9Pe5abzUbWzAaQqpPRpmyzH9hOpP7ozUZo2tSau7LYyxIinDzSlWlHnFaA5/ik2jyarHw7oFkq9tZrE+7/AGhX7aRvfOxZvhmmXEHo3tbl+1CtBODkT257OQN4nHJj5kZ866kIQprdirLwNWc5Td5O7LPw9wpBZgmMM8r/AKyeQ75pP3m7l8FUBR3CpmuU/wBs6vpQ3TldStE5swGy7jQdWI6Pgc/rHzHWulaRqsd1BHPA26OVQ6HyPiO4joR3EGspiHlFFFAFFJS0AUUUUAUUUlALRRRQBRRWEg5cqAyBozWgxn/SlMZ/o/zoDdmjNN1jPTH8qqmpcau0722nW73k0RAmYMsdtC32XlY83GPYXwIz1AAulQfGcds9nJFettimHZdCzl25p2aqCWcEbgAD7Oe6qreX3ECKWS2s3PUIrHcPIlpgDXM/SHx/fyCGPUbIW7xmR0yG7J2IVQ4Rwyvt9YdWGJDyzg0BYvRf6Q4LOGay1C4Vfo0rLBIQ5V48nKrhSRggkAjOHx3VGekv0gQXstrHpYd7mOdWiuApjKs3qqke7BO5th5gD1R1zXNNbt1R9wlErOWbk/aYXPqs0gAyW5nBAI5ZA6VHQzsjBlJDKQwI6hgcg+/NRYHqH0QceSalautz/eLdwkjABQ4YHYxA5BvVcEDl6ue/Av1eaDxhbbJLywuptNvmXdPbBGktrmQcyY8AhMksfX5DJHLqereib0iHVbVlm2i6hwJNo2iRG9mQDu6EEDlkd24ASDoANFaDGf8ASgxn+jQG/NQXF/FNnY25a+ZNjAgREB2l8ljPtd3kM8yKpMnpVlubx7TSbcTspKmVmIQbeTScsARg/WJ9buHMZnNC9GqJL9K1Bhe3hwTJIB2ceOaiGM8lA8ceYC0BRNE4Sur+7F3p0B0W2P1wzdpOvcfo+dmPAYC8+rV16O1kQAO4kGPbKhHzjqQo2nPkFqK4r47tdNUfSZMyHG2GP1pnPdhAeQPi2B4Gq5Bq2u6id1vDBp0B9k3CmSdh47COXjgqPeagFq1W6jgjaWZlSNBl2Y4AA/Py76Z+ieyaLSYAylN5llRD1WOWV5EH/ayn41G2Poo7SVZtWu5b9kO5YmAjtlPj2IJB+4HvBroAFErEt3FopKRxy5VJAoNFaCh/0oMZ/o0BvzRmm6xnpj+VZdmf66UBvopuIzW+gFooooAopKKAWikooBvqMxSGRl6rG7D3hSR+Fea+D+IdZtrNhp8ZljldpS6RLcSq5wrFgpZlJ2j21r0veWoljeNs4dWQ464YEHHzrkMnojaJVDWNvcFAFWe2u5LWdgowHaN12Bz1PrYzmgOTaxxdqhc/Sbm8Vvss8kQHuQYA+VMJJby8K7zc3LLnYCZJtucZwDnGcDl5Cuz3GlPb4DycQweCpcwXCD3BJCcfCmxSNuUl9xGw71CSLnyztIqbMi6OXRejzUGG5rWWNftz4t1/7piorOHgtAQJ760Qn6kTPdSfAW6MhP8AGK6VHw/Z53Q6bdXMvdLqU+xAfFkRiz+7Z8RU7pdpcQL+iuRAxPsW9papbgfZEZjLkeZkzUqDZDmkc70/0aIwylrql0e4tHFYQn+OUyMR8BVi4M4Ym07WbZ9kUAm3Qm0jnaabsjE7GWQnltVkjJPIZxgVebeye4OLvUrnB+pFHFag+RkQM+Pc4q06Hw3bWgP0WJE3e04y0knfl5WJd/iTVWmtSyaehK1xPjfi6TUHu1Esltpdk3Z3EkQ/T3UxbYIo+7BbI8APWbOQB07jnVnttPnli5OFCI2cBHlZYlcnwUuGPkprzPr817p9vJplwoWJ5/pG/bkykALlZO9PVU4xkEc8cxQDz0bekgaRcTMITJBNgFS47VAhYoQ+3DHDEEYGevKrxqnpwmvt0OnRtb+ozNKV7a4IGBtghXlu59cnABPLGa4dSg0BY7K+ltbqSW5UyOWljE7PMf0ykBnSWORGZh47jjdnB5V27QPTZYx2MP0u4L3ATa4SORmcoSgkJ2hQXCh8E8t1efn1tjAISqcl2B9p7Ts+0MuzOdoG9i2QM92ccqjqA9Gn/wCRlhnlDdlftbIvw7Sr1wtxna6jGXtJQ+3G9CNsiE9NyHmPf0OORrzfoXpgvrO2FvD2HZqNq7oF3AeeMBj5sCT35qC0Hiye0vRdxNiTeWcABUkVjl0KqAAh8AMDljGBQHsmitdvMHRWHRlDDxwRkVsoAoopKAWikooBaKKKAKKSigFooooAopKWgI+4e5Vj2awyL1G52iYeRwjhvf6tVnV+JLzcUS2Vccji5XJPvKZHyq61DavpRLF0Gc+0O/PiKtG18ysr2yKHJLeseUFupPfJcu/3JDz+dZWOm3PaB7ieMqAf0MMW1CSMZZ3ZnOPLFWIw1ti09m9lSfhy+dZ7mGxGiGsxDUjPpzJjcMZ+P4VrENLkWGqxU/029aI+K96/mPOsRFWyO3JOAOZqG7kpFgu7RJ4mjkUPHIhVlPRkYYI+INc31rToYE+hawBNaf4F51eIdFFyV9aJwOQmHqsB62OeemwptUDwAHyFV/iSw9YOOjDa3vHT5j8KwJJuxnbaVzhXFXoQuYR2unn6bbMNymMqZQp6eqOUg80znwFc7vLCSFyk0bxuOqupRh71YA16JbhC2ySsZj3HLCGWWFWPiUidVJ88US6DJt2x3U23/KuAt5Dy7tlwGYfBhV+GynER5wxRiu+y8K5PrWGkS+apNan4qm8fKnmn6NNF+oh0yzP24bVp5h7pJSo+41XdZbeRxXReAL+75wW0pXr2jDs48ePaPhfvqw2Po0jyY2uBc3BBVYbT14o3PJTcXTDs41B6gZJxgV1Sbhvtzm9mnu+/bNJiHPlBGFj+YNTWmaYAVjiVVUYwqqFVR34A5CrbnUjf6EtLq5tIY4zDc3MiRordjCSGZVAJ3uVTmf2qhLfirVZbqJRpZhtjIBLLLNG0gjPVgisNpH8VXiisZcWiiigCiiigCiikoBaKSloBKRmxWVYsuaAwE3jSmYUhgpexHnQCCfl5+FAmFAgH9fzpexHnQCdop7vurZTebC4xzPdWh5GPU/AcqmxFzO/mUrtPrHy7j76ixDTwQ04hsvH5Va9itrjBLUnoCfhUnbWwQZPXvP5CnAXHShlzUN3LJWNYm8aSR1IIIyPAjkfnWRho7EVUkr2qWqqw2LgEdOoz5fdypmIqtTWanrzH5jzqIubHa2OeO73VljIxyiN9Osg7et7I5n49BU3JpcRHsAe7l+FRtmuxge7ofdU5VZN3JilYYf2JH4H507gtlQYUAfifea20VW7ZayEoZsUtIy5qCTWJvGlMwoMNHYigEE/Lz8KBMPjQIB/X86XsR50ACYf151nWHYCtlAJRS0UAlFLRQCUUtFAJRS0UBg0YPWgRDwrOigMQopaWigEopaKASilooBK03UO4eY6VvooCL7Gnls/LB+H8q2mIVj2Yq1yLWNlFC0tVJEopaKASilooBKKWigEopaKASiiloD//2Q=="/>
          <p:cNvSpPr>
            <a:spLocks noChangeAspect="1" noChangeArrowheads="1"/>
          </p:cNvSpPr>
          <p:nvPr/>
        </p:nvSpPr>
        <p:spPr bwMode="auto">
          <a:xfrm>
            <a:off x="190500" y="-212725"/>
            <a:ext cx="304800" cy="3048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th-TH"/>
          </a:p>
        </p:txBody>
      </p:sp>
      <p:sp>
        <p:nvSpPr>
          <p:cNvPr id="6154" name="AutoShape 10" descr="data:image/jpeg;base64,/9j/4AAQSkZJRgABAQAAAQABAAD/2wCEAAkGBw8PDxQQDw8PDQ8PDw8PDxAPDhAPDw0PFBEWFhQUFBQYHSggGBolHBUUJDEiJSkrLi4uFx8zODYsNygtLisBCgoKDg0OGhAQGiwkHyUsLCwsLCwsLCwsLCwsLCwsLCwtLCwsLCwsLCwuLCwsLCwsLCwsLCwsLCwtLCwsLCwsLP/AABEIAMIBAwMBEQACEQEDEQH/xAAcAAEAAQUBAQAAAAAAAAAAAAAAAwECBAUGBwj/xABJEAABAwIDBAYFCAcECwAAAAABAAIDBBEFEiEGMUFRBxMiYXGBMkJSkaEUI2JygqKxwSQzQ5Ky4fBjc8LSFRYlRFNUZHST0fH/xAAbAQEAAgMBAQAAAAAAAAAAAAAAAQIDBAUGB//EADgRAQACAQIDAwoFBAEFAAAAAAABAgMEERIhMQVBURMiMmFxgZGhsdEUM8Hh8BUjQvFyBiQ0UmL/2gAMAwEAAhEDEQA/APcUBAQUQEBAQEBAQEBAQEBAQEBAQEBAQEBAQEBAQEAIKoCAgICAgogICAgICAgICCl0ENRVxxjM97WNG8ucGgeZQaeo2woGf7w2T+6DpR72AhYbajFXraF4x3npDCdt7Seq2Z/gwD8SFr27R08f5fJkjTZJ7lo28g/4FT+4z/Mqf1XTeK/4PL4J49uKM+l1sf1onH+G6vHaWmn/AC+UqzpcsdzZUu0dHL6NRHc7g52R3udYrPTU4b+jaPixTivHWGza8EXBBHcs6i5AQEBAQEBAQEAIKoCAgICAgogICAgICAgo5wG9BzWN7aUtMSxpdUzN0dHDZxjP9o4kNj+0QeQKxZM1McedK1aTbo4rEdtK6oJDHNpmn1YBnf5yuFv3WjxXLzdp91IbdNLv1altLJK7NIXPd7UjnSP/AHnEn4rlZdZkv1luUw0r0htKTDedr8yLn3laF8sy2qcukN5RYcw+lIQO5atrz3LXy3rHmxu3VPgtKd8jz4OC2tLXTX/OyTX2R/tpX1mojpCV+zNMRpI8eLmn8l0fwGitHmZ/jt+zFHaObvrDVVuygHoPa/xABXL1NJ087cUWjxiWxTWVv6VdmtZT1FOfm3PZbg1xAPiOKth7Qy4/QtMfT4dGS2HHkjpDcUG08rdJmh/f6Lv/AEfguzp+3Z6Za7+uPs08mgj/AAn4ukocTim9B2vFp0cPJd7BqcWeN8dt/r8GhkxWpO1oZqzsYgICAgICAEFUBAQEBAQUQEBAQEBBrccxunoojNUSNjY3id5PBrQNXOPIaqJmI6piN+jyzHdsKqucWMElJTndGx2Womb/AGjx+rH0W69/Bc3Ua7h5UbGPB4sGCjJABAawejGwZWDy5riZc02neW5SkQ2ENOBuC1LXZ4hmRtWGZXhkMKxyvumbIVjlaJTsmPNUmE7smOseNzj71SawpOOk9zIZiL+arNWOdPTwUkqM+9V22Wrj4ejFkiBVomYZYlD1NjcEgjUEGxae4rNjz2pbirO0otSto2lu8Nx17LNn7bNwlA1b9cD8QvTaDtyLbUz/AB+/3czPotueP4OkjkDgC0ggi4INwQvRRMTG8OcvUggICAgBBVAQEBAQEFEBAQEBBz21+1UGGwGSU5nuOWKJvpzP9lo/E7gFEzERvKYiZnZ5biEdbUSNqq85ZpBmpqf1aWI7iG8CfaOp7hZcTVaybztXo3MWOGRSUgaO87zzXKvdtVqzGMWtazLEJmhYplZI1UldI0qkpXtKqlICqpSNKgStKrKUrVUXBQFlCFW6KOLYnm2OHVBiPY1YT2o+Hi3ke7iu52b2rbBMUtzr4eHs+zQ1GCL8+/x+/wB3RwTNe0Oabgr2VMlb1i1Z3iXLtWaztKVXQICAgBBVAQEBAQEFEBAQEGn2nx6GgpnzzOytYNw9Jzjo1rRxJOgSRwezGGvqC7HcXHC9DTHVsMd+wbHeSbW5ntcraOW8WpN7+jHd4yzVrO/DHVgSzvqJXTSaue6/gOAHcvPZLzM7y6FaxEbQkC1bWZYhe1YbSukCqsvCpKV4VUrwoSvChKRqqJWlRKUzCqiZoUKyvDFCvEoWKswcS6J1jruO9Qi0bw2lFUmN3MO+9/NdzsntOcF/J39Gfl6/u0M+LijeOreseCLjUFe1id+cOcuUggIAQVQEBAQEBBRAQEEc0ga0k8EHkrL7Q4vkPawzD3Fzh6s8oJbfvBNwPohx9Za+SeO3BHvZI82N2929xHNI2lZoyIAuA0GcjQeQ/Erk9o5t7Rjr0htaam0cU97nWaLj3s3IhIFrzLJCVoVErgqrLwqylcFAvChKQKBI1QlK1VSmYgnaoUlPGo2YpS9Wo2U4kckSpML1urBJ6rvI8iqb7IvX/KG4wyoscp/or2XYWv8AKV8heecdPs5uox7TxQ2q9E1RAQAgqgICAgICCiAgIPP+lvaE01J1MTi2apJiaWmzmMt84/usNAebmqmS3DXdasbzs2GwmEswrCmue3K8s+UTaWNy3ss8hlFud1hiYxYpvb2ytPnW2hxEkzpZHSO1c9xcfEm68vkvNpmZdStYiNkrQtW0skJWhYpldeFVKrnAAkkAAEknQADeSkRMztA4GbpMaJ7Mp89MHWz5iJXD2gNw8D7wu/XsHfHzt53y9jQnX+dyjk9ApZ2SMbIxwcx7Q9jhuLSLgrz+SlqWmto5w6FZiY3hOFjWSBQJGqErK+ujp4XzyuyxxNLnHjYcAOJOgHir4cNs14x06yre8UrNpcHhPSsySpDJ4BDTvcGtkDyXxXNg6TgRztu713s3YE1xb0tvaO7br7GjTX722tG0PUWLzjelPGjHLLi1TZgskdEqzCkWYVRFZYbQ2aW3S0c1zY7xxWXTZrYckXr1hizY+ToqWXM2/HcfFfSMGaubHXJXvcm0bTsmWZUQEFUBAQEBAQUQEFkrsoJ5BB4tW/7Vx+OM9qKKbqgNCMkPbnPm4ZT/AHYWtmnivWjJTlEy7vpFxDLEynadZDneB7Dd3vP8K0u1M21Yxx7WfS03nicPANF560uhDJYFhleEgWNK4KBoNvqsxYdLY2MmWIeD3AO+7mXR7Kx8eqrv3c/h+7DqrcOKXjC9i4z17ourDJQZHfsJXxt49ggPHxc73LyPbeOK6jijviJ/T9HW0Vt8e3g7ELjN1IFAkaoS4bphriykihBt18xc76TI23sftOafJd3sDFvmtfwj6/6aOvttSK+MvIV6xyX0bsFXmow2mkcSXdUI3E6kujJYSe85b+a8F2li8lqr1jx3+PN28FuLFEulYtJeWREUYbM2MXRrW5Ip4rrFaGSltmscC13gVh725HnQ32HTXtycPiP6+C9j/wBPanipbFPdzj6T+jk6im0tmvSNYQAgqgICAgICCiAg1G1WINpqSWZ26KKSQ+DWkn8EHmnRdTiKvkdN+sgoQ6Q8TPLkklPjmkeFqXtFc0zPdDJXecfLvlLtJVPmqXPfvNrD2W8AFwNVkm95mXQwxEV2Y0QWhaWxCdqwysvCqlcFA5PpOaTQacJ4ifCzh+YXW7Fn/ufdP6NbWfl+95KvWOS9R6I2n5PMeBnaB4hgv+IXl+35/u09n6upoPRn2u+C4DfXhQJGqEvN+mlptSO4fpA8/m16T/p6fzI/4/q5vaH+Pv8A0eYr0rmvfeigEYTBfi6cjw6568R2z/5lvd9IdjSfkx7/AKu0YVzGaU7CjFLMgcjXvCWUaKloUr1a2qbcX4jQrBaG5jnuT4bJYfVId5bj8F1ux83k9TWfGdvjyYNXTfm6Fp0XvnMVQAgqgICAgICCiAg4rpOdmpWwf8zUUtMRzbLUMY77pcprG8wi07RMuX6PojU4jVSa5H1FQ8/U64lo8PR+C5c18pmmGxHm44T7ZAfLpANAMo8OyFyNbyzWhu6f0Ia+Nc+zYhkBYpWXBVSuChLV7U4caqilhbq9zMzAN5ewhzR52t5rb0OfyOoreenf7J5MWenHjmHhxFtDpbf3L27iPadgcMNNQMDhlfKTO8HeC+2UHl2Q1eM7Vzxl1E7dI5R7v33drS4+DHG/fzdIFzGyvaoEjVVLlOlDDHVGHl7Bd1M8TWG8x2LX+4G/2V1+xM8Y9Twz0tG3v7vs09bj4se8d3N4xFE57g1oLnPcGtaBcucTYAd917GZisbz0ceOc7PpXZvD/klJDT6XiiY1xG4vtd5/eJXz3VZvLZrZPGfl3fJ38dOCkVbdhWuSnYVLHMMiFyMN4ZJdoolh25sKY69x0WCzZpHJbQekRzuPesunmYtEwZ+dd3RUj7saeYC+l0txVi3i5ExtOyZWQBBVAQEBAQEFEBB5/wBJNSGS0V93y+Fx+wyST/Ar09JTJ6EsPoRhBp5pT6Re1t+6xcfiR7lztLG82ls5e6GNto21dJ9k/dC4mvj+/Zvaf8uGuiK5tmzCcFY5SuCqlUKFlwKDUy7MUL5/lDqdplzZjq7I53tFl8pPktuvaGorj8nFuX87+rDOnxzbi25t0CtGWdeCoF7SoSvaVCUrfeoGqwzZPD6ef5RDTtZLqWnM4tjJ3ljSbN8hpwstzL2lqcuPyd78vdz9s97DTT4624ojm6NhWizJWlFJhM1yKTCeNyMdoZAfoolh4ebFqHLDZnpC+j9O6y4Y5q5vRb3Dj82O649xX0TRzvp8c/8AzH0cnJ6UspbKgEFUBAQEBAQUQEHl3TKS1tM8epVtJ84ZW/4gm+xtuz+hVlqCQ/8AUuafssaf8S0tJHO3uZsvcwukBlq0n2mMPwt+S4vaMbZ7e76N3S/lw00RXLs2oWVeJQQW66aKK+4Pe1pPgDvVseDJk9Csz7IRa9a9Z2T0lTHKwPie2RhvZzHBzTbQ6hY8mO2O3DeNpWraLRvDICxLrggqFCVwUC4KovBUJXtKgSNKhKdhUCdhUJStKIRV2JQUzOsqJY4GXDc0jg0Fx3DXedD7lkxYsmWeHHWZn1MV7VrG9pX4Zi1PUgmnnhnA9LqpGvy+IB0U5cGTF+ZWY9sbKRatuk7tjnWCVeFjyvWKWWsMrDhfyWfDHNg1HJu8K/Vg8yT7yV9C0UbafH/xj6OVl9OWYtlQCCqAgICAgIKICDzbpsgJoC8fspYJPACVoPwJUT0THVJ0Ry5Gzw7rinq2d7ZYgHH3tstXFPDe0eqJXtziJ9zA25qBLWOym4a1jQR3fzuuDrskXzTaHQ09eGkOL2sxw0dODHbrpTkjJFwywu51uNtPMhRoNJGoy+d6Mc5+yc+XydeXWXn9PABWNGJCZokLXSOc6z7PF2ucTfTdflrysvQWvM4JnTbcunhy7va58R5/9x69hdBFTRCKBuWMXIGYuuSbk3O9eP1GbJmvx5OrsY6VpG1WewLXlkXgKE7K5VCVbKAUC4FBe0qBICqylKxygZMblCV+ZRuNZtJhtJVU5bWgdRFeYuLyzqy1p7WYdxK2tHnzYckTg9KeXt3Yc2Ol6+f0eH0FHUGWerwps8cNGTI2TOOsbHm0BsBm0BJbY6A3vx9rkyYopTDqZibW5bd2/wDOk/BxorbebY+kPbNh9pf9I0TZnANlY4xTgXDesaAbjuILT3XtwXje09H+FzzSOk849n7Onp8nlK797dly5ktqIbPDjlY553NaT7hdbWCOTS1HO0Q3WGMywsHJrfwX0XFXgpWvhEQ5dp3tMstXVEFUBAQEBAQUQEHMdIOG/KaGaIb5IZGjucWmx99kHnuwWNNiioax2jeqqMNqebS09bDcfaI+ytDUW8nMXiPGGaleLevvQyyl7s59bevPZIdKiklNHJYSRskyuDm52h2Vw3EX3FYIyXpvwzMb+C81iesNVths8K2LMwAVEQPVnd1jd5YT+HI+JW32drfw9+G3oz19XrYtRh8pG8dYaTYbajqyKOrJZlOSJ79MhGnVPvu7vdyW72n2fx/38PPx27/XDBps+3mX/nqekMXnJdNI0KspX5VVKjmoIiUQAoL2lQJAVCV7XKBK16hK8ygAkkAAEkk2AA3klREbztBu8t2s2gmxiobh2H3dBmBkk3NlLTcvceEbd/ebdy9TodHTQYp1Oo9Lujw9Xtn5fFy8+ac9vJ4+n8+T0nZvBoaCmbTxC4GsjiNZpCO093jbyAA4Lzus1d9TlnJb3eqPBv4sNcdeGGbSUkUDMkEUcDLl2SJjWNud5sOK18uW+WeK9pmfXO69KVryiEzdSsUQtPRtyLQ5eMrmx+RPa+F11+z8XHlpXxn95+TmZbedNvB0MTbADuXunNXoCCqAgICAgIKICDHr4s8ZHcg+fatho6qsoXaRySCsgHAEknTzzt8lqaqu9ZZsU82xo5bsHfuXn81W/SWfGtK0M8JgsMrOX2u2SbV/PQ5Y6kDW+jZwBoHcncj5HmOr2f2lODzMnOv0/b1NXPpov51ev1aXZzbGaid8mrmvcxhDQ4j52DuI9Zvx5X0C3tZ2Zj1FfK4Jjeefqn7SwYdTbHPDk/09Koq2OZgkie2Vjtzmm48O49y83lxXx24bxtLp0vFo3iWU16w7Lj3KEoHFTCFAVOyFwco2Sva5VEjXKEsfEsVgpY+sqJGxM4XPaeeTW73HwWbBpsme3DjjeVL5K0je0vN8Vx6txuX5LRMdFTevc2zC/pTPG5umjR8dLelwaPT9nU8rnne385Vj9fo5uTNk1FuCnT+dXoGyezkOHQ5I+3I6xlmIs6Q8hyaOAXntfrsmrvvblEdI8P3b+DBXFG0dfF0DHLny2F7lWUwno2XKvSObHlttDb0resnaPVibmP1naD4Zl6nsTBvack93L4uRqJ2rt4ugXpGmIAQVQEBAQEBBRAQUIQePdM+Bubkrox2qc2ltxgcdfcbHwLlTJXirstSdpcvgFU17cl9/aYeR5LhZ8fVvVl0FNquXerZrZk5VrzDLC0FVGuxzAaetbaZtngWZK3SRnnxHcdFs6XW5dNPmzy8J6MeXDXJHNwtRgGJYY8y0r3yR8XQi9x/aRG9/iO8LvU1mk1teDLG0+E/pP+mjOHLhnevT1frDaYT0kjRtXCQdxkh1Hmxx08j5LUz9h9+G3un7/sy49d3Xj4OqodqKGf0KmIE6ZZHdU6/Kz7X8lysvZ2px+lSfdz+jbrqMdulm0a8O1BDhzBuFqTExPNnidxQLXytaLuc1o5uIaPirRWbdIRMxHVqK7a2gg9KpY8+zD86fu6DzK3MfZmpydKTHt5fVhvqcVe/4OYxHpFllPV0NO4Odo10g6yQ/VjbpfzK6uHsTHSOLPb4co+M/s1L661uWOFmHbFVlbIJ8SmewH1C7NMRyHqxj+rKc3auDTV8npqxP0+8/zmimkyZJ4ss/f9nouF0ENLGIoI2xMHBu9x5uO9x7yvN58+TPfjyTvLo0x1pG1YZzXLBLIyoQqSle7U2CiIT0hnxERtudNPyuT5DVbOGkzMRDVyTu3mBUxazM4WdIcxvvHIHwAA8l7zSYIwYop8fa42W/HbdtFssYgBBVAQEBAQEFEBAQa3HMOZUQuje0ODmlpBFw4EWIKD5yraGTDKx1M++QEvgcfXiJ0F+Y3Hw71oavD/lDZw37pdbhVUHi/FcTLRt1lt2jRaNqs9ZY8gWPZdRr+arMJXgqo12JYDSVWs0DHOPrgZJP3m2J81s4dbnw+hadvDrHzUvhx36w5ys6NoHaw1EkfdI1soHdplK6WPt3JHp1ifZy+7WtoKz6Mta/o7q2H5qphPeXSxH4ArajtvBaPPpPyn7MU6HJHSY+an+pGKbvlMdv+5mt/Cn9W0f/AKT8I+6fwmbx+cr4ujiofrNVRA82iSU/esq27cxRypSflH03TGgvPW0fNuKDo5pGWMsks54i4jYfIa/FaeXtzNPoREfP9vkzU0FI9KZl1WH4bBTi0EMcI45GgOd4u3nzXJzajLlnfJaZbdMdKejGzMCwMi8FQJolSRnRjRUSyIIwO07/AOLJSu7He3cysPgM8gB9EWc7uG9rT3nRx7svNel7I0W8+Vt3dP58/g5uqy8uGHWtbYWXpHPVQEAIKoCAgICAgogICCiDgukvY5tdBdlmTRnPC/2X23H6J3H+SiYiY2lMTs8ewbEJInmKVpiljdlkY7e1w/rfxXH1ODhluUvxQ7qgqhI3fquXkxs9bJ3R33rUtXZsRKN8JWNaJWWIVZSqHKNjdI16rMLbri9RsLQ9TsndcHKNkrwVCVQVCVwKjYXtaVWRlQNVJGfGANSprXdWbbLmB0pAaLgkiNp3SEb3O+g3jzNhzt1tBoZzW9X8/nraefNFYddhlGImW3k6ucd7nHUk9917GlIpWK16OTaZmd5ZisgQEBBVAQEBAQEFEBAQEFr2Aix3IPL+knYL5R+k01mVLBodzZm+w/8AI8FS9IvG0rVtNZ3ebYTir4nmOQOjkjOV8b9HNPeuPqNPNJbtLxaHXU+LggE6jnyXNyY2aJ2binkbINCCtW9NmWLJH0wKwTDJEseSmI71VZjuhtzCbo2W5Dzup3hKgaU3g2XtBVZWXgqFl7dVBu2NNTi17XP4KJhG62XfbgqbG7OpKRxbnPYYPWPHw5q9ccyx2yRE7R1VMeYgZSQ7WOK9nzD2nH1I/pcdw1XT0ehtlt6v58vr3NbNn4YdRhGG9WM77OkcBcgWAA3NaPVaOA/Mkr1eDDXFXhhy73m07y2qzKiAgIAQVQEBAQEBBRAQEBAQWvYHCx1Qef7ddH0VaOsj+anaOxK0aj6Lh6ze73WVbVi0bSmLTHR5NUNqsPk6qrYWXNmSC5il+q7n3HVczUaSY51bePNE9W1osQ3GN2U8r6fyXLvi8WzEt9S45wkGU8xx/JatsS8WbSGsY/c4H4H3LBbGyRZc4NPFY5qtFkbo2qu0rcSF45WTZO6zKe5NjiXNgKbI3Z1FSgnUk9wFyU2lG7aTQPa2wZ1Y5vNifLek4571YyRPRJR0cbO3J2yNe1oweR3+ay0xb9IY73nxSCqdUuy07RLY/rXD9Hj+qP2h+6F2NJ2da88Vun86NO+aKxtDoMLwpsN3EmSR5u+R5u97uZP5bhwXfx46442q1LWmerZrIqICAgIAQVQEBAQEBBRAQEBAQEFCEGpxnAIKphZLG17XCxa5oIPiCg8qx/owmgJfQSab+pmLizwa/Ujzv5LXyaal2WmWauUnqKilOWrhkg4ZntvEdeDx2T77rm5dDaOjapmiWXTYiw6h2XwNx7itG+GY6s0WbKHEXe013iS0rXtiWizJbXE7wfIh35rHOJbiXCsH0vcVWcSeNNHV8s37pUeSTxs6mqmg3cC76xACmMaONtW7SRxN1kZEOUTQXe/QLJXFfu5MVuGesIYsXmqD+iUr33/bT3y+IJ09wK3MPZt789vixXzxXv8Ag3WH7LSSnPWSmbj1Y7MQ8R63np3Ls4dDjx855z8mrfNM9HV01KyMWaAAOQW6wp0BAQEBAQAgqgICAgICCiAgICAgICAgo5oO9BgVmEQyghzAb77gWKDkMT6L6GQ3ZF1Lr3vC4xa+DdD5hUtStusLRe0dJc9U9FkzP1NXJ3daxsn8OVYLaPHZljPaGE7YHEm7pIH+LZGfhdYJ7OpPev8AiZ8F8ex2KDhTf+Sb/Kqf02PFP4n1MyHYnEXb5YY/Bkj/AMSFaOza98onU+ptKTo6kP66qldzDA2Np+BPxWWugxR1UnUWl0OGbD0cJDuqD3D1n3kcD3F17eS2aYaU9GGKb2nrLooaVjPRaAsiqdAQEBAQEBAQAgqgICAgICCiAgICAgICAgICAgIKWQMoQLIKoCAgICAgICAgICAgqgICAgICCiAgICAgICChQVQEAICAUBAQEBAQEBAQEBAQEBACCqAgIP/Z"/>
          <p:cNvSpPr>
            <a:spLocks noChangeAspect="1" noChangeArrowheads="1"/>
          </p:cNvSpPr>
          <p:nvPr/>
        </p:nvSpPr>
        <p:spPr bwMode="auto">
          <a:xfrm>
            <a:off x="190500" y="-212725"/>
            <a:ext cx="304800" cy="3048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th-TH"/>
          </a:p>
        </p:txBody>
      </p:sp>
      <p:sp>
        <p:nvSpPr>
          <p:cNvPr id="6156" name="AutoShape 12" descr="data:image/jpeg;base64,/9j/4AAQSkZJRgABAQAAAQABAAD/2wCEAAkGBw8PDxQQDw8PDQ8PDw8PDxAPDhAPDw0PFBEWFhQUFBQYHSggGBolHBUUJDEiJSkrLi4uFx8zODYsNygtLisBCgoKDg0OGhAQGiwkHyUsLCwsLCwsLCwsLCwsLCwsLCwtLCwsLCwsLCwuLCwsLCwsLCwsLCwsLCwtLCwsLCwsLP/AABEIAMIBAwMBEQACEQEDEQH/xAAcAAEAAQUBAQAAAAAAAAAAAAAAAwECBAUGBwj/xABJEAABAwIDBAYFCAcECwAAAAABAAIDBBEFEiEGMUFRBxMiYXGBMkJSkaEUI2JygqKxwSQzQ5Ky4fBjc8LSFRYlRFNUZHST0fH/xAAbAQEAAgMBAQAAAAAAAAAAAAAAAQIDBAUGB//EADgRAQACAQIDAwoFBAEFAAAAAAABAgMEERIhMQVBURMiMmFxgZGhsdEUM8Hh8BUjQvFyBiQ0UmL/2gAMAwEAAhEDEQA/APcUBAQUQEBAQEBAQEBAQEBAQEBAQEBAQEBAQEBAQEAIKoCAgICAgogICAgICAgICCl0ENRVxxjM97WNG8ucGgeZQaeo2woGf7w2T+6DpR72AhYbajFXraF4x3npDCdt7Seq2Z/gwD8SFr27R08f5fJkjTZJ7lo28g/4FT+4z/Mqf1XTeK/4PL4J49uKM+l1sf1onH+G6vHaWmn/AC+UqzpcsdzZUu0dHL6NRHc7g52R3udYrPTU4b+jaPixTivHWGza8EXBBHcs6i5AQEBAQEBAQEAIKoCAgICAgogICAgICAgo5wG9BzWN7aUtMSxpdUzN0dHDZxjP9o4kNj+0QeQKxZM1McedK1aTbo4rEdtK6oJDHNpmn1YBnf5yuFv3WjxXLzdp91IbdNLv1altLJK7NIXPd7UjnSP/AHnEn4rlZdZkv1luUw0r0htKTDedr8yLn3laF8sy2qcukN5RYcw+lIQO5atrz3LXy3rHmxu3VPgtKd8jz4OC2tLXTX/OyTX2R/tpX1mojpCV+zNMRpI8eLmn8l0fwGitHmZ/jt+zFHaObvrDVVuygHoPa/xABXL1NJ087cUWjxiWxTWVv6VdmtZT1FOfm3PZbg1xAPiOKth7Qy4/QtMfT4dGS2HHkjpDcUG08rdJmh/f6Lv/AEfguzp+3Z6Za7+uPs08mgj/AAn4ukocTim9B2vFp0cPJd7BqcWeN8dt/r8GhkxWpO1oZqzsYgICAgICAEFUBAQEBAQUQEBAQEBBrccxunoojNUSNjY3id5PBrQNXOPIaqJmI6piN+jyzHdsKqucWMElJTndGx2Womb/AGjx+rH0W69/Bc3Ua7h5UbGPB4sGCjJABAawejGwZWDy5riZc02neW5SkQ2ENOBuC1LXZ4hmRtWGZXhkMKxyvumbIVjlaJTsmPNUmE7smOseNzj71SawpOOk9zIZiL+arNWOdPTwUkqM+9V22Wrj4ejFkiBVomYZYlD1NjcEgjUEGxae4rNjz2pbirO0otSto2lu8Nx17LNn7bNwlA1b9cD8QvTaDtyLbUz/AB+/3czPotueP4OkjkDgC0ggi4INwQvRRMTG8OcvUggICAgBBVAQEBAQEFEBAQEBBz21+1UGGwGSU5nuOWKJvpzP9lo/E7gFEzERvKYiZnZ5biEdbUSNqq85ZpBmpqf1aWI7iG8CfaOp7hZcTVaybztXo3MWOGRSUgaO87zzXKvdtVqzGMWtazLEJmhYplZI1UldI0qkpXtKqlICqpSNKgStKrKUrVUXBQFlCFW6KOLYnm2OHVBiPY1YT2o+Hi3ke7iu52b2rbBMUtzr4eHs+zQ1GCL8+/x+/wB3RwTNe0Oabgr2VMlb1i1Z3iXLtWaztKVXQICAgBBVAQEBAQEFEBAQEGn2nx6GgpnzzOytYNw9Jzjo1rRxJOgSRwezGGvqC7HcXHC9DTHVsMd+wbHeSbW5ntcraOW8WpN7+jHd4yzVrO/DHVgSzvqJXTSaue6/gOAHcvPZLzM7y6FaxEbQkC1bWZYhe1YbSukCqsvCpKV4VUrwoSvChKRqqJWlRKUzCqiZoUKyvDFCvEoWKswcS6J1jruO9Qi0bw2lFUmN3MO+9/NdzsntOcF/J39Gfl6/u0M+LijeOreseCLjUFe1id+cOcuUggIAQVQEBAQEBBRAQEEc0ga0k8EHkrL7Q4vkPawzD3Fzh6s8oJbfvBNwPohx9Za+SeO3BHvZI82N2929xHNI2lZoyIAuA0GcjQeQ/Erk9o5t7Rjr0htaam0cU97nWaLj3s3IhIFrzLJCVoVErgqrLwqylcFAvChKQKBI1QlK1VSmYgnaoUlPGo2YpS9Wo2U4kckSpML1urBJ6rvI8iqb7IvX/KG4wyoscp/or2XYWv8AKV8heecdPs5uox7TxQ2q9E1RAQAgqgICAgICCiAgIPP+lvaE01J1MTi2apJiaWmzmMt84/usNAebmqmS3DXdasbzs2GwmEswrCmue3K8s+UTaWNy3ss8hlFud1hiYxYpvb2ytPnW2hxEkzpZHSO1c9xcfEm68vkvNpmZdStYiNkrQtW0skJWhYpldeFVKrnAAkkAAEknQADeSkRMztA4GbpMaJ7Mp89MHWz5iJXD2gNw8D7wu/XsHfHzt53y9jQnX+dyjk9ApZ2SMbIxwcx7Q9jhuLSLgrz+SlqWmto5w6FZiY3hOFjWSBQJGqErK+ujp4XzyuyxxNLnHjYcAOJOgHir4cNs14x06yre8UrNpcHhPSsySpDJ4BDTvcGtkDyXxXNg6TgRztu713s3YE1xb0tvaO7br7GjTX722tG0PUWLzjelPGjHLLi1TZgskdEqzCkWYVRFZYbQ2aW3S0c1zY7xxWXTZrYckXr1hizY+ToqWXM2/HcfFfSMGaubHXJXvcm0bTsmWZUQEFUBAQEBAQUQEFkrsoJ5BB4tW/7Vx+OM9qKKbqgNCMkPbnPm4ZT/AHYWtmnivWjJTlEy7vpFxDLEynadZDneB7Dd3vP8K0u1M21Yxx7WfS03nicPANF560uhDJYFhleEgWNK4KBoNvqsxYdLY2MmWIeD3AO+7mXR7Kx8eqrv3c/h+7DqrcOKXjC9i4z17ourDJQZHfsJXxt49ggPHxc73LyPbeOK6jijviJ/T9HW0Vt8e3g7ELjN1IFAkaoS4bphriykihBt18xc76TI23sftOafJd3sDFvmtfwj6/6aOvttSK+MvIV6xyX0bsFXmow2mkcSXdUI3E6kujJYSe85b+a8F2li8lqr1jx3+PN28FuLFEulYtJeWREUYbM2MXRrW5Ip4rrFaGSltmscC13gVh725HnQ32HTXtycPiP6+C9j/wBPanipbFPdzj6T+jk6im0tmvSNYQAgqgICAgICCiAg1G1WINpqSWZ26KKSQ+DWkn8EHmnRdTiKvkdN+sgoQ6Q8TPLkklPjmkeFqXtFc0zPdDJXecfLvlLtJVPmqXPfvNrD2W8AFwNVkm95mXQwxEV2Y0QWhaWxCdqwysvCqlcFA5PpOaTQacJ4ifCzh+YXW7Fn/ufdP6NbWfl+95KvWOS9R6I2n5PMeBnaB4hgv+IXl+35/u09n6upoPRn2u+C4DfXhQJGqEvN+mlptSO4fpA8/m16T/p6fzI/4/q5vaH+Pv8A0eYr0rmvfeigEYTBfi6cjw6568R2z/5lvd9IdjSfkx7/AKu0YVzGaU7CjFLMgcjXvCWUaKloUr1a2qbcX4jQrBaG5jnuT4bJYfVId5bj8F1ux83k9TWfGdvjyYNXTfm6Fp0XvnMVQAgqgICAgICCiAg4rpOdmpWwf8zUUtMRzbLUMY77pcprG8wi07RMuX6PojU4jVSa5H1FQ8/U64lo8PR+C5c18pmmGxHm44T7ZAfLpANAMo8OyFyNbyzWhu6f0Ia+Nc+zYhkBYpWXBVSuChLV7U4caqilhbq9zMzAN5ewhzR52t5rb0OfyOoreenf7J5MWenHjmHhxFtDpbf3L27iPadgcMNNQMDhlfKTO8HeC+2UHl2Q1eM7Vzxl1E7dI5R7v33drS4+DHG/fzdIFzGyvaoEjVVLlOlDDHVGHl7Bd1M8TWG8x2LX+4G/2V1+xM8Y9Twz0tG3v7vs09bj4se8d3N4xFE57g1oLnPcGtaBcucTYAd917GZisbz0ceOc7PpXZvD/klJDT6XiiY1xG4vtd5/eJXz3VZvLZrZPGfl3fJ38dOCkVbdhWuSnYVLHMMiFyMN4ZJdoolh25sKY69x0WCzZpHJbQekRzuPesunmYtEwZ+dd3RUj7saeYC+l0txVi3i5ExtOyZWQBBVAQEBAQEFEBB5/wBJNSGS0V93y+Fx+wyST/Ar09JTJ6EsPoRhBp5pT6Re1t+6xcfiR7lztLG82ls5e6GNto21dJ9k/dC4mvj+/Zvaf8uGuiK5tmzCcFY5SuCqlUKFlwKDUy7MUL5/lDqdplzZjq7I53tFl8pPktuvaGorj8nFuX87+rDOnxzbi25t0CtGWdeCoF7SoSvaVCUrfeoGqwzZPD6ef5RDTtZLqWnM4tjJ3ljSbN8hpwstzL2lqcuPyd78vdz9s97DTT4624ojm6NhWizJWlFJhM1yKTCeNyMdoZAfoolh4ebFqHLDZnpC+j9O6y4Y5q5vRb3Dj82O649xX0TRzvp8c/8AzH0cnJ6UspbKgEFUBAQEBAQUQEHl3TKS1tM8epVtJ84ZW/4gm+xtuz+hVlqCQ/8AUuafssaf8S0tJHO3uZsvcwukBlq0n2mMPwt+S4vaMbZ7e76N3S/lw00RXLs2oWVeJQQW66aKK+4Pe1pPgDvVseDJk9Csz7IRa9a9Z2T0lTHKwPie2RhvZzHBzTbQ6hY8mO2O3DeNpWraLRvDICxLrggqFCVwUC4KovBUJXtKgSNKhKdhUCdhUJStKIRV2JQUzOsqJY4GXDc0jg0Fx3DXedD7lkxYsmWeHHWZn1MV7VrG9pX4Zi1PUgmnnhnA9LqpGvy+IB0U5cGTF+ZWY9sbKRatuk7tjnWCVeFjyvWKWWsMrDhfyWfDHNg1HJu8K/Vg8yT7yV9C0UbafH/xj6OVl9OWYtlQCCqAgICAgIKICDzbpsgJoC8fspYJPACVoPwJUT0THVJ0Ry5Gzw7rinq2d7ZYgHH3tstXFPDe0eqJXtziJ9zA25qBLWOym4a1jQR3fzuuDrskXzTaHQ09eGkOL2sxw0dODHbrpTkjJFwywu51uNtPMhRoNJGoy+d6Mc5+yc+XydeXWXn9PABWNGJCZokLXSOc6z7PF2ucTfTdflrysvQWvM4JnTbcunhy7va58R5/9x69hdBFTRCKBuWMXIGYuuSbk3O9eP1GbJmvx5OrsY6VpG1WewLXlkXgKE7K5VCVbKAUC4FBe0qBICqylKxygZMblCV+ZRuNZtJhtJVU5bWgdRFeYuLyzqy1p7WYdxK2tHnzYckTg9KeXt3Yc2Ol6+f0eH0FHUGWerwps8cNGTI2TOOsbHm0BsBm0BJbY6A3vx9rkyYopTDqZibW5bd2/wDOk/BxorbebY+kPbNh9pf9I0TZnANlY4xTgXDesaAbjuILT3XtwXje09H+FzzSOk849n7Onp8nlK797dly5ktqIbPDjlY553NaT7hdbWCOTS1HO0Q3WGMywsHJrfwX0XFXgpWvhEQ5dp3tMstXVEFUBAQEBAQUQEHMdIOG/KaGaIb5IZGjucWmx99kHnuwWNNiioax2jeqqMNqebS09bDcfaI+ytDUW8nMXiPGGaleLevvQyyl7s59bevPZIdKiklNHJYSRskyuDm52h2Vw3EX3FYIyXpvwzMb+C81iesNVths8K2LMwAVEQPVnd1jd5YT+HI+JW32drfw9+G3oz19XrYtRh8pG8dYaTYbajqyKOrJZlOSJ79MhGnVPvu7vdyW72n2fx/38PPx27/XDBps+3mX/nqekMXnJdNI0KspX5VVKjmoIiUQAoL2lQJAVCV7XKBK16hK8ygAkkAAEkk2AA3klREbztBu8t2s2gmxiobh2H3dBmBkk3NlLTcvceEbd/ebdy9TodHTQYp1Oo9Lujw9Xtn5fFy8+ac9vJ4+n8+T0nZvBoaCmbTxC4GsjiNZpCO093jbyAA4Lzus1d9TlnJb3eqPBv4sNcdeGGbSUkUDMkEUcDLl2SJjWNud5sOK18uW+WeK9pmfXO69KVryiEzdSsUQtPRtyLQ5eMrmx+RPa+F11+z8XHlpXxn95+TmZbedNvB0MTbADuXunNXoCCqAgICAgIKICDHr4s8ZHcg+fatho6qsoXaRySCsgHAEknTzzt8lqaqu9ZZsU82xo5bsHfuXn81W/SWfGtK0M8JgsMrOX2u2SbV/PQ5Y6kDW+jZwBoHcncj5HmOr2f2lODzMnOv0/b1NXPpov51ev1aXZzbGaid8mrmvcxhDQ4j52DuI9Zvx5X0C3tZ2Zj1FfK4Jjeefqn7SwYdTbHPDk/09Koq2OZgkie2Vjtzmm48O49y83lxXx24bxtLp0vFo3iWU16w7Lj3KEoHFTCFAVOyFwco2Sva5VEjXKEsfEsVgpY+sqJGxM4XPaeeTW73HwWbBpsme3DjjeVL5K0je0vN8Vx6txuX5LRMdFTevc2zC/pTPG5umjR8dLelwaPT9nU8rnne385Vj9fo5uTNk1FuCnT+dXoGyezkOHQ5I+3I6xlmIs6Q8hyaOAXntfrsmrvvblEdI8P3b+DBXFG0dfF0DHLny2F7lWUwno2XKvSObHlttDb0resnaPVibmP1naD4Zl6nsTBvack93L4uRqJ2rt4ugXpGmIAQVQEBAQEBBRAQUIQePdM+Bubkrox2qc2ltxgcdfcbHwLlTJXirstSdpcvgFU17cl9/aYeR5LhZ8fVvVl0FNquXerZrZk5VrzDLC0FVGuxzAaetbaZtngWZK3SRnnxHcdFs6XW5dNPmzy8J6MeXDXJHNwtRgGJYY8y0r3yR8XQi9x/aRG9/iO8LvU1mk1teDLG0+E/pP+mjOHLhnevT1frDaYT0kjRtXCQdxkh1Hmxx08j5LUz9h9+G3un7/sy49d3Xj4OqodqKGf0KmIE6ZZHdU6/Kz7X8lysvZ2px+lSfdz+jbrqMdulm0a8O1BDhzBuFqTExPNnidxQLXytaLuc1o5uIaPirRWbdIRMxHVqK7a2gg9KpY8+zD86fu6DzK3MfZmpydKTHt5fVhvqcVe/4OYxHpFllPV0NO4Odo10g6yQ/VjbpfzK6uHsTHSOLPb4co+M/s1L661uWOFmHbFVlbIJ8SmewH1C7NMRyHqxj+rKc3auDTV8npqxP0+8/zmimkyZJ4ss/f9nouF0ENLGIoI2xMHBu9x5uO9x7yvN58+TPfjyTvLo0x1pG1YZzXLBLIyoQqSle7U2CiIT0hnxERtudNPyuT5DVbOGkzMRDVyTu3mBUxazM4WdIcxvvHIHwAA8l7zSYIwYop8fa42W/HbdtFssYgBBVAQEBAQEFEBAQa3HMOZUQuje0ODmlpBFw4EWIKD5yraGTDKx1M++QEvgcfXiJ0F+Y3Hw71oavD/lDZw37pdbhVUHi/FcTLRt1lt2jRaNqs9ZY8gWPZdRr+arMJXgqo12JYDSVWs0DHOPrgZJP3m2J81s4dbnw+hadvDrHzUvhx36w5ys6NoHaw1EkfdI1soHdplK6WPt3JHp1ifZy+7WtoKz6Mta/o7q2H5qphPeXSxH4ArajtvBaPPpPyn7MU6HJHSY+an+pGKbvlMdv+5mt/Cn9W0f/AKT8I+6fwmbx+cr4ujiofrNVRA82iSU/esq27cxRypSflH03TGgvPW0fNuKDo5pGWMsks54i4jYfIa/FaeXtzNPoREfP9vkzU0FI9KZl1WH4bBTi0EMcI45GgOd4u3nzXJzajLlnfJaZbdMdKejGzMCwMi8FQJolSRnRjRUSyIIwO07/AOLJSu7He3cysPgM8gB9EWc7uG9rT3nRx7svNel7I0W8+Vt3dP58/g5uqy8uGHWtbYWXpHPVQEAIKoCAgICAgogICCiDgukvY5tdBdlmTRnPC/2X23H6J3H+SiYiY2lMTs8ewbEJInmKVpiljdlkY7e1w/rfxXH1ODhluUvxQ7qgqhI3fquXkxs9bJ3R33rUtXZsRKN8JWNaJWWIVZSqHKNjdI16rMLbri9RsLQ9TsndcHKNkrwVCVQVCVwKjYXtaVWRlQNVJGfGANSprXdWbbLmB0pAaLgkiNp3SEb3O+g3jzNhzt1tBoZzW9X8/nraefNFYddhlGImW3k6ucd7nHUk9917GlIpWK16OTaZmd5ZisgQEBBVAQEBAQEFEBAQEFr2Aix3IPL+knYL5R+k01mVLBodzZm+w/8AI8FS9IvG0rVtNZ3ebYTir4nmOQOjkjOV8b9HNPeuPqNPNJbtLxaHXU+LggE6jnyXNyY2aJ2binkbINCCtW9NmWLJH0wKwTDJEseSmI71VZjuhtzCbo2W5Dzup3hKgaU3g2XtBVZWXgqFl7dVBu2NNTi17XP4KJhG62XfbgqbG7OpKRxbnPYYPWPHw5q9ccyx2yRE7R1VMeYgZSQ7WOK9nzD2nH1I/pcdw1XT0ehtlt6v58vr3NbNn4YdRhGG9WM77OkcBcgWAA3NaPVaOA/Mkr1eDDXFXhhy73m07y2qzKiAgIAQVQEBAQEBBRAQEBAQWvYHCx1Qef7ddH0VaOsj+anaOxK0aj6Lh6ze73WVbVi0bSmLTHR5NUNqsPk6qrYWXNmSC5il+q7n3HVczUaSY51bePNE9W1osQ3GN2U8r6fyXLvi8WzEt9S45wkGU8xx/JatsS8WbSGsY/c4H4H3LBbGyRZc4NPFY5qtFkbo2qu0rcSF45WTZO6zKe5NjiXNgKbI3Z1FSgnUk9wFyU2lG7aTQPa2wZ1Y5vNifLek4571YyRPRJR0cbO3J2yNe1oweR3+ay0xb9IY73nxSCqdUuy07RLY/rXD9Hj+qP2h+6F2NJ2da88Vun86NO+aKxtDoMLwpsN3EmSR5u+R5u97uZP5bhwXfx46442q1LWmerZrIqICAgIAQVQEBAQEBBRAQEBAQEFCEGpxnAIKphZLG17XCxa5oIPiCg8qx/owmgJfQSab+pmLizwa/Ujzv5LXyaal2WmWauUnqKilOWrhkg4ZntvEdeDx2T77rm5dDaOjapmiWXTYiw6h2XwNx7itG+GY6s0WbKHEXe013iS0rXtiWizJbXE7wfIh35rHOJbiXCsH0vcVWcSeNNHV8s37pUeSTxs6mqmg3cC76xACmMaONtW7SRxN1kZEOUTQXe/QLJXFfu5MVuGesIYsXmqD+iUr33/bT3y+IJ09wK3MPZt789vixXzxXv8Ag3WH7LSSnPWSmbj1Y7MQ8R63np3Ls4dDjx855z8mrfNM9HV01KyMWaAAOQW6wp0BAQEBAQAgqgICAgICCiAgICAgICAgo5oO9BgVmEQyghzAb77gWKDkMT6L6GQ3ZF1Lr3vC4xa+DdD5hUtStusLRe0dJc9U9FkzP1NXJ3daxsn8OVYLaPHZljPaGE7YHEm7pIH+LZGfhdYJ7OpPev8AiZ8F8ex2KDhTf+Sb/Kqf02PFP4n1MyHYnEXb5YY/Bkj/AMSFaOza98onU+ptKTo6kP66qldzDA2Np+BPxWWugxR1UnUWl0OGbD0cJDuqD3D1n3kcD3F17eS2aYaU9GGKb2nrLooaVjPRaAsiqdAQEBAQEBAQAgqgICAgICCiAgICAgICAgICAgIKWQMoQLIKoCAgICAgICAgICAgqgICAgICCiAgICAgICChQVQEAICAUBAQEBAQEBAQEBAQEBACCqAgIP/Z"/>
          <p:cNvSpPr>
            <a:spLocks noChangeAspect="1" noChangeArrowheads="1"/>
          </p:cNvSpPr>
          <p:nvPr/>
        </p:nvSpPr>
        <p:spPr bwMode="auto">
          <a:xfrm>
            <a:off x="190500" y="-212725"/>
            <a:ext cx="304800" cy="3048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th-TH"/>
          </a:p>
        </p:txBody>
      </p:sp>
      <p:pic>
        <p:nvPicPr>
          <p:cNvPr id="6158" name="Picture 14" descr="Smile - 15 photo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33600" y="1828800"/>
            <a:ext cx="4856895" cy="46482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5714" name="Picture 2" descr="http://wparena.com/wp-content/uploads/2010/01/Creative-Ad-Awards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47800" y="304800"/>
            <a:ext cx="5943600" cy="3863341"/>
          </a:xfrm>
          <a:prstGeom prst="rect">
            <a:avLst/>
          </a:prstGeom>
          <a:noFill/>
        </p:spPr>
      </p:pic>
      <p:pic>
        <p:nvPicPr>
          <p:cNvPr id="115716" name="Picture 4" descr="http://d3ftitl17j4lal.cloudfront.net/049da2ea-1c1e-483e-bca8-88fcd06b9dd2-content_images-main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33400" y="4495800"/>
            <a:ext cx="2404423" cy="1882786"/>
          </a:xfrm>
          <a:prstGeom prst="rect">
            <a:avLst/>
          </a:prstGeom>
          <a:noFill/>
        </p:spPr>
      </p:pic>
      <p:pic>
        <p:nvPicPr>
          <p:cNvPr id="115718" name="Picture 6" descr="http://www.mediamughals.com/images/news/lintas.logo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400800" y="4648200"/>
            <a:ext cx="2400300" cy="1600200"/>
          </a:xfrm>
          <a:prstGeom prst="rect">
            <a:avLst/>
          </a:prstGeom>
          <a:noFill/>
        </p:spPr>
      </p:pic>
      <p:pic>
        <p:nvPicPr>
          <p:cNvPr id="115720" name="Picture 8" descr="http://t0.gstatic.com/images?q=tbn:ANd9GcS5aEy-aD3KWSoHiTAY2B8k8fOVhyE1-VJYmQVYambH8wBaXpSE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276599" y="4573814"/>
            <a:ext cx="2862371" cy="167458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/>
          <p:cNvPicPr>
            <a:picLocks noGrp="1" noChangeAspect="1"/>
          </p:cNvPicPr>
          <p:nvPr>
            <p:ph sz="quarter" idx="1"/>
          </p:nvPr>
        </p:nvPicPr>
        <p:blipFill>
          <a:blip r:embed="rId2"/>
          <a:stretch>
            <a:fillRect/>
          </a:stretch>
        </p:blipFill>
        <p:spPr>
          <a:xfrm>
            <a:off x="85618" y="129216"/>
            <a:ext cx="9058382" cy="6728784"/>
          </a:xfrm>
        </p:spPr>
      </p:pic>
    </p:spTree>
    <p:extLst>
      <p:ext uri="{BB962C8B-B14F-4D97-AF65-F5344CB8AC3E}">
        <p14:creationId xmlns:p14="http://schemas.microsoft.com/office/powerpoint/2010/main" val="21404350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Content Placeholder 2"/>
          <p:cNvPicPr>
            <a:picLocks noGrp="1" noChangeAspect="1"/>
          </p:cNvPicPr>
          <p:nvPr>
            <p:ph sz="quarter" idx="1"/>
          </p:nvPr>
        </p:nvPicPr>
        <p:blipFill>
          <a:blip r:embed="rId2"/>
          <a:stretch>
            <a:fillRect/>
          </a:stretch>
        </p:blipFill>
        <p:spPr>
          <a:xfrm>
            <a:off x="485775" y="1356551"/>
            <a:ext cx="7772400" cy="4373497"/>
          </a:xfrm>
        </p:spPr>
      </p:pic>
    </p:spTree>
    <p:extLst>
      <p:ext uri="{BB962C8B-B14F-4D97-AF65-F5344CB8AC3E}">
        <p14:creationId xmlns:p14="http://schemas.microsoft.com/office/powerpoint/2010/main" val="1856786570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เสมอภาค">
  <a:themeElements>
    <a:clrScheme name="เสมอภาค">
      <a:dk1>
        <a:sysClr val="windowText" lastClr="000000"/>
      </a:dk1>
      <a:lt1>
        <a:sysClr val="window" lastClr="FFFFFF"/>
      </a:lt1>
      <a:dk2>
        <a:srgbClr val="696464"/>
      </a:dk2>
      <a:lt2>
        <a:srgbClr val="E9E5DC"/>
      </a:lt2>
      <a:accent1>
        <a:srgbClr val="D34817"/>
      </a:accent1>
      <a:accent2>
        <a:srgbClr val="9B2D1F"/>
      </a:accent2>
      <a:accent3>
        <a:srgbClr val="A28E6A"/>
      </a:accent3>
      <a:accent4>
        <a:srgbClr val="956251"/>
      </a:accent4>
      <a:accent5>
        <a:srgbClr val="918485"/>
      </a:accent5>
      <a:accent6>
        <a:srgbClr val="855D5D"/>
      </a:accent6>
      <a:hlink>
        <a:srgbClr val="CC9900"/>
      </a:hlink>
      <a:folHlink>
        <a:srgbClr val="96A9A9"/>
      </a:folHlink>
    </a:clrScheme>
    <a:fontScheme name="เสมอภาค">
      <a:majorFont>
        <a:latin typeface="Franklin Gothic Book"/>
        <a:ea typeface=""/>
        <a:cs typeface=""/>
        <a:font script="Grek" typeface="Calibri"/>
        <a:font script="Cyrl" typeface="Calibri"/>
        <a:font script="Jpan" typeface="HGｺﾞｼｯｸM"/>
        <a:font script="Hang" typeface="바탕"/>
        <a:font script="Hans" typeface="幼圆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Perpetua"/>
        <a:ea typeface=""/>
        <a:cs typeface=""/>
        <a:font script="Grek" typeface="Cambria"/>
        <a:font script="Cyrl" typeface="Cambria"/>
        <a:font script="Jpan" typeface="HG創英ﾌﾟﾚｾﾞﾝｽEB"/>
        <a:font script="Hang" typeface="맑은 고딕"/>
        <a:font script="Hans" typeface="宋体"/>
        <a:font script="Hant" typeface="新細明體"/>
        <a:font script="Arab" typeface="Times New Roman"/>
        <a:font script="Hebr" typeface="Aharoni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เสมอภาค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tint val="30000"/>
                <a:satMod val="300000"/>
              </a:schemeClr>
              <a:schemeClr val="phClr">
                <a:tint val="40000"/>
                <a:satMod val="200000"/>
              </a:schemeClr>
            </a:duotone>
          </a:blip>
          <a:tile tx="0" ty="0" sx="70000" sy="70000" flip="none" algn="ctr"/>
        </a:blipFill>
        <a:blipFill>
          <a:blip xmlns:r="http://schemas.openxmlformats.org/officeDocument/2006/relationships" r:embed="rId1">
            <a:duotone>
              <a:schemeClr val="phClr">
                <a:shade val="22000"/>
                <a:satMod val="160000"/>
              </a:schemeClr>
              <a:schemeClr val="phClr">
                <a:shade val="45000"/>
                <a:satMod val="100000"/>
              </a:schemeClr>
            </a:duotone>
          </a:blip>
          <a:tile tx="0" ty="0" sx="65000" sy="65000" flip="none" algn="ctr"/>
        </a:blipFill>
      </a:fillStyleLst>
      <a:lnStyleLst>
        <a:ln w="9525" cap="flat" cmpd="sng" algn="ctr">
          <a:solidFill>
            <a:schemeClr val="phClr">
              <a:shade val="60000"/>
              <a:satMod val="110000"/>
            </a:schemeClr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50800" dir="5400000" algn="t" rotWithShape="0">
              <a:srgbClr val="000000">
                <a:alpha val="60000"/>
              </a:srgbClr>
            </a:outerShdw>
          </a:effectLst>
          <a:scene3d>
            <a:camera prst="isometricBottomUp" fov="0">
              <a:rot lat="0" lon="0" rev="0"/>
            </a:camera>
            <a:lightRig rig="soft" dir="b">
              <a:rot lat="0" lon="0" rev="9000000"/>
            </a:lightRig>
          </a:scene3d>
          <a:sp3d contourW="35000" prstMaterial="matte">
            <a:bevelT w="45000" h="38100" prst="convex"/>
            <a:contourClr>
              <a:schemeClr val="phClr">
                <a:tint val="10000"/>
                <a:satMod val="1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0000"/>
                <a:satMod val="165000"/>
              </a:schemeClr>
            </a:gs>
            <a:gs pos="50000">
              <a:schemeClr val="phClr">
                <a:shade val="80000"/>
                <a:satMod val="155000"/>
              </a:schemeClr>
            </a:gs>
            <a:gs pos="100000">
              <a:schemeClr val="phClr">
                <a:tint val="95000"/>
                <a:satMod val="20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tint val="95000"/>
                <a:satMod val="200000"/>
              </a:schemeClr>
              <a:schemeClr val="phClr">
                <a:shade val="80000"/>
                <a:satMod val="100000"/>
              </a:schemeClr>
            </a:duotone>
          </a:blip>
          <a:tile tx="0" ty="0" sx="55000" sy="5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Equity</Template>
  <TotalTime>0</TotalTime>
  <Words>179</Words>
  <Application>Microsoft Office PowerPoint</Application>
  <PresentationFormat>On-screen Show (4:3)</PresentationFormat>
  <Paragraphs>40</Paragraphs>
  <Slides>10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1" baseType="lpstr">
      <vt:lpstr>เสมอภาค</vt:lpstr>
      <vt:lpstr>MK 312 Additionals:  Get Better Advertising</vt:lpstr>
      <vt:lpstr>Get Better Advertising: Brand Owner’s Perspective</vt:lpstr>
      <vt:lpstr>Get Better Advertising: Brand Owner’s Perspective</vt:lpstr>
      <vt:lpstr>Get Better Advertising: Brand Owner’s Perspective</vt:lpstr>
      <vt:lpstr>Get Better Advertising: Brand Owner’s Perspective</vt:lpstr>
      <vt:lpstr>Get Better Advertising: Brand Owner’s Perspective</vt:lpstr>
      <vt:lpstr>LET’S PRACTICE “SMILE”</vt:lpstr>
      <vt:lpstr>PowerPoint Presentation</vt:lpstr>
      <vt:lpstr>PowerPoint Presentation</vt:lpstr>
      <vt:lpstr>PowerPoint Presentation</vt:lpstr>
    </vt:vector>
  </TitlesOfParts>
  <Company>Service 99-99-9999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Additionals: Get Better Advertising</dc:title>
  <dc:creator>Mr.Robin ThaiSakon</dc:creator>
  <cp:lastModifiedBy>lecturer</cp:lastModifiedBy>
  <cp:revision>6</cp:revision>
  <dcterms:created xsi:type="dcterms:W3CDTF">2013-11-15T09:20:17Z</dcterms:created>
  <dcterms:modified xsi:type="dcterms:W3CDTF">2016-11-14T06:48:51Z</dcterms:modified>
</cp:coreProperties>
</file>