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 id="2147483661" r:id="rId2"/>
  </p:sldMasterIdLst>
  <p:notesMasterIdLst>
    <p:notesMasterId r:id="rId39"/>
  </p:notesMasterIdLst>
  <p:handoutMasterIdLst>
    <p:handoutMasterId r:id="rId40"/>
  </p:handout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Lst>
  <p:sldSz cx="9144000" cy="5143500" type="screen16x9"/>
  <p:notesSz cx="6797675" cy="9928225"/>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5" d="100"/>
          <a:sy n="95" d="100"/>
        </p:scale>
        <p:origin x="-1254" y="-438"/>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A76DC0C1-FCCA-416E-86CB-04492C5A15D7}" type="datetimeFigureOut">
              <a:rPr lang="en-US" smtClean="0"/>
              <a:t>12/3/2014</a:t>
            </a:fld>
            <a:endParaRPr lang="en-US"/>
          </a:p>
        </p:txBody>
      </p:sp>
      <p:sp>
        <p:nvSpPr>
          <p:cNvPr id="4" name="Footer Placeholder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a:defRPr sz="1200"/>
            </a:lvl1pPr>
          </a:lstStyle>
          <a:p>
            <a:fld id="{B4C8E16C-D1C2-4A6F-BF50-73BBF326D8B2}" type="slidenum">
              <a:rPr lang="en-US" smtClean="0"/>
              <a:t>‹#›</a:t>
            </a:fld>
            <a:endParaRPr lang="en-US"/>
          </a:p>
        </p:txBody>
      </p:sp>
    </p:spTree>
    <p:extLst>
      <p:ext uri="{BB962C8B-B14F-4D97-AF65-F5344CB8AC3E}">
        <p14:creationId xmlns:p14="http://schemas.microsoft.com/office/powerpoint/2010/main" val="61584534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1"/>
        <p:cNvGrpSpPr/>
        <p:nvPr/>
      </p:nvGrpSpPr>
      <p:grpSpPr>
        <a:xfrm>
          <a:off x="0" y="0"/>
          <a:ext cx="0" cy="0"/>
          <a:chOff x="0" y="0"/>
          <a:chExt cx="0" cy="0"/>
        </a:xfrm>
      </p:grpSpPr>
      <p:sp>
        <p:nvSpPr>
          <p:cNvPr id="2" name="Shape 2"/>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3" name="Shape 3"/>
          <p:cNvSpPr txBox="1">
            <a:spLocks noGrp="1"/>
          </p:cNvSpPr>
          <p:nvPr>
            <p:ph type="body" idx="1"/>
          </p:nvPr>
        </p:nvSpPr>
        <p:spPr>
          <a:xfrm>
            <a:off x="679768" y="4715907"/>
            <a:ext cx="5438139" cy="4467701"/>
          </a:xfrm>
          <a:prstGeom prst="rect">
            <a:avLst/>
          </a:prstGeom>
          <a:noFill/>
          <a:ln>
            <a:noFill/>
          </a:ln>
        </p:spPr>
        <p:txBody>
          <a:bodyPr lIns="91425" tIns="91425" rIns="91425" bIns="91425" anchor="t" anchorCtr="0"/>
          <a:lstStyle>
            <a:lvl1pPr>
              <a:spcBef>
                <a:spcPts val="0"/>
              </a:spcBef>
              <a:defRPr sz="1100"/>
            </a:lvl1pPr>
            <a:lvl2pPr>
              <a:spcBef>
                <a:spcPts val="0"/>
              </a:spcBef>
              <a:defRPr sz="1100"/>
            </a:lvl2pPr>
            <a:lvl3pPr>
              <a:spcBef>
                <a:spcPts val="0"/>
              </a:spcBef>
              <a:defRPr sz="1100"/>
            </a:lvl3pPr>
            <a:lvl4pPr>
              <a:spcBef>
                <a:spcPts val="0"/>
              </a:spcBef>
              <a:defRPr sz="1100"/>
            </a:lvl4pPr>
            <a:lvl5pPr>
              <a:spcBef>
                <a:spcPts val="0"/>
              </a:spcBef>
              <a:defRPr sz="1100"/>
            </a:lvl5pPr>
            <a:lvl6pPr>
              <a:spcBef>
                <a:spcPts val="0"/>
              </a:spcBef>
              <a:defRPr sz="1100"/>
            </a:lvl6pPr>
            <a:lvl7pPr>
              <a:spcBef>
                <a:spcPts val="0"/>
              </a:spcBef>
              <a:defRPr sz="1100"/>
            </a:lvl7pPr>
            <a:lvl8pPr>
              <a:spcBef>
                <a:spcPts val="0"/>
              </a:spcBef>
              <a:defRPr sz="1100"/>
            </a:lvl8pPr>
            <a:lvl9pPr>
              <a:spcBef>
                <a:spcPts val="0"/>
              </a:spcBef>
              <a:defRPr sz="1100"/>
            </a:lvl9pPr>
          </a:lstStyle>
          <a:p>
            <a:endParaRPr/>
          </a:p>
        </p:txBody>
      </p:sp>
    </p:spTree>
    <p:extLst>
      <p:ext uri="{BB962C8B-B14F-4D97-AF65-F5344CB8AC3E}">
        <p14:creationId xmlns:p14="http://schemas.microsoft.com/office/powerpoint/2010/main" val="3615768473"/>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Shape 46"/>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47" name="Shape 47"/>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Shape 53"/>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54" name="Shape 54"/>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Shape 65"/>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66" name="Shape 66"/>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Shape 72"/>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73" name="Shape 73"/>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rtl="0">
              <a:spcBef>
                <a:spcPts val="0"/>
              </a:spcBef>
              <a:buNone/>
            </a:pPr>
            <a:r>
              <a:rPr lang="en"/>
              <a:t>Eurozone jobless total is a little over 18 million which is the highest it has ever been since records began.</a:t>
            </a:r>
          </a:p>
          <a:p>
            <a:pPr rtl="0">
              <a:spcBef>
                <a:spcPts val="0"/>
              </a:spcBef>
              <a:buNone/>
            </a:pPr>
            <a:endParaRPr/>
          </a:p>
          <a:p>
            <a:pPr rtl="0">
              <a:spcBef>
                <a:spcPts val="0"/>
              </a:spcBef>
              <a:buNone/>
            </a:pPr>
            <a:r>
              <a:rPr lang="en"/>
              <a:t>http://www.economicshelp.org/blog/1247/economics/european-unemployment-2/</a:t>
            </a:r>
          </a:p>
          <a:p>
            <a:pPr>
              <a:spcBef>
                <a:spcPts val="0"/>
              </a:spcBef>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Shape 78"/>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79" name="Shape 79"/>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lvl="0" rtl="0">
              <a:spcBef>
                <a:spcPts val="0"/>
              </a:spcBef>
              <a:buClr>
                <a:schemeClr val="dk1"/>
              </a:buClr>
              <a:buSzPct val="100000"/>
              <a:buFont typeface="Arial"/>
              <a:buNone/>
            </a:pPr>
            <a:r>
              <a:rPr lang="en"/>
              <a:t>The number of people living in poverty or social exclusion has been increasing. At 25% in 2012, it included one quarter of the population of the EU27. The currently available statistics suggest that this represented 124.4 million people, an increase of approximately 4 million in one year </a:t>
            </a:r>
          </a:p>
          <a:p>
            <a:pPr rtl="0">
              <a:spcBef>
                <a:spcPts val="0"/>
              </a:spcBef>
              <a:buNone/>
            </a:pPr>
            <a:endParaRPr/>
          </a:p>
          <a:p>
            <a:pPr rtl="0">
              <a:spcBef>
                <a:spcPts val="0"/>
              </a:spcBef>
              <a:buNone/>
            </a:pPr>
            <a:endParaRPr/>
          </a:p>
          <a:p>
            <a:pPr>
              <a:spcBef>
                <a:spcPts val="0"/>
              </a:spcBef>
              <a:buNone/>
            </a:pPr>
            <a:r>
              <a:rPr lang="en"/>
              <a:t>http://www.caritas.eu/sites/default/files/caritascrisisreport_2014_en.pdf</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Shape 84"/>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85" name="Shape 85"/>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r>
              <a:rPr lang="en"/>
              <a:t>http://www.bbc.com/news/business-13361934</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Shape 90"/>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91" name="Shape 91"/>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Shape 98"/>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99" name="Shape 99"/>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Shape 106"/>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07" name="Shape 107"/>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Shape 113"/>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14" name="Shape 114"/>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Shape 118"/>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19" name="Shape 119"/>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Shape 125"/>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26" name="Shape 126"/>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Shape 133"/>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34" name="Shape 134"/>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Shape 140"/>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41" name="Shape 141"/>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rtl="0">
              <a:spcBef>
                <a:spcPts val="0"/>
              </a:spcBef>
              <a:buNone/>
            </a:pPr>
            <a:r>
              <a:rPr lang="en"/>
              <a:t>Certain banks were stress testing while others were not but since the European Union was connected so intricately. The lack of preparation from different banks affected those that were prepared. </a:t>
            </a:r>
          </a:p>
          <a:p>
            <a:pPr rtl="0">
              <a:spcBef>
                <a:spcPts val="0"/>
              </a:spcBef>
              <a:buNone/>
            </a:pPr>
            <a:endParaRPr/>
          </a:p>
          <a:p>
            <a:pPr>
              <a:spcBef>
                <a:spcPts val="0"/>
              </a:spcBef>
              <a:buNone/>
            </a:pPr>
            <a:r>
              <a:rPr lang="en" sz="1200">
                <a:solidFill>
                  <a:schemeClr val="dk1"/>
                </a:solidFill>
              </a:rPr>
              <a:t>European banks intertwined with non-stress testing banks in EU</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Shape 147"/>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48" name="Shape 148"/>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r>
              <a:rPr lang="en"/>
              <a:t>Important take away: This is a loop between Sovereign and Banks. Where bad condition of the banks hurts the economy, need to be bailed out, bail out stops government from investing in the economy, can’t borrow money from the banks</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Shape 153"/>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54" name="Shape 154"/>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lvl="0" rtl="0">
              <a:spcBef>
                <a:spcPts val="0"/>
              </a:spcBef>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Shape 158"/>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59" name="Shape 159"/>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Shape 165"/>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66" name="Shape 166"/>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r>
              <a:rPr lang="en"/>
              <a:t>As from previous slide, you can see that The Euro zone problem is very large and affect many parties.  However, most of news and analysis from time to time seem to greatly focus on what happened in Greece as the got severely affected than the other because their economic is relatively vulnerable than the other. </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Shape 171"/>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72" name="Shape 172"/>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Shape 177"/>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78" name="Shape 178"/>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Shape 183"/>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84" name="Shape 184"/>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Shape 189"/>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90" name="Shape 190"/>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Shape 195"/>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96" name="Shape 196"/>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Shape 203"/>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04" name="Shape 204"/>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Shape 209"/>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10" name="Shape 210"/>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Shape 215"/>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16" name="Shape 216"/>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Shape 220"/>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21" name="Shape 221"/>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Shape 228"/>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29" name="Shape 229"/>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rtl="0">
              <a:spcBef>
                <a:spcPts val="0"/>
              </a:spcBef>
              <a:buNone/>
            </a:pPr>
            <a:r>
              <a:rPr lang="en"/>
              <a:t>After the global financial crisis hit. Greek government’s debt became the first to gain attention.  There have been several strategies that already implemented.</a:t>
            </a:r>
          </a:p>
          <a:p>
            <a:pPr rtl="0">
              <a:spcBef>
                <a:spcPts val="0"/>
              </a:spcBef>
              <a:buNone/>
            </a:pPr>
            <a:endParaRPr/>
          </a:p>
          <a:p>
            <a:pPr marL="457200" lvl="0" indent="-304800" rtl="0">
              <a:spcBef>
                <a:spcPts val="600"/>
              </a:spcBef>
              <a:buClr>
                <a:srgbClr val="000000"/>
              </a:buClr>
              <a:buSzPct val="100000"/>
              <a:buFont typeface="Arial"/>
              <a:buAutoNum type="arabicPeriod"/>
            </a:pPr>
            <a:r>
              <a:rPr lang="en" sz="1200"/>
              <a:t>First, a Bailout program from every corner of the world but, mostly from ECB. </a:t>
            </a:r>
            <a:r>
              <a:rPr lang="en" sz="1200">
                <a:solidFill>
                  <a:schemeClr val="dk1"/>
                </a:solidFill>
              </a:rPr>
              <a:t>In May, ECB and IMF giving loan package to greece for </a:t>
            </a:r>
            <a:r>
              <a:rPr lang="en" sz="1200">
                <a:solidFill>
                  <a:srgbClr val="FF0000"/>
                </a:solidFill>
                <a:latin typeface="Trebuchet MS"/>
                <a:ea typeface="Trebuchet MS"/>
                <a:cs typeface="Trebuchet MS"/>
                <a:sym typeface="Trebuchet MS"/>
              </a:rPr>
              <a:t>€</a:t>
            </a:r>
            <a:r>
              <a:rPr lang="en" sz="1200">
                <a:solidFill>
                  <a:srgbClr val="FF0000"/>
                </a:solidFill>
              </a:rPr>
              <a:t>110 billion</a:t>
            </a:r>
            <a:r>
              <a:rPr lang="en" sz="1200">
                <a:solidFill>
                  <a:schemeClr val="dk1"/>
                </a:solidFill>
              </a:rPr>
              <a:t>. (</a:t>
            </a:r>
            <a:r>
              <a:rPr lang="en" sz="1200">
                <a:solidFill>
                  <a:srgbClr val="FF0000"/>
                </a:solidFill>
              </a:rPr>
              <a:t>Rescue package</a:t>
            </a:r>
            <a:r>
              <a:rPr lang="en" sz="1200">
                <a:solidFill>
                  <a:schemeClr val="dk1"/>
                </a:solidFill>
              </a:rPr>
              <a:t>, first attempt to help) Under </a:t>
            </a:r>
            <a:r>
              <a:rPr lang="en" sz="1200">
                <a:solidFill>
                  <a:srgbClr val="FF0000"/>
                </a:solidFill>
              </a:rPr>
              <a:t>Austerity measure.  </a:t>
            </a:r>
            <a:r>
              <a:rPr lang="en" sz="1200">
                <a:solidFill>
                  <a:srgbClr val="333333"/>
                </a:solidFill>
              </a:rPr>
              <a:t>Greece's private-sector creditors agreed to write off about three-quarters of the debts owed to them by Athens. They also agreed to replace existing loans with new loans at a lower rate of interest</a:t>
            </a:r>
          </a:p>
          <a:p>
            <a:pPr rtl="0">
              <a:spcBef>
                <a:spcPts val="0"/>
              </a:spcBef>
              <a:buNone/>
            </a:pPr>
            <a:endParaRPr/>
          </a:p>
          <a:p>
            <a:pPr marL="457200" lvl="0" indent="-317500" rtl="0">
              <a:spcBef>
                <a:spcPts val="0"/>
              </a:spcBef>
              <a:buClr>
                <a:srgbClr val="000000"/>
              </a:buClr>
              <a:buSzPct val="127272"/>
              <a:buFont typeface="Arial"/>
              <a:buAutoNum type="arabicPeriod" startAt="2"/>
            </a:pPr>
            <a:r>
              <a:rPr lang="en"/>
              <a:t>Then, the bailout is not a free lunch.  Greece has to promise to restrict their budget spending and increase their tax so that they could later generate more tax revenue and thus pay back the debt in the future.</a:t>
            </a:r>
          </a:p>
          <a:p>
            <a:pPr rtl="0">
              <a:spcBef>
                <a:spcPts val="0"/>
              </a:spcBef>
              <a:buNone/>
            </a:pPr>
            <a:endParaRPr/>
          </a:p>
          <a:p>
            <a:pPr rtl="0">
              <a:spcBef>
                <a:spcPts val="0"/>
              </a:spcBef>
              <a:buNone/>
            </a:pPr>
            <a:r>
              <a:rPr lang="en"/>
              <a:t>For banking, After the fall of Lehman brother which lead many banks to revaluation their assets for safety.  Which they do so by using stress test that was mentioned earlier</a:t>
            </a:r>
          </a:p>
          <a:p>
            <a:pPr rtl="0">
              <a:spcBef>
                <a:spcPts val="0"/>
              </a:spcBef>
              <a:buNone/>
            </a:pPr>
            <a:endParaRPr/>
          </a:p>
          <a:p>
            <a:pPr marL="457200" lvl="0" indent="-317500" rtl="0">
              <a:spcBef>
                <a:spcPts val="0"/>
              </a:spcBef>
              <a:buClr>
                <a:srgbClr val="000000"/>
              </a:buClr>
              <a:buSzPct val="127272"/>
              <a:buFont typeface="Arial"/>
              <a:buAutoNum type="arabicPeriod" startAt="3"/>
            </a:pPr>
            <a:r>
              <a:rPr lang="en"/>
              <a:t> Eurozone has a unity monetary policy.  One way that ECB can minimize the interest rate charged on Greece debt.  And they do is by deducing the key rate by 325 basis point, which is a lot. </a:t>
            </a:r>
          </a:p>
          <a:p>
            <a:pPr lvl="0" rtl="0">
              <a:spcBef>
                <a:spcPts val="0"/>
              </a:spcBef>
              <a:buNone/>
            </a:pPr>
            <a:r>
              <a:rPr lang="en"/>
              <a:t>3.</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Shape 233"/>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34" name="Shape 234"/>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Shape 239"/>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40" name="Shape 240"/>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marL="457200" lvl="0" indent="-317500" rtl="0">
              <a:spcBef>
                <a:spcPts val="0"/>
              </a:spcBef>
              <a:buClr>
                <a:schemeClr val="dk1"/>
              </a:buClr>
              <a:buSzPct val="127272"/>
              <a:buFont typeface="Arial"/>
              <a:buAutoNum type="arabicPeriod"/>
            </a:pPr>
            <a:r>
              <a:rPr lang="en">
                <a:solidFill>
                  <a:schemeClr val="dk1"/>
                </a:solidFill>
              </a:rPr>
              <a:t>Problem of bailout and austerity measure. Causality dilemma </a:t>
            </a:r>
          </a:p>
          <a:p>
            <a:pPr lvl="0" rtl="0">
              <a:spcBef>
                <a:spcPts val="0"/>
              </a:spcBef>
              <a:buClr>
                <a:schemeClr val="dk1"/>
              </a:buClr>
              <a:buFont typeface="Arial"/>
              <a:buNone/>
            </a:pPr>
            <a:endParaRPr>
              <a:solidFill>
                <a:schemeClr val="dk1"/>
              </a:solidFill>
            </a:endParaRPr>
          </a:p>
          <a:p>
            <a:pPr lvl="0" rtl="0">
              <a:spcBef>
                <a:spcPts val="0"/>
              </a:spcBef>
              <a:buClr>
                <a:schemeClr val="dk1"/>
              </a:buClr>
              <a:buSzPct val="100000"/>
              <a:buFont typeface="Arial"/>
              <a:buNone/>
            </a:pPr>
            <a:r>
              <a:rPr lang="en">
                <a:solidFill>
                  <a:schemeClr val="dk1"/>
                </a:solidFill>
              </a:rPr>
              <a:t>To help greece, ECB and IMF require Greece government to come-up with a restric measure which anger the people of Greece and thus destroy the economy as a whole because, as angry people destroy the lively environment for traveling [Through civil unrest, strike ] and thus highly affect Greece since they are have been heavily rely on tourism [18 percent of GDP].  Which reduce the ability of Greece to pay back the loan.  </a:t>
            </a:r>
          </a:p>
          <a:p>
            <a:pPr lvl="0" rtl="0">
              <a:spcBef>
                <a:spcPts val="0"/>
              </a:spcBef>
              <a:buClr>
                <a:schemeClr val="dk1"/>
              </a:buClr>
              <a:buSzPct val="100000"/>
              <a:buFont typeface="Arial"/>
              <a:buNone/>
            </a:pPr>
            <a:r>
              <a:rPr lang="en">
                <a:solidFill>
                  <a:schemeClr val="dk1"/>
                </a:solidFill>
              </a:rPr>
              <a:t>cut spending, cuts jobs = decreased tax, </a:t>
            </a:r>
          </a:p>
          <a:p>
            <a:pPr lvl="0" rtl="0">
              <a:spcBef>
                <a:spcPts val="0"/>
              </a:spcBef>
              <a:buClr>
                <a:schemeClr val="dk1"/>
              </a:buClr>
              <a:buFont typeface="Arial"/>
              <a:buNone/>
            </a:pPr>
            <a:endParaRPr>
              <a:solidFill>
                <a:schemeClr val="dk1"/>
              </a:solidFill>
            </a:endParaRPr>
          </a:p>
          <a:p>
            <a:pPr marL="457200" lvl="0" indent="-317500" rtl="0">
              <a:spcBef>
                <a:spcPts val="0"/>
              </a:spcBef>
              <a:buClr>
                <a:schemeClr val="dk1"/>
              </a:buClr>
              <a:buSzPct val="127272"/>
              <a:buFont typeface="Arial"/>
              <a:buAutoNum type="arabicPeriod" startAt="2"/>
            </a:pPr>
            <a:r>
              <a:rPr lang="en">
                <a:solidFill>
                  <a:schemeClr val="dk1"/>
                </a:solidFill>
              </a:rPr>
              <a:t>Bailout and stress test problem </a:t>
            </a:r>
          </a:p>
          <a:p>
            <a:pPr rtl="0">
              <a:spcBef>
                <a:spcPts val="0"/>
              </a:spcBef>
              <a:buNone/>
            </a:pPr>
            <a:r>
              <a:rPr lang="en">
                <a:solidFill>
                  <a:schemeClr val="dk1"/>
                </a:solidFill>
              </a:rPr>
              <a:t>    France and Germany, along with many government are using their bank to help bail out the loan in Greece.  That basically mean less fund to be used to provide loans to other.  Along with the fact that they just had a stress-test and reevaluate their asset with regarding to the fall of Lehman-brother and Global financial crisis.  All of these has made Bank reluctant to lend more money out and thus could lead to less consumption and investment, lead to recession in the whole EU at the end.  Which is the case now.  </a:t>
            </a:r>
          </a:p>
          <a:p>
            <a:pPr rtl="0">
              <a:spcBef>
                <a:spcPts val="0"/>
              </a:spcBef>
              <a:buNone/>
            </a:pPr>
            <a:endParaRPr>
              <a:solidFill>
                <a:schemeClr val="dk1"/>
              </a:solidFill>
            </a:endParaRPr>
          </a:p>
          <a:p>
            <a:pPr marL="457200" lvl="0" indent="-317500" rtl="0">
              <a:spcBef>
                <a:spcPts val="0"/>
              </a:spcBef>
              <a:buClr>
                <a:schemeClr val="dk1"/>
              </a:buClr>
              <a:buSzPct val="127272"/>
              <a:buFont typeface="Arial"/>
              <a:buAutoNum type="arabicPeriod" startAt="3"/>
            </a:pPr>
            <a:r>
              <a:rPr lang="en">
                <a:solidFill>
                  <a:schemeClr val="dk1"/>
                </a:solidFill>
              </a:rPr>
              <a:t>Banks began facing losses on their assets, so they were forced to rebalce their portfolios to meet capital standards. They did this by increasing their holdings on “safe” government debts aka risk-free assets. It should have been the correct way to handle the situation, but in many areas public finances were strained to the limit by the recession induced collapse in tax revenues and by the necessity to recaptilase failing banks. So banks were becoming more exposed to their sovereigns at precisely the moment when sovereign creditworthiness was declining- lead to “bank-sovereign loop” </a:t>
            </a:r>
          </a:p>
          <a:p>
            <a:pPr lvl="0" rtl="0">
              <a:spcBef>
                <a:spcPts val="0"/>
              </a:spcBef>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Shape 244"/>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45" name="Shape 245"/>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Shape 250"/>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51" name="Shape 251"/>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r>
              <a:rPr lang="en"/>
              <a:t>European banks suffer a lot from global financial crisis and thus has become more stricter on their investment and asset evaluation.  However, in 2009,not every bank in EU has been evaluated by Stress-test and thus, does not have the same standard as those who did.  And because Bank in EU is highly integrated and a complexity in financial sector, saf-banks are unintentionally related to  unsafe-bank and thus is a problem.  The There should be some authority that could impose a great control on EU banks, an ability to force every EU bank to take on same standard.  ECB does not particular have this power yet. </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Shape 257"/>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58" name="Shape 258"/>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r>
              <a:rPr lang="en" sz="1400">
                <a:solidFill>
                  <a:schemeClr val="dk1"/>
                </a:solidFill>
              </a:rPr>
              <a:t>You cannot make a single currency without economic without economic convergence and integration, it is impossible.  Said by Mr NICOLAS Sarkozy.  </a:t>
            </a:r>
            <a:r>
              <a:rPr lang="en">
                <a:solidFill>
                  <a:schemeClr val="dk1"/>
                </a:solidFill>
              </a:rPr>
              <a:t>On November 8th</a:t>
            </a:r>
            <a:r>
              <a:rPr lang="en" baseline="30000">
                <a:solidFill>
                  <a:schemeClr val="dk1"/>
                </a:solidFill>
              </a:rPr>
              <a:t> </a:t>
            </a:r>
            <a:r>
              <a:rPr lang="en">
                <a:solidFill>
                  <a:schemeClr val="dk1"/>
                </a:solidFill>
              </a:rPr>
              <a:t>for a two-speed Europe: a “federal” core of the 17 members of the euro zone, with a looser “confederal” outer band of the ten non-euro members.  We will not going to much on the issue of core members or looser members But, the bottom line of what he said is very important. When countries using same a same currency with one another, or similar monetary policy.  It would also be important that each country would collaborate on their spending.  Or else, to make a balance in budget spending,some country might need to always restrict to trade-off with some that always spend.  Which is economically and politically not possible.  Please be aware that, unlike other solution, this would not directly solve the EURO zone problem as we mentioned earlier that Fiscal imbalance is not the cause of it.  However, if eurozone had a integrated fiscal policy from the beginning, the situation will not be this bad.   </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Shape 265"/>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66" name="Shape 266"/>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marL="457200" lvl="0" indent="-317500" rtl="0">
              <a:spcBef>
                <a:spcPts val="0"/>
              </a:spcBef>
              <a:buClr>
                <a:srgbClr val="000000"/>
              </a:buClr>
              <a:buSzPct val="127272"/>
              <a:buFont typeface="Arial"/>
              <a:buAutoNum type="arabicPeriod"/>
            </a:pPr>
            <a:r>
              <a:rPr lang="en"/>
              <a:t>Instead of creating </a:t>
            </a:r>
            <a:r>
              <a:rPr lang="en">
                <a:solidFill>
                  <a:schemeClr val="dk1"/>
                </a:solidFill>
              </a:rPr>
              <a:t>Causality dilemma, Creating a debt the Greece will never be able to pay-out .  Both Greece and Eu might be better-off just let go of each other.  According to Paul-Krugman, a leading economist these day, By leaving the union, the EU members does not need to spend the money that they don't to loan out the money to people that unlikely to pay them back.  Greece can also benefit from using their own-currency, which could easily be assume that will be relatively a lot weaker than Euro, make things, especially tourism, become very cheap.  Not to mentioned that Greece can also not be too harsh on budget cut, at least they can cut it more gradually and thus not ager many people.  Social unrest will be less severe and thus, Greece and bounce back that way.   </a:t>
            </a:r>
          </a:p>
          <a:p>
            <a:pPr lvl="0" rtl="0">
              <a:spcBef>
                <a:spcPts val="0"/>
              </a:spcBef>
              <a:buNone/>
            </a:pPr>
            <a:endParaRPr>
              <a:solidFill>
                <a:schemeClr val="dk1"/>
              </a:solidFill>
            </a:endParaRPr>
          </a:p>
          <a:p>
            <a:pPr lvl="0" rtl="0">
              <a:spcBef>
                <a:spcPts val="0"/>
              </a:spcBef>
              <a:buNone/>
            </a:pPr>
            <a:r>
              <a:rPr lang="en">
                <a:solidFill>
                  <a:schemeClr val="dk1"/>
                </a:solidFill>
              </a:rPr>
              <a:t>            We do aware that, to let Greece out of EU would also mean to let go some of their loan repayment, afterall, it is EU member, especially France and Germany that lend a lot of money to Greece over the past decade.  Forgo on Greece debt would mean a serious liquidity problems for the banks, and thus could lead to Bank-run at the end.  However, from the fact that EU already lend out loads of money already and Greece does not seem to come close to payoff their debt, actually, as we already talked a lot previously, the ability to pay-back is even worsen and the future ahead of Greece is default anyway.  Thus, better consolidat when it is possible to do so. </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Shape 272"/>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73" name="Shape 273"/>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r>
              <a:rPr lang="en"/>
              <a:t>First of all, the euro zone crisis is not all about </a:t>
            </a:r>
            <a:r>
              <a:rPr lang="en">
                <a:solidFill>
                  <a:schemeClr val="dk1"/>
                </a:solidFill>
              </a:rPr>
              <a:t>sovereign debt but largely to do with Banking-sectors.  Which is why we lead to the second conclusion, continuing bailout would more or less create a vicious cycle.  In debt country like Greece does not have enough money to pay-off their debt but, by receiving a help from other that came with a cost of austerity measure.  Which, for a economic structure like Greece, doing so is even worsen the situation.  Is also important to mentioned here that, because of unity currency, Euro zone members has thightenhen their bold more than any other region in the world and thus, vulnerable to domino effect.  The problem is, to fixing each of a domino require different method as they have different interest and thus, it would be really difficult to come up with a solution that is ‘good’ for every party.  Lastly, a wake-up call from US that nothing is too big to fail, European banks have to have a better risk-evaluation criteria to prevent any downside risk from this world which is highly integrated economically and financially but, also highly asymmetric information.  </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Shape 278"/>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79" name="Shape 279"/>
          <p:cNvSpPr txBox="1">
            <a:spLocks noGrp="1"/>
          </p:cNvSpPr>
          <p:nvPr>
            <p:ph type="body" idx="1"/>
          </p:nvPr>
        </p:nvSpPr>
        <p:spPr>
          <a:xfrm>
            <a:off x="679768" y="4715907"/>
            <a:ext cx="5438139" cy="4467701"/>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7"/>
        <p:cNvGrpSpPr/>
        <p:nvPr/>
      </p:nvGrpSpPr>
      <p:grpSpPr>
        <a:xfrm>
          <a:off x="0" y="0"/>
          <a:ext cx="0" cy="0"/>
          <a:chOff x="0" y="0"/>
          <a:chExt cx="0" cy="0"/>
        </a:xfrm>
      </p:grpSpPr>
      <p:sp>
        <p:nvSpPr>
          <p:cNvPr id="8" name="Shape 8"/>
          <p:cNvSpPr txBox="1">
            <a:spLocks noGrp="1"/>
          </p:cNvSpPr>
          <p:nvPr>
            <p:ph type="ctrTitle"/>
          </p:nvPr>
        </p:nvSpPr>
        <p:spPr>
          <a:xfrm>
            <a:off x="685800" y="1583342"/>
            <a:ext cx="7772400" cy="1159799"/>
          </a:xfrm>
          <a:prstGeom prst="rect">
            <a:avLst/>
          </a:prstGeom>
        </p:spPr>
        <p:txBody>
          <a:bodyPr lIns="91425" tIns="91425" rIns="91425" bIns="91425" anchor="b" anchorCtr="0"/>
          <a:lstStyle>
            <a:lvl1pPr algn="ctr" rtl="0">
              <a:spcBef>
                <a:spcPts val="0"/>
              </a:spcBef>
              <a:buSzPct val="100000"/>
              <a:defRPr sz="4800"/>
            </a:lvl1pPr>
            <a:lvl2pPr algn="ctr" rtl="0">
              <a:spcBef>
                <a:spcPts val="0"/>
              </a:spcBef>
              <a:buSzPct val="100000"/>
              <a:defRPr sz="4800"/>
            </a:lvl2pPr>
            <a:lvl3pPr algn="ctr" rtl="0">
              <a:spcBef>
                <a:spcPts val="0"/>
              </a:spcBef>
              <a:buSzPct val="100000"/>
              <a:defRPr sz="4800"/>
            </a:lvl3pPr>
            <a:lvl4pPr algn="ctr" rtl="0">
              <a:spcBef>
                <a:spcPts val="0"/>
              </a:spcBef>
              <a:buSzPct val="100000"/>
              <a:defRPr sz="4800"/>
            </a:lvl4pPr>
            <a:lvl5pPr algn="ctr" rtl="0">
              <a:spcBef>
                <a:spcPts val="0"/>
              </a:spcBef>
              <a:buSzPct val="100000"/>
              <a:defRPr sz="4800"/>
            </a:lvl5pPr>
            <a:lvl6pPr algn="ctr" rtl="0">
              <a:spcBef>
                <a:spcPts val="0"/>
              </a:spcBef>
              <a:buSzPct val="100000"/>
              <a:defRPr sz="4800"/>
            </a:lvl6pPr>
            <a:lvl7pPr algn="ctr" rtl="0">
              <a:spcBef>
                <a:spcPts val="0"/>
              </a:spcBef>
              <a:buSzPct val="100000"/>
              <a:defRPr sz="4800"/>
            </a:lvl7pPr>
            <a:lvl8pPr algn="ctr" rtl="0">
              <a:spcBef>
                <a:spcPts val="0"/>
              </a:spcBef>
              <a:buSzPct val="100000"/>
              <a:defRPr sz="4800"/>
            </a:lvl8pPr>
            <a:lvl9pPr algn="ctr" rtl="0">
              <a:spcBef>
                <a:spcPts val="0"/>
              </a:spcBef>
              <a:buSzPct val="100000"/>
              <a:defRPr sz="4800"/>
            </a:lvl9pPr>
          </a:lstStyle>
          <a:p>
            <a:endParaRPr/>
          </a:p>
        </p:txBody>
      </p:sp>
      <p:sp>
        <p:nvSpPr>
          <p:cNvPr id="9" name="Shape 9"/>
          <p:cNvSpPr txBox="1">
            <a:spLocks noGrp="1"/>
          </p:cNvSpPr>
          <p:nvPr>
            <p:ph type="subTitle" idx="1"/>
          </p:nvPr>
        </p:nvSpPr>
        <p:spPr>
          <a:xfrm>
            <a:off x="685800" y="2840053"/>
            <a:ext cx="7772400" cy="784799"/>
          </a:xfrm>
          <a:prstGeom prst="rect">
            <a:avLst/>
          </a:prstGeom>
        </p:spPr>
        <p:txBody>
          <a:bodyPr lIns="91425" tIns="91425" rIns="91425" bIns="91425" anchor="t" anchorCtr="0"/>
          <a:lstStyle>
            <a:lvl1pPr algn="ctr" rtl="0">
              <a:spcBef>
                <a:spcPts val="0"/>
              </a:spcBef>
              <a:buClr>
                <a:schemeClr val="dk2"/>
              </a:buClr>
              <a:buNone/>
              <a:defRPr>
                <a:solidFill>
                  <a:schemeClr val="dk2"/>
                </a:solidFill>
              </a:defRPr>
            </a:lvl1pPr>
            <a:lvl2pPr algn="ctr" rtl="0">
              <a:spcBef>
                <a:spcPts val="0"/>
              </a:spcBef>
              <a:buClr>
                <a:schemeClr val="dk2"/>
              </a:buClr>
              <a:buSzPct val="100000"/>
              <a:buNone/>
              <a:defRPr sz="3000">
                <a:solidFill>
                  <a:schemeClr val="dk2"/>
                </a:solidFill>
              </a:defRPr>
            </a:lvl2pPr>
            <a:lvl3pPr algn="ctr" rtl="0">
              <a:spcBef>
                <a:spcPts val="0"/>
              </a:spcBef>
              <a:buClr>
                <a:schemeClr val="dk2"/>
              </a:buClr>
              <a:buSzPct val="100000"/>
              <a:buNone/>
              <a:defRPr sz="3000">
                <a:solidFill>
                  <a:schemeClr val="dk2"/>
                </a:solidFill>
              </a:defRPr>
            </a:lvl3pPr>
            <a:lvl4pPr algn="ctr" rtl="0">
              <a:spcBef>
                <a:spcPts val="0"/>
              </a:spcBef>
              <a:buClr>
                <a:schemeClr val="dk2"/>
              </a:buClr>
              <a:buSzPct val="100000"/>
              <a:buNone/>
              <a:defRPr sz="3000">
                <a:solidFill>
                  <a:schemeClr val="dk2"/>
                </a:solidFill>
              </a:defRPr>
            </a:lvl4pPr>
            <a:lvl5pPr algn="ctr" rtl="0">
              <a:spcBef>
                <a:spcPts val="0"/>
              </a:spcBef>
              <a:buClr>
                <a:schemeClr val="dk2"/>
              </a:buClr>
              <a:buSzPct val="100000"/>
              <a:buNone/>
              <a:defRPr sz="3000">
                <a:solidFill>
                  <a:schemeClr val="dk2"/>
                </a:solidFill>
              </a:defRPr>
            </a:lvl5pPr>
            <a:lvl6pPr algn="ctr" rtl="0">
              <a:spcBef>
                <a:spcPts val="0"/>
              </a:spcBef>
              <a:buClr>
                <a:schemeClr val="dk2"/>
              </a:buClr>
              <a:buSzPct val="100000"/>
              <a:buNone/>
              <a:defRPr sz="3000">
                <a:solidFill>
                  <a:schemeClr val="dk2"/>
                </a:solidFill>
              </a:defRPr>
            </a:lvl6pPr>
            <a:lvl7pPr algn="ctr" rtl="0">
              <a:spcBef>
                <a:spcPts val="0"/>
              </a:spcBef>
              <a:buClr>
                <a:schemeClr val="dk2"/>
              </a:buClr>
              <a:buSzPct val="100000"/>
              <a:buNone/>
              <a:defRPr sz="3000">
                <a:solidFill>
                  <a:schemeClr val="dk2"/>
                </a:solidFill>
              </a:defRPr>
            </a:lvl7pPr>
            <a:lvl8pPr algn="ctr" rtl="0">
              <a:spcBef>
                <a:spcPts val="0"/>
              </a:spcBef>
              <a:buClr>
                <a:schemeClr val="dk2"/>
              </a:buClr>
              <a:buSzPct val="100000"/>
              <a:buNone/>
              <a:defRPr sz="3000">
                <a:solidFill>
                  <a:schemeClr val="dk2"/>
                </a:solidFill>
              </a:defRPr>
            </a:lvl8pPr>
            <a:lvl9pPr algn="ctr" rtl="0">
              <a:spcBef>
                <a:spcPts val="0"/>
              </a:spcBef>
              <a:buClr>
                <a:schemeClr val="dk2"/>
              </a:buClr>
              <a:buSzPct val="100000"/>
              <a:buNone/>
              <a:defRPr sz="3000">
                <a:solidFill>
                  <a:schemeClr val="dk2"/>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0"/>
        <p:cNvGrpSpPr/>
        <p:nvPr/>
      </p:nvGrpSpPr>
      <p:grpSpPr>
        <a:xfrm>
          <a:off x="0" y="0"/>
          <a:ext cx="0" cy="0"/>
          <a:chOff x="0" y="0"/>
          <a:chExt cx="0" cy="0"/>
        </a:xfrm>
      </p:grpSpPr>
      <p:sp>
        <p:nvSpPr>
          <p:cNvPr id="11" name="Shape 11"/>
          <p:cNvSpPr txBox="1">
            <a:spLocks noGrp="1"/>
          </p:cNvSpPr>
          <p:nvPr>
            <p:ph type="title"/>
          </p:nvPr>
        </p:nvSpPr>
        <p:spPr>
          <a:xfrm>
            <a:off x="457200" y="205978"/>
            <a:ext cx="8229600" cy="857400"/>
          </a:xfrm>
          <a:prstGeom prst="rect">
            <a:avLst/>
          </a:prstGeom>
        </p:spPr>
        <p:txBody>
          <a:bodyPr lIns="91425" tIns="91425" rIns="91425" bIns="91425" anchor="b"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2" name="Shape 12"/>
          <p:cNvSpPr txBox="1">
            <a:spLocks noGrp="1"/>
          </p:cNvSpPr>
          <p:nvPr>
            <p:ph type="body" idx="1"/>
          </p:nvPr>
        </p:nvSpPr>
        <p:spPr>
          <a:xfrm>
            <a:off x="457200" y="1200150"/>
            <a:ext cx="8229600" cy="3725699"/>
          </a:xfrm>
          <a:prstGeom prst="rect">
            <a:avLst/>
          </a:prstGeom>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ColTx">
  <p:cSld name="Title and Two Columns">
    <p:spTree>
      <p:nvGrpSpPr>
        <p:cNvPr id="1" name="Shape 13"/>
        <p:cNvGrpSpPr/>
        <p:nvPr/>
      </p:nvGrpSpPr>
      <p:grpSpPr>
        <a:xfrm>
          <a:off x="0" y="0"/>
          <a:ext cx="0" cy="0"/>
          <a:chOff x="0" y="0"/>
          <a:chExt cx="0" cy="0"/>
        </a:xfrm>
      </p:grpSpPr>
      <p:sp>
        <p:nvSpPr>
          <p:cNvPr id="14" name="Shape 14"/>
          <p:cNvSpPr txBox="1">
            <a:spLocks noGrp="1"/>
          </p:cNvSpPr>
          <p:nvPr>
            <p:ph type="title"/>
          </p:nvPr>
        </p:nvSpPr>
        <p:spPr>
          <a:xfrm>
            <a:off x="457200" y="205978"/>
            <a:ext cx="8229600" cy="857400"/>
          </a:xfrm>
          <a:prstGeom prst="rect">
            <a:avLst/>
          </a:prstGeom>
        </p:spPr>
        <p:txBody>
          <a:bodyPr lIns="91425" tIns="91425" rIns="91425" bIns="91425" anchor="b"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5" name="Shape 15"/>
          <p:cNvSpPr txBox="1">
            <a:spLocks noGrp="1"/>
          </p:cNvSpPr>
          <p:nvPr>
            <p:ph type="body" idx="1"/>
          </p:nvPr>
        </p:nvSpPr>
        <p:spPr>
          <a:xfrm>
            <a:off x="457200" y="1200150"/>
            <a:ext cx="3994500" cy="3725699"/>
          </a:xfrm>
          <a:prstGeom prst="rect">
            <a:avLst/>
          </a:prstGeom>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16" name="Shape 16"/>
          <p:cNvSpPr txBox="1">
            <a:spLocks noGrp="1"/>
          </p:cNvSpPr>
          <p:nvPr>
            <p:ph type="body" idx="2"/>
          </p:nvPr>
        </p:nvSpPr>
        <p:spPr>
          <a:xfrm>
            <a:off x="4692273" y="1200150"/>
            <a:ext cx="3994500" cy="3725699"/>
          </a:xfrm>
          <a:prstGeom prst="rect">
            <a:avLst/>
          </a:prstGeom>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17"/>
        <p:cNvGrpSpPr/>
        <p:nvPr/>
      </p:nvGrpSpPr>
      <p:grpSpPr>
        <a:xfrm>
          <a:off x="0" y="0"/>
          <a:ext cx="0" cy="0"/>
          <a:chOff x="0" y="0"/>
          <a:chExt cx="0" cy="0"/>
        </a:xfrm>
      </p:grpSpPr>
      <p:sp>
        <p:nvSpPr>
          <p:cNvPr id="18" name="Shape 18"/>
          <p:cNvSpPr txBox="1">
            <a:spLocks noGrp="1"/>
          </p:cNvSpPr>
          <p:nvPr>
            <p:ph type="title"/>
          </p:nvPr>
        </p:nvSpPr>
        <p:spPr>
          <a:xfrm>
            <a:off x="457200" y="205978"/>
            <a:ext cx="8229600" cy="857400"/>
          </a:xfrm>
          <a:prstGeom prst="rect">
            <a:avLst/>
          </a:prstGeom>
        </p:spPr>
        <p:txBody>
          <a:bodyPr lIns="91425" tIns="91425" rIns="91425" bIns="91425" anchor="b"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Caption">
    <p:spTree>
      <p:nvGrpSpPr>
        <p:cNvPr id="1" name="Shape 19"/>
        <p:cNvGrpSpPr/>
        <p:nvPr/>
      </p:nvGrpSpPr>
      <p:grpSpPr>
        <a:xfrm>
          <a:off x="0" y="0"/>
          <a:ext cx="0" cy="0"/>
          <a:chOff x="0" y="0"/>
          <a:chExt cx="0" cy="0"/>
        </a:xfrm>
      </p:grpSpPr>
      <p:sp>
        <p:nvSpPr>
          <p:cNvPr id="20" name="Shape 20"/>
          <p:cNvSpPr txBox="1">
            <a:spLocks noGrp="1"/>
          </p:cNvSpPr>
          <p:nvPr>
            <p:ph type="body" idx="1"/>
          </p:nvPr>
        </p:nvSpPr>
        <p:spPr>
          <a:xfrm>
            <a:off x="457200" y="4406309"/>
            <a:ext cx="8229600" cy="519599"/>
          </a:xfrm>
          <a:prstGeom prst="rect">
            <a:avLst/>
          </a:prstGeom>
        </p:spPr>
        <p:txBody>
          <a:bodyPr lIns="91425" tIns="91425" rIns="91425" bIns="91425" anchor="t" anchorCtr="0"/>
          <a:lstStyle>
            <a:lvl1pPr algn="ctr" rtl="0">
              <a:spcBef>
                <a:spcPts val="360"/>
              </a:spcBef>
              <a:buSzPct val="100000"/>
              <a:buNone/>
              <a:defRPr sz="1800"/>
            </a:lvl1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21"/>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25"/>
        <p:cNvGrpSpPr/>
        <p:nvPr/>
      </p:nvGrpSpPr>
      <p:grpSpPr>
        <a:xfrm>
          <a:off x="0" y="0"/>
          <a:ext cx="0" cy="0"/>
          <a:chOff x="0" y="0"/>
          <a:chExt cx="0" cy="0"/>
        </a:xfrm>
      </p:grpSpPr>
      <p:sp>
        <p:nvSpPr>
          <p:cNvPr id="26" name="Shape 26"/>
          <p:cNvSpPr txBox="1">
            <a:spLocks noGrp="1"/>
          </p:cNvSpPr>
          <p:nvPr>
            <p:ph type="ctrTitle"/>
          </p:nvPr>
        </p:nvSpPr>
        <p:spPr>
          <a:xfrm>
            <a:off x="685800" y="1583342"/>
            <a:ext cx="7772400" cy="1159799"/>
          </a:xfrm>
          <a:prstGeom prst="rect">
            <a:avLst/>
          </a:prstGeom>
          <a:noFill/>
          <a:ln>
            <a:noFill/>
          </a:ln>
        </p:spPr>
        <p:txBody>
          <a:bodyPr lIns="91425" tIns="91425" rIns="91425" bIns="91425" anchor="b" anchorCtr="0"/>
          <a:lstStyle>
            <a:lvl1pPr algn="ctr" rtl="0">
              <a:spcBef>
                <a:spcPts val="0"/>
              </a:spcBef>
              <a:buClr>
                <a:schemeClr val="dk1"/>
              </a:buClr>
              <a:buSzPct val="100000"/>
              <a:buFont typeface="Arial"/>
              <a:buNone/>
              <a:defRPr sz="4800" b="1" i="0" u="none" strike="noStrike" cap="none" baseline="0">
                <a:solidFill>
                  <a:schemeClr val="dk1"/>
                </a:solidFill>
                <a:latin typeface="Arial"/>
                <a:ea typeface="Arial"/>
                <a:cs typeface="Arial"/>
                <a:sym typeface="Arial"/>
              </a:defRPr>
            </a:lvl1pPr>
            <a:lvl2pPr algn="ctr" rtl="0">
              <a:spcBef>
                <a:spcPts val="0"/>
              </a:spcBef>
              <a:buClr>
                <a:schemeClr val="dk1"/>
              </a:buClr>
              <a:buSzPct val="100000"/>
              <a:buFont typeface="Arial"/>
              <a:buNone/>
              <a:defRPr sz="4800" b="1" i="0" u="none" strike="noStrike" cap="none" baseline="0">
                <a:solidFill>
                  <a:schemeClr val="dk1"/>
                </a:solidFill>
                <a:latin typeface="Arial"/>
                <a:ea typeface="Arial"/>
                <a:cs typeface="Arial"/>
                <a:sym typeface="Arial"/>
              </a:defRPr>
            </a:lvl2pPr>
            <a:lvl3pPr algn="ctr" rtl="0">
              <a:spcBef>
                <a:spcPts val="0"/>
              </a:spcBef>
              <a:buClr>
                <a:schemeClr val="dk1"/>
              </a:buClr>
              <a:buSzPct val="100000"/>
              <a:buFont typeface="Arial"/>
              <a:buNone/>
              <a:defRPr sz="4800" b="1" i="0" u="none" strike="noStrike" cap="none" baseline="0">
                <a:solidFill>
                  <a:schemeClr val="dk1"/>
                </a:solidFill>
                <a:latin typeface="Arial"/>
                <a:ea typeface="Arial"/>
                <a:cs typeface="Arial"/>
                <a:sym typeface="Arial"/>
              </a:defRPr>
            </a:lvl3pPr>
            <a:lvl4pPr algn="ctr" rtl="0">
              <a:spcBef>
                <a:spcPts val="0"/>
              </a:spcBef>
              <a:buClr>
                <a:schemeClr val="dk1"/>
              </a:buClr>
              <a:buSzPct val="100000"/>
              <a:buFont typeface="Arial"/>
              <a:buNone/>
              <a:defRPr sz="4800" b="1" i="0" u="none" strike="noStrike" cap="none" baseline="0">
                <a:solidFill>
                  <a:schemeClr val="dk1"/>
                </a:solidFill>
                <a:latin typeface="Arial"/>
                <a:ea typeface="Arial"/>
                <a:cs typeface="Arial"/>
                <a:sym typeface="Arial"/>
              </a:defRPr>
            </a:lvl4pPr>
            <a:lvl5pPr algn="ctr" rtl="0">
              <a:spcBef>
                <a:spcPts val="0"/>
              </a:spcBef>
              <a:buClr>
                <a:schemeClr val="dk1"/>
              </a:buClr>
              <a:buSzPct val="100000"/>
              <a:buFont typeface="Arial"/>
              <a:buNone/>
              <a:defRPr sz="4800" b="1" i="0" u="none" strike="noStrike" cap="none" baseline="0">
                <a:solidFill>
                  <a:schemeClr val="dk1"/>
                </a:solidFill>
                <a:latin typeface="Arial"/>
                <a:ea typeface="Arial"/>
                <a:cs typeface="Arial"/>
                <a:sym typeface="Arial"/>
              </a:defRPr>
            </a:lvl5pPr>
            <a:lvl6pPr algn="ctr" rtl="0">
              <a:spcBef>
                <a:spcPts val="0"/>
              </a:spcBef>
              <a:buClr>
                <a:schemeClr val="dk1"/>
              </a:buClr>
              <a:buSzPct val="100000"/>
              <a:buFont typeface="Arial"/>
              <a:buNone/>
              <a:defRPr sz="4800" b="1" i="0" u="none" strike="noStrike" cap="none" baseline="0">
                <a:solidFill>
                  <a:schemeClr val="dk1"/>
                </a:solidFill>
                <a:latin typeface="Arial"/>
                <a:ea typeface="Arial"/>
                <a:cs typeface="Arial"/>
                <a:sym typeface="Arial"/>
              </a:defRPr>
            </a:lvl6pPr>
            <a:lvl7pPr algn="ctr" rtl="0">
              <a:spcBef>
                <a:spcPts val="0"/>
              </a:spcBef>
              <a:buClr>
                <a:schemeClr val="dk1"/>
              </a:buClr>
              <a:buSzPct val="100000"/>
              <a:buFont typeface="Arial"/>
              <a:buNone/>
              <a:defRPr sz="4800" b="1" i="0" u="none" strike="noStrike" cap="none" baseline="0">
                <a:solidFill>
                  <a:schemeClr val="dk1"/>
                </a:solidFill>
                <a:latin typeface="Arial"/>
                <a:ea typeface="Arial"/>
                <a:cs typeface="Arial"/>
                <a:sym typeface="Arial"/>
              </a:defRPr>
            </a:lvl7pPr>
            <a:lvl8pPr algn="ctr" rtl="0">
              <a:spcBef>
                <a:spcPts val="0"/>
              </a:spcBef>
              <a:buClr>
                <a:schemeClr val="dk1"/>
              </a:buClr>
              <a:buSzPct val="100000"/>
              <a:buFont typeface="Arial"/>
              <a:buNone/>
              <a:defRPr sz="4800" b="1" i="0" u="none" strike="noStrike" cap="none" baseline="0">
                <a:solidFill>
                  <a:schemeClr val="dk1"/>
                </a:solidFill>
                <a:latin typeface="Arial"/>
                <a:ea typeface="Arial"/>
                <a:cs typeface="Arial"/>
                <a:sym typeface="Arial"/>
              </a:defRPr>
            </a:lvl8pPr>
            <a:lvl9pPr algn="ctr" rtl="0">
              <a:spcBef>
                <a:spcPts val="0"/>
              </a:spcBef>
              <a:buClr>
                <a:schemeClr val="dk1"/>
              </a:buClr>
              <a:buSzPct val="100000"/>
              <a:buFont typeface="Arial"/>
              <a:buNone/>
              <a:defRPr sz="4800" b="1" i="0" u="none" strike="noStrike" cap="none" baseline="0">
                <a:solidFill>
                  <a:schemeClr val="dk1"/>
                </a:solidFill>
                <a:latin typeface="Arial"/>
                <a:ea typeface="Arial"/>
                <a:cs typeface="Arial"/>
                <a:sym typeface="Arial"/>
              </a:defRPr>
            </a:lvl9pPr>
          </a:lstStyle>
          <a:p>
            <a:endParaRPr/>
          </a:p>
        </p:txBody>
      </p:sp>
      <p:sp>
        <p:nvSpPr>
          <p:cNvPr id="27" name="Shape 27"/>
          <p:cNvSpPr txBox="1">
            <a:spLocks noGrp="1"/>
          </p:cNvSpPr>
          <p:nvPr>
            <p:ph type="subTitle" idx="1"/>
          </p:nvPr>
        </p:nvSpPr>
        <p:spPr>
          <a:xfrm>
            <a:off x="685800" y="2840053"/>
            <a:ext cx="7772400" cy="784799"/>
          </a:xfrm>
          <a:prstGeom prst="rect">
            <a:avLst/>
          </a:prstGeom>
          <a:noFill/>
          <a:ln>
            <a:noFill/>
          </a:ln>
        </p:spPr>
        <p:txBody>
          <a:bodyPr lIns="91425" tIns="91425" rIns="91425" bIns="91425" anchor="t" anchorCtr="0"/>
          <a:lstStyle>
            <a:lvl1pPr algn="ctr" rtl="0">
              <a:lnSpc>
                <a:spcPct val="100000"/>
              </a:lnSpc>
              <a:spcBef>
                <a:spcPts val="0"/>
              </a:spcBef>
              <a:spcAft>
                <a:spcPts val="0"/>
              </a:spcAft>
              <a:buClr>
                <a:schemeClr val="dk2"/>
              </a:buClr>
              <a:buSzPct val="100000"/>
              <a:buFont typeface="Arial"/>
              <a:buNone/>
              <a:defRPr sz="3000" b="0" i="0" u="none" strike="noStrike" cap="none" baseline="0">
                <a:solidFill>
                  <a:schemeClr val="dk2"/>
                </a:solidFill>
                <a:latin typeface="Arial"/>
                <a:ea typeface="Arial"/>
                <a:cs typeface="Arial"/>
                <a:sym typeface="Arial"/>
              </a:defRPr>
            </a:lvl1pPr>
            <a:lvl2pPr algn="ctr" rtl="0">
              <a:lnSpc>
                <a:spcPct val="100000"/>
              </a:lnSpc>
              <a:spcBef>
                <a:spcPts val="0"/>
              </a:spcBef>
              <a:spcAft>
                <a:spcPts val="0"/>
              </a:spcAft>
              <a:buClr>
                <a:schemeClr val="dk2"/>
              </a:buClr>
              <a:buSzPct val="100000"/>
              <a:buFont typeface="Arial"/>
              <a:buNone/>
              <a:defRPr sz="3000" b="0" i="0" u="none" strike="noStrike" cap="none" baseline="0">
                <a:solidFill>
                  <a:schemeClr val="dk2"/>
                </a:solidFill>
                <a:latin typeface="Arial"/>
                <a:ea typeface="Arial"/>
                <a:cs typeface="Arial"/>
                <a:sym typeface="Arial"/>
              </a:defRPr>
            </a:lvl2pPr>
            <a:lvl3pPr algn="ctr" rtl="0">
              <a:lnSpc>
                <a:spcPct val="100000"/>
              </a:lnSpc>
              <a:spcBef>
                <a:spcPts val="0"/>
              </a:spcBef>
              <a:spcAft>
                <a:spcPts val="0"/>
              </a:spcAft>
              <a:buClr>
                <a:schemeClr val="dk2"/>
              </a:buClr>
              <a:buSzPct val="100000"/>
              <a:buFont typeface="Arial"/>
              <a:buNone/>
              <a:defRPr sz="3000" b="0" i="0" u="none" strike="noStrike" cap="none" baseline="0">
                <a:solidFill>
                  <a:schemeClr val="dk2"/>
                </a:solidFill>
                <a:latin typeface="Arial"/>
                <a:ea typeface="Arial"/>
                <a:cs typeface="Arial"/>
                <a:sym typeface="Arial"/>
              </a:defRPr>
            </a:lvl3pPr>
            <a:lvl4pPr algn="ctr" rtl="0">
              <a:lnSpc>
                <a:spcPct val="100000"/>
              </a:lnSpc>
              <a:spcBef>
                <a:spcPts val="0"/>
              </a:spcBef>
              <a:spcAft>
                <a:spcPts val="0"/>
              </a:spcAft>
              <a:buClr>
                <a:schemeClr val="dk2"/>
              </a:buClr>
              <a:buSzPct val="100000"/>
              <a:buFont typeface="Arial"/>
              <a:buNone/>
              <a:defRPr sz="3000" b="0" i="0" u="none" strike="noStrike" cap="none" baseline="0">
                <a:solidFill>
                  <a:schemeClr val="dk2"/>
                </a:solidFill>
                <a:latin typeface="Arial"/>
                <a:ea typeface="Arial"/>
                <a:cs typeface="Arial"/>
                <a:sym typeface="Arial"/>
              </a:defRPr>
            </a:lvl4pPr>
            <a:lvl5pPr algn="ctr" rtl="0">
              <a:lnSpc>
                <a:spcPct val="100000"/>
              </a:lnSpc>
              <a:spcBef>
                <a:spcPts val="0"/>
              </a:spcBef>
              <a:spcAft>
                <a:spcPts val="0"/>
              </a:spcAft>
              <a:buClr>
                <a:schemeClr val="dk2"/>
              </a:buClr>
              <a:buSzPct val="100000"/>
              <a:buFont typeface="Arial"/>
              <a:buNone/>
              <a:defRPr sz="3000" b="0" i="0" u="none" strike="noStrike" cap="none" baseline="0">
                <a:solidFill>
                  <a:schemeClr val="dk2"/>
                </a:solidFill>
                <a:latin typeface="Arial"/>
                <a:ea typeface="Arial"/>
                <a:cs typeface="Arial"/>
                <a:sym typeface="Arial"/>
              </a:defRPr>
            </a:lvl5pPr>
            <a:lvl6pPr algn="ctr" rtl="0">
              <a:lnSpc>
                <a:spcPct val="100000"/>
              </a:lnSpc>
              <a:spcBef>
                <a:spcPts val="0"/>
              </a:spcBef>
              <a:spcAft>
                <a:spcPts val="0"/>
              </a:spcAft>
              <a:buClr>
                <a:schemeClr val="dk2"/>
              </a:buClr>
              <a:buSzPct val="100000"/>
              <a:buFont typeface="Arial"/>
              <a:buNone/>
              <a:defRPr sz="3000" b="0" i="0" u="none" strike="noStrike" cap="none" baseline="0">
                <a:solidFill>
                  <a:schemeClr val="dk2"/>
                </a:solidFill>
                <a:latin typeface="Arial"/>
                <a:ea typeface="Arial"/>
                <a:cs typeface="Arial"/>
                <a:sym typeface="Arial"/>
              </a:defRPr>
            </a:lvl6pPr>
            <a:lvl7pPr algn="ctr" rtl="0">
              <a:lnSpc>
                <a:spcPct val="100000"/>
              </a:lnSpc>
              <a:spcBef>
                <a:spcPts val="0"/>
              </a:spcBef>
              <a:spcAft>
                <a:spcPts val="0"/>
              </a:spcAft>
              <a:buClr>
                <a:schemeClr val="dk2"/>
              </a:buClr>
              <a:buSzPct val="100000"/>
              <a:buFont typeface="Arial"/>
              <a:buNone/>
              <a:defRPr sz="3000" b="0" i="0" u="none" strike="noStrike" cap="none" baseline="0">
                <a:solidFill>
                  <a:schemeClr val="dk2"/>
                </a:solidFill>
                <a:latin typeface="Arial"/>
                <a:ea typeface="Arial"/>
                <a:cs typeface="Arial"/>
                <a:sym typeface="Arial"/>
              </a:defRPr>
            </a:lvl7pPr>
            <a:lvl8pPr algn="ctr" rtl="0">
              <a:lnSpc>
                <a:spcPct val="100000"/>
              </a:lnSpc>
              <a:spcBef>
                <a:spcPts val="0"/>
              </a:spcBef>
              <a:spcAft>
                <a:spcPts val="0"/>
              </a:spcAft>
              <a:buClr>
                <a:schemeClr val="dk2"/>
              </a:buClr>
              <a:buSzPct val="100000"/>
              <a:buFont typeface="Arial"/>
              <a:buNone/>
              <a:defRPr sz="3000" b="0" i="0" u="none" strike="noStrike" cap="none" baseline="0">
                <a:solidFill>
                  <a:schemeClr val="dk2"/>
                </a:solidFill>
                <a:latin typeface="Arial"/>
                <a:ea typeface="Arial"/>
                <a:cs typeface="Arial"/>
                <a:sym typeface="Arial"/>
              </a:defRPr>
            </a:lvl8pPr>
            <a:lvl9pPr algn="ctr" rtl="0">
              <a:lnSpc>
                <a:spcPct val="100000"/>
              </a:lnSpc>
              <a:spcBef>
                <a:spcPts val="0"/>
              </a:spcBef>
              <a:spcAft>
                <a:spcPts val="0"/>
              </a:spcAft>
              <a:buClr>
                <a:schemeClr val="dk2"/>
              </a:buClr>
              <a:buSzPct val="100000"/>
              <a:buFont typeface="Arial"/>
              <a:buNone/>
              <a:defRPr sz="3000" b="0" i="0" u="none" strike="noStrike" cap="none" baseline="0">
                <a:solidFill>
                  <a:schemeClr val="dk2"/>
                </a:solidFill>
                <a:latin typeface="Arial"/>
                <a:ea typeface="Arial"/>
                <a:cs typeface="Arial"/>
                <a:sym typeface="Arial"/>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28"/>
        <p:cNvGrpSpPr/>
        <p:nvPr/>
      </p:nvGrpSpPr>
      <p:grpSpPr>
        <a:xfrm>
          <a:off x="0" y="0"/>
          <a:ext cx="0" cy="0"/>
          <a:chOff x="0" y="0"/>
          <a:chExt cx="0" cy="0"/>
        </a:xfrm>
      </p:grpSpPr>
      <p:sp>
        <p:nvSpPr>
          <p:cNvPr id="29" name="Shape 29"/>
          <p:cNvSpPr txBox="1">
            <a:spLocks noGrp="1"/>
          </p:cNvSpPr>
          <p:nvPr>
            <p:ph type="title"/>
          </p:nvPr>
        </p:nvSpPr>
        <p:spPr>
          <a:xfrm>
            <a:off x="457200" y="205978"/>
            <a:ext cx="8229600" cy="857400"/>
          </a:xfrm>
          <a:prstGeom prst="rect">
            <a:avLst/>
          </a:prstGeom>
          <a:noFill/>
          <a:ln>
            <a:noFill/>
          </a:ln>
        </p:spPr>
        <p:txBody>
          <a:bodyPr lIns="91425" tIns="91425" rIns="91425" bIns="91425" anchor="b" anchorCtr="0"/>
          <a:lstStyle>
            <a:lvl1pPr algn="l" rtl="0">
              <a:spcBef>
                <a:spcPts val="0"/>
              </a:spcBef>
              <a:buSzPct val="100000"/>
              <a:buFont typeface="Arial"/>
              <a:buNone/>
              <a:defRPr sz="3600" b="1">
                <a:solidFill>
                  <a:schemeClr val="dk1"/>
                </a:solidFill>
                <a:latin typeface="Arial"/>
                <a:ea typeface="Arial"/>
                <a:cs typeface="Arial"/>
                <a:sym typeface="Arial"/>
              </a:defRPr>
            </a:lvl1pPr>
            <a:lvl2pPr algn="l" rtl="0">
              <a:spcBef>
                <a:spcPts val="0"/>
              </a:spcBef>
              <a:buSzPct val="100000"/>
              <a:buFont typeface="Arial"/>
              <a:buNone/>
              <a:defRPr sz="3600" b="1">
                <a:solidFill>
                  <a:schemeClr val="dk1"/>
                </a:solidFill>
                <a:latin typeface="Arial"/>
                <a:ea typeface="Arial"/>
                <a:cs typeface="Arial"/>
                <a:sym typeface="Arial"/>
              </a:defRPr>
            </a:lvl2pPr>
            <a:lvl3pPr algn="l" rtl="0">
              <a:spcBef>
                <a:spcPts val="0"/>
              </a:spcBef>
              <a:buSzPct val="100000"/>
              <a:buFont typeface="Arial"/>
              <a:buNone/>
              <a:defRPr sz="3600" b="1">
                <a:solidFill>
                  <a:schemeClr val="dk1"/>
                </a:solidFill>
                <a:latin typeface="Arial"/>
                <a:ea typeface="Arial"/>
                <a:cs typeface="Arial"/>
                <a:sym typeface="Arial"/>
              </a:defRPr>
            </a:lvl3pPr>
            <a:lvl4pPr algn="l" rtl="0">
              <a:spcBef>
                <a:spcPts val="0"/>
              </a:spcBef>
              <a:buSzPct val="100000"/>
              <a:buFont typeface="Arial"/>
              <a:buNone/>
              <a:defRPr sz="3600" b="1">
                <a:solidFill>
                  <a:schemeClr val="dk1"/>
                </a:solidFill>
                <a:latin typeface="Arial"/>
                <a:ea typeface="Arial"/>
                <a:cs typeface="Arial"/>
                <a:sym typeface="Arial"/>
              </a:defRPr>
            </a:lvl4pPr>
            <a:lvl5pPr algn="l" rtl="0">
              <a:spcBef>
                <a:spcPts val="0"/>
              </a:spcBef>
              <a:buSzPct val="100000"/>
              <a:buFont typeface="Arial"/>
              <a:buNone/>
              <a:defRPr sz="3600" b="1">
                <a:solidFill>
                  <a:schemeClr val="dk1"/>
                </a:solidFill>
                <a:latin typeface="Arial"/>
                <a:ea typeface="Arial"/>
                <a:cs typeface="Arial"/>
                <a:sym typeface="Arial"/>
              </a:defRPr>
            </a:lvl5pPr>
            <a:lvl6pPr algn="l" rtl="0">
              <a:spcBef>
                <a:spcPts val="0"/>
              </a:spcBef>
              <a:buSzPct val="100000"/>
              <a:buFont typeface="Arial"/>
              <a:buNone/>
              <a:defRPr sz="3600" b="1">
                <a:solidFill>
                  <a:schemeClr val="dk1"/>
                </a:solidFill>
                <a:latin typeface="Arial"/>
                <a:ea typeface="Arial"/>
                <a:cs typeface="Arial"/>
                <a:sym typeface="Arial"/>
              </a:defRPr>
            </a:lvl6pPr>
            <a:lvl7pPr algn="l" rtl="0">
              <a:spcBef>
                <a:spcPts val="0"/>
              </a:spcBef>
              <a:buSzPct val="100000"/>
              <a:buFont typeface="Arial"/>
              <a:buNone/>
              <a:defRPr sz="3600" b="1">
                <a:solidFill>
                  <a:schemeClr val="dk1"/>
                </a:solidFill>
                <a:latin typeface="Arial"/>
                <a:ea typeface="Arial"/>
                <a:cs typeface="Arial"/>
                <a:sym typeface="Arial"/>
              </a:defRPr>
            </a:lvl7pPr>
            <a:lvl8pPr algn="l" rtl="0">
              <a:spcBef>
                <a:spcPts val="0"/>
              </a:spcBef>
              <a:buSzPct val="100000"/>
              <a:buFont typeface="Arial"/>
              <a:buNone/>
              <a:defRPr sz="3600" b="1">
                <a:solidFill>
                  <a:schemeClr val="dk1"/>
                </a:solidFill>
                <a:latin typeface="Arial"/>
                <a:ea typeface="Arial"/>
                <a:cs typeface="Arial"/>
                <a:sym typeface="Arial"/>
              </a:defRPr>
            </a:lvl8pPr>
            <a:lvl9pPr algn="l" rtl="0">
              <a:spcBef>
                <a:spcPts val="0"/>
              </a:spcBef>
              <a:buSzPct val="100000"/>
              <a:buFont typeface="Arial"/>
              <a:buNone/>
              <a:defRPr sz="3600" b="1">
                <a:solidFill>
                  <a:schemeClr val="dk1"/>
                </a:solidFill>
                <a:latin typeface="Arial"/>
                <a:ea typeface="Arial"/>
                <a:cs typeface="Arial"/>
                <a:sym typeface="Arial"/>
              </a:defRPr>
            </a:lvl9pPr>
          </a:lstStyle>
          <a:p>
            <a:endParaRPr/>
          </a:p>
        </p:txBody>
      </p:sp>
      <p:sp>
        <p:nvSpPr>
          <p:cNvPr id="30" name="Shape 30"/>
          <p:cNvSpPr txBox="1">
            <a:spLocks noGrp="1"/>
          </p:cNvSpPr>
          <p:nvPr>
            <p:ph type="body" idx="1"/>
          </p:nvPr>
        </p:nvSpPr>
        <p:spPr>
          <a:xfrm>
            <a:off x="457200" y="1200150"/>
            <a:ext cx="8229600" cy="3725699"/>
          </a:xfrm>
          <a:prstGeom prst="rect">
            <a:avLst/>
          </a:prstGeom>
          <a:noFill/>
          <a:ln>
            <a:noFill/>
          </a:ln>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sz="1800"/>
            </a:lvl5pPr>
            <a:lvl6pPr rtl="0">
              <a:spcBef>
                <a:spcPts val="0"/>
              </a:spcBef>
              <a:defRPr sz="1800"/>
            </a:lvl6pPr>
            <a:lvl7pPr rtl="0">
              <a:spcBef>
                <a:spcPts val="0"/>
              </a:spcBef>
              <a:defRPr sz="1800"/>
            </a:lvl7pPr>
            <a:lvl8pPr rtl="0">
              <a:spcBef>
                <a:spcPts val="0"/>
              </a:spcBef>
              <a:defRPr sz="1800"/>
            </a:lvl8pPr>
            <a:lvl9pPr rtl="0">
              <a:spcBef>
                <a:spcPts val="0"/>
              </a:spcBef>
              <a:defRPr sz="1800"/>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ColTx">
  <p:cSld name="Title and Two Columns">
    <p:spTree>
      <p:nvGrpSpPr>
        <p:cNvPr id="1" name="Shape 31"/>
        <p:cNvGrpSpPr/>
        <p:nvPr/>
      </p:nvGrpSpPr>
      <p:grpSpPr>
        <a:xfrm>
          <a:off x="0" y="0"/>
          <a:ext cx="0" cy="0"/>
          <a:chOff x="0" y="0"/>
          <a:chExt cx="0" cy="0"/>
        </a:xfrm>
      </p:grpSpPr>
      <p:sp>
        <p:nvSpPr>
          <p:cNvPr id="32" name="Shape 32"/>
          <p:cNvSpPr txBox="1">
            <a:spLocks noGrp="1"/>
          </p:cNvSpPr>
          <p:nvPr>
            <p:ph type="title"/>
          </p:nvPr>
        </p:nvSpPr>
        <p:spPr>
          <a:xfrm>
            <a:off x="457200" y="205978"/>
            <a:ext cx="8229600" cy="857400"/>
          </a:xfrm>
          <a:prstGeom prst="rect">
            <a:avLst/>
          </a:prstGeom>
          <a:noFill/>
          <a:ln>
            <a:noFill/>
          </a:ln>
        </p:spPr>
        <p:txBody>
          <a:bodyPr lIns="91425" tIns="91425" rIns="91425" bIns="91425" anchor="b" anchorCtr="0"/>
          <a:lstStyle>
            <a:lvl1pPr algn="l" rtl="0">
              <a:spcBef>
                <a:spcPts val="0"/>
              </a:spcBef>
              <a:buSzPct val="100000"/>
              <a:buFont typeface="Arial"/>
              <a:buNone/>
              <a:defRPr sz="3600" b="1">
                <a:solidFill>
                  <a:schemeClr val="dk1"/>
                </a:solidFill>
                <a:latin typeface="Arial"/>
                <a:ea typeface="Arial"/>
                <a:cs typeface="Arial"/>
                <a:sym typeface="Arial"/>
              </a:defRPr>
            </a:lvl1pPr>
            <a:lvl2pPr algn="l" rtl="0">
              <a:spcBef>
                <a:spcPts val="0"/>
              </a:spcBef>
              <a:buSzPct val="100000"/>
              <a:buFont typeface="Arial"/>
              <a:buNone/>
              <a:defRPr sz="3600" b="1">
                <a:solidFill>
                  <a:schemeClr val="dk1"/>
                </a:solidFill>
                <a:latin typeface="Arial"/>
                <a:ea typeface="Arial"/>
                <a:cs typeface="Arial"/>
                <a:sym typeface="Arial"/>
              </a:defRPr>
            </a:lvl2pPr>
            <a:lvl3pPr algn="l" rtl="0">
              <a:spcBef>
                <a:spcPts val="0"/>
              </a:spcBef>
              <a:buSzPct val="100000"/>
              <a:buFont typeface="Arial"/>
              <a:buNone/>
              <a:defRPr sz="3600" b="1">
                <a:solidFill>
                  <a:schemeClr val="dk1"/>
                </a:solidFill>
                <a:latin typeface="Arial"/>
                <a:ea typeface="Arial"/>
                <a:cs typeface="Arial"/>
                <a:sym typeface="Arial"/>
              </a:defRPr>
            </a:lvl3pPr>
            <a:lvl4pPr algn="l" rtl="0">
              <a:spcBef>
                <a:spcPts val="0"/>
              </a:spcBef>
              <a:buSzPct val="100000"/>
              <a:buFont typeface="Arial"/>
              <a:buNone/>
              <a:defRPr sz="3600" b="1">
                <a:solidFill>
                  <a:schemeClr val="dk1"/>
                </a:solidFill>
                <a:latin typeface="Arial"/>
                <a:ea typeface="Arial"/>
                <a:cs typeface="Arial"/>
                <a:sym typeface="Arial"/>
              </a:defRPr>
            </a:lvl4pPr>
            <a:lvl5pPr algn="l" rtl="0">
              <a:spcBef>
                <a:spcPts val="0"/>
              </a:spcBef>
              <a:buSzPct val="100000"/>
              <a:buFont typeface="Arial"/>
              <a:buNone/>
              <a:defRPr sz="3600" b="1">
                <a:solidFill>
                  <a:schemeClr val="dk1"/>
                </a:solidFill>
                <a:latin typeface="Arial"/>
                <a:ea typeface="Arial"/>
                <a:cs typeface="Arial"/>
                <a:sym typeface="Arial"/>
              </a:defRPr>
            </a:lvl5pPr>
            <a:lvl6pPr algn="l" rtl="0">
              <a:spcBef>
                <a:spcPts val="0"/>
              </a:spcBef>
              <a:buSzPct val="100000"/>
              <a:buFont typeface="Arial"/>
              <a:buNone/>
              <a:defRPr sz="3600" b="1">
                <a:solidFill>
                  <a:schemeClr val="dk1"/>
                </a:solidFill>
                <a:latin typeface="Arial"/>
                <a:ea typeface="Arial"/>
                <a:cs typeface="Arial"/>
                <a:sym typeface="Arial"/>
              </a:defRPr>
            </a:lvl6pPr>
            <a:lvl7pPr algn="l" rtl="0">
              <a:spcBef>
                <a:spcPts val="0"/>
              </a:spcBef>
              <a:buSzPct val="100000"/>
              <a:buFont typeface="Arial"/>
              <a:buNone/>
              <a:defRPr sz="3600" b="1">
                <a:solidFill>
                  <a:schemeClr val="dk1"/>
                </a:solidFill>
                <a:latin typeface="Arial"/>
                <a:ea typeface="Arial"/>
                <a:cs typeface="Arial"/>
                <a:sym typeface="Arial"/>
              </a:defRPr>
            </a:lvl7pPr>
            <a:lvl8pPr algn="l" rtl="0">
              <a:spcBef>
                <a:spcPts val="0"/>
              </a:spcBef>
              <a:buSzPct val="100000"/>
              <a:buFont typeface="Arial"/>
              <a:buNone/>
              <a:defRPr sz="3600" b="1">
                <a:solidFill>
                  <a:schemeClr val="dk1"/>
                </a:solidFill>
                <a:latin typeface="Arial"/>
                <a:ea typeface="Arial"/>
                <a:cs typeface="Arial"/>
                <a:sym typeface="Arial"/>
              </a:defRPr>
            </a:lvl8pPr>
            <a:lvl9pPr algn="l" rtl="0">
              <a:spcBef>
                <a:spcPts val="0"/>
              </a:spcBef>
              <a:buSzPct val="100000"/>
              <a:buFont typeface="Arial"/>
              <a:buNone/>
              <a:defRPr sz="3600" b="1">
                <a:solidFill>
                  <a:schemeClr val="dk1"/>
                </a:solidFill>
                <a:latin typeface="Arial"/>
                <a:ea typeface="Arial"/>
                <a:cs typeface="Arial"/>
                <a:sym typeface="Arial"/>
              </a:defRPr>
            </a:lvl9pPr>
          </a:lstStyle>
          <a:p>
            <a:endParaRPr/>
          </a:p>
        </p:txBody>
      </p:sp>
      <p:sp>
        <p:nvSpPr>
          <p:cNvPr id="33" name="Shape 33"/>
          <p:cNvSpPr txBox="1">
            <a:spLocks noGrp="1"/>
          </p:cNvSpPr>
          <p:nvPr>
            <p:ph type="body" idx="1"/>
          </p:nvPr>
        </p:nvSpPr>
        <p:spPr>
          <a:xfrm>
            <a:off x="457200" y="1200150"/>
            <a:ext cx="3994500" cy="3725699"/>
          </a:xfrm>
          <a:prstGeom prst="rect">
            <a:avLst/>
          </a:prstGeom>
          <a:noFill/>
          <a:ln>
            <a:noFill/>
          </a:ln>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sz="1800"/>
            </a:lvl5pPr>
            <a:lvl6pPr rtl="0">
              <a:spcBef>
                <a:spcPts val="0"/>
              </a:spcBef>
              <a:defRPr sz="1800"/>
            </a:lvl6pPr>
            <a:lvl7pPr rtl="0">
              <a:spcBef>
                <a:spcPts val="0"/>
              </a:spcBef>
              <a:defRPr sz="1800"/>
            </a:lvl7pPr>
            <a:lvl8pPr rtl="0">
              <a:spcBef>
                <a:spcPts val="0"/>
              </a:spcBef>
              <a:defRPr sz="1800"/>
            </a:lvl8pPr>
            <a:lvl9pPr rtl="0">
              <a:spcBef>
                <a:spcPts val="0"/>
              </a:spcBef>
              <a:defRPr sz="1800"/>
            </a:lvl9pPr>
          </a:lstStyle>
          <a:p>
            <a:endParaRPr/>
          </a:p>
        </p:txBody>
      </p:sp>
      <p:sp>
        <p:nvSpPr>
          <p:cNvPr id="34" name="Shape 34"/>
          <p:cNvSpPr txBox="1">
            <a:spLocks noGrp="1"/>
          </p:cNvSpPr>
          <p:nvPr>
            <p:ph type="body" idx="2"/>
          </p:nvPr>
        </p:nvSpPr>
        <p:spPr>
          <a:xfrm>
            <a:off x="4692273" y="1200150"/>
            <a:ext cx="3994500" cy="3725699"/>
          </a:xfrm>
          <a:prstGeom prst="rect">
            <a:avLst/>
          </a:prstGeom>
          <a:noFill/>
          <a:ln>
            <a:noFill/>
          </a:ln>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sz="1800"/>
            </a:lvl5pPr>
            <a:lvl6pPr rtl="0">
              <a:spcBef>
                <a:spcPts val="0"/>
              </a:spcBef>
              <a:defRPr sz="1800"/>
            </a:lvl6pPr>
            <a:lvl7pPr rtl="0">
              <a:spcBef>
                <a:spcPts val="0"/>
              </a:spcBef>
              <a:defRPr sz="1800"/>
            </a:lvl7pPr>
            <a:lvl8pPr rtl="0">
              <a:spcBef>
                <a:spcPts val="0"/>
              </a:spcBef>
              <a:defRPr sz="1800"/>
            </a:lvl8pPr>
            <a:lvl9pPr rtl="0">
              <a:spcBef>
                <a:spcPts val="0"/>
              </a:spcBef>
              <a:defRPr sz="1800"/>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35"/>
        <p:cNvGrpSpPr/>
        <p:nvPr/>
      </p:nvGrpSpPr>
      <p:grpSpPr>
        <a:xfrm>
          <a:off x="0" y="0"/>
          <a:ext cx="0" cy="0"/>
          <a:chOff x="0" y="0"/>
          <a:chExt cx="0" cy="0"/>
        </a:xfrm>
      </p:grpSpPr>
      <p:sp>
        <p:nvSpPr>
          <p:cNvPr id="36" name="Shape 36"/>
          <p:cNvSpPr txBox="1">
            <a:spLocks noGrp="1"/>
          </p:cNvSpPr>
          <p:nvPr>
            <p:ph type="title"/>
          </p:nvPr>
        </p:nvSpPr>
        <p:spPr>
          <a:xfrm>
            <a:off x="457200" y="205978"/>
            <a:ext cx="8229600" cy="857400"/>
          </a:xfrm>
          <a:prstGeom prst="rect">
            <a:avLst/>
          </a:prstGeom>
          <a:noFill/>
          <a:ln>
            <a:noFill/>
          </a:ln>
        </p:spPr>
        <p:txBody>
          <a:bodyPr lIns="91425" tIns="91425" rIns="91425" bIns="91425" anchor="b" anchorCtr="0"/>
          <a:lstStyle>
            <a:lvl1pPr algn="l" rtl="0">
              <a:spcBef>
                <a:spcPts val="0"/>
              </a:spcBef>
              <a:buSzPct val="100000"/>
              <a:buFont typeface="Arial"/>
              <a:buNone/>
              <a:defRPr sz="3600" b="1">
                <a:solidFill>
                  <a:schemeClr val="dk1"/>
                </a:solidFill>
                <a:latin typeface="Arial"/>
                <a:ea typeface="Arial"/>
                <a:cs typeface="Arial"/>
                <a:sym typeface="Arial"/>
              </a:defRPr>
            </a:lvl1pPr>
            <a:lvl2pPr algn="l" rtl="0">
              <a:spcBef>
                <a:spcPts val="0"/>
              </a:spcBef>
              <a:buSzPct val="100000"/>
              <a:buFont typeface="Arial"/>
              <a:buNone/>
              <a:defRPr sz="3600" b="1">
                <a:solidFill>
                  <a:schemeClr val="dk1"/>
                </a:solidFill>
                <a:latin typeface="Arial"/>
                <a:ea typeface="Arial"/>
                <a:cs typeface="Arial"/>
                <a:sym typeface="Arial"/>
              </a:defRPr>
            </a:lvl2pPr>
            <a:lvl3pPr algn="l" rtl="0">
              <a:spcBef>
                <a:spcPts val="0"/>
              </a:spcBef>
              <a:buSzPct val="100000"/>
              <a:buFont typeface="Arial"/>
              <a:buNone/>
              <a:defRPr sz="3600" b="1">
                <a:solidFill>
                  <a:schemeClr val="dk1"/>
                </a:solidFill>
                <a:latin typeface="Arial"/>
                <a:ea typeface="Arial"/>
                <a:cs typeface="Arial"/>
                <a:sym typeface="Arial"/>
              </a:defRPr>
            </a:lvl3pPr>
            <a:lvl4pPr algn="l" rtl="0">
              <a:spcBef>
                <a:spcPts val="0"/>
              </a:spcBef>
              <a:buSzPct val="100000"/>
              <a:buFont typeface="Arial"/>
              <a:buNone/>
              <a:defRPr sz="3600" b="1">
                <a:solidFill>
                  <a:schemeClr val="dk1"/>
                </a:solidFill>
                <a:latin typeface="Arial"/>
                <a:ea typeface="Arial"/>
                <a:cs typeface="Arial"/>
                <a:sym typeface="Arial"/>
              </a:defRPr>
            </a:lvl4pPr>
            <a:lvl5pPr algn="l" rtl="0">
              <a:spcBef>
                <a:spcPts val="0"/>
              </a:spcBef>
              <a:buSzPct val="100000"/>
              <a:buFont typeface="Arial"/>
              <a:buNone/>
              <a:defRPr sz="3600" b="1">
                <a:solidFill>
                  <a:schemeClr val="dk1"/>
                </a:solidFill>
                <a:latin typeface="Arial"/>
                <a:ea typeface="Arial"/>
                <a:cs typeface="Arial"/>
                <a:sym typeface="Arial"/>
              </a:defRPr>
            </a:lvl5pPr>
            <a:lvl6pPr algn="l" rtl="0">
              <a:spcBef>
                <a:spcPts val="0"/>
              </a:spcBef>
              <a:buSzPct val="100000"/>
              <a:buFont typeface="Arial"/>
              <a:buNone/>
              <a:defRPr sz="3600" b="1">
                <a:solidFill>
                  <a:schemeClr val="dk1"/>
                </a:solidFill>
                <a:latin typeface="Arial"/>
                <a:ea typeface="Arial"/>
                <a:cs typeface="Arial"/>
                <a:sym typeface="Arial"/>
              </a:defRPr>
            </a:lvl6pPr>
            <a:lvl7pPr algn="l" rtl="0">
              <a:spcBef>
                <a:spcPts val="0"/>
              </a:spcBef>
              <a:buSzPct val="100000"/>
              <a:buFont typeface="Arial"/>
              <a:buNone/>
              <a:defRPr sz="3600" b="1">
                <a:solidFill>
                  <a:schemeClr val="dk1"/>
                </a:solidFill>
                <a:latin typeface="Arial"/>
                <a:ea typeface="Arial"/>
                <a:cs typeface="Arial"/>
                <a:sym typeface="Arial"/>
              </a:defRPr>
            </a:lvl7pPr>
            <a:lvl8pPr algn="l" rtl="0">
              <a:spcBef>
                <a:spcPts val="0"/>
              </a:spcBef>
              <a:buSzPct val="100000"/>
              <a:buFont typeface="Arial"/>
              <a:buNone/>
              <a:defRPr sz="3600" b="1">
                <a:solidFill>
                  <a:schemeClr val="dk1"/>
                </a:solidFill>
                <a:latin typeface="Arial"/>
                <a:ea typeface="Arial"/>
                <a:cs typeface="Arial"/>
                <a:sym typeface="Arial"/>
              </a:defRPr>
            </a:lvl8pPr>
            <a:lvl9pPr algn="l" rtl="0">
              <a:spcBef>
                <a:spcPts val="0"/>
              </a:spcBef>
              <a:buSzPct val="100000"/>
              <a:buFont typeface="Arial"/>
              <a:buNone/>
              <a:defRPr sz="3600" b="1">
                <a:solidFill>
                  <a:schemeClr val="dk1"/>
                </a:solidFill>
                <a:latin typeface="Arial"/>
                <a:ea typeface="Arial"/>
                <a:cs typeface="Arial"/>
                <a:sym typeface="Arial"/>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Caption">
    <p:spTree>
      <p:nvGrpSpPr>
        <p:cNvPr id="1" name="Shape 37"/>
        <p:cNvGrpSpPr/>
        <p:nvPr/>
      </p:nvGrpSpPr>
      <p:grpSpPr>
        <a:xfrm>
          <a:off x="0" y="0"/>
          <a:ext cx="0" cy="0"/>
          <a:chOff x="0" y="0"/>
          <a:chExt cx="0" cy="0"/>
        </a:xfrm>
      </p:grpSpPr>
      <p:sp>
        <p:nvSpPr>
          <p:cNvPr id="38" name="Shape 38"/>
          <p:cNvSpPr txBox="1">
            <a:spLocks noGrp="1"/>
          </p:cNvSpPr>
          <p:nvPr>
            <p:ph type="body" idx="1"/>
          </p:nvPr>
        </p:nvSpPr>
        <p:spPr>
          <a:xfrm>
            <a:off x="457200" y="4406309"/>
            <a:ext cx="8229600" cy="519599"/>
          </a:xfrm>
          <a:prstGeom prst="rect">
            <a:avLst/>
          </a:prstGeom>
          <a:noFill/>
          <a:ln>
            <a:noFill/>
          </a:ln>
        </p:spPr>
        <p:txBody>
          <a:bodyPr lIns="91425" tIns="91425" rIns="91425" bIns="91425" anchor="t" anchorCtr="0"/>
          <a:lstStyle>
            <a:lvl1pPr algn="ctr" rtl="0">
              <a:lnSpc>
                <a:spcPct val="100000"/>
              </a:lnSpc>
              <a:spcBef>
                <a:spcPts val="360"/>
              </a:spcBef>
              <a:spcAft>
                <a:spcPts val="0"/>
              </a:spcAft>
              <a:buClr>
                <a:schemeClr val="dk1"/>
              </a:buClr>
              <a:buSzPct val="100000"/>
              <a:buFont typeface="Arial"/>
              <a:buChar char="●"/>
              <a:defRPr sz="1800">
                <a:solidFill>
                  <a:schemeClr val="dk1"/>
                </a:solidFill>
              </a:defRPr>
            </a:lvl1pPr>
            <a:lvl2pPr algn="ctr" rtl="0">
              <a:lnSpc>
                <a:spcPct val="100000"/>
              </a:lnSpc>
              <a:spcBef>
                <a:spcPts val="360"/>
              </a:spcBef>
              <a:spcAft>
                <a:spcPts val="0"/>
              </a:spcAft>
              <a:buClr>
                <a:schemeClr val="dk1"/>
              </a:buClr>
              <a:buSzPct val="100000"/>
              <a:buFont typeface="Courier New"/>
              <a:buChar char="o"/>
              <a:defRPr sz="1800">
                <a:solidFill>
                  <a:schemeClr val="dk1"/>
                </a:solidFill>
              </a:defRPr>
            </a:lvl2pPr>
            <a:lvl3pPr algn="ctr" rtl="0">
              <a:lnSpc>
                <a:spcPct val="100000"/>
              </a:lnSpc>
              <a:spcBef>
                <a:spcPts val="360"/>
              </a:spcBef>
              <a:spcAft>
                <a:spcPts val="0"/>
              </a:spcAft>
              <a:buClr>
                <a:schemeClr val="dk1"/>
              </a:buClr>
              <a:buSzPct val="100000"/>
              <a:buFont typeface="Wingdings"/>
              <a:buChar char="§"/>
              <a:defRPr sz="1800">
                <a:solidFill>
                  <a:schemeClr val="dk1"/>
                </a:solidFill>
              </a:defRPr>
            </a:lvl3pPr>
            <a:lvl4pPr algn="ctr" rtl="0">
              <a:lnSpc>
                <a:spcPct val="100000"/>
              </a:lnSpc>
              <a:spcBef>
                <a:spcPts val="360"/>
              </a:spcBef>
              <a:spcAft>
                <a:spcPts val="0"/>
              </a:spcAft>
              <a:buClr>
                <a:schemeClr val="dk1"/>
              </a:buClr>
              <a:buSzPct val="100000"/>
              <a:buFont typeface="Arial"/>
              <a:buChar char="●"/>
              <a:defRPr sz="1800">
                <a:solidFill>
                  <a:schemeClr val="dk1"/>
                </a:solidFill>
              </a:defRPr>
            </a:lvl4pPr>
            <a:lvl5pPr algn="ctr" rtl="0">
              <a:lnSpc>
                <a:spcPct val="100000"/>
              </a:lnSpc>
              <a:spcBef>
                <a:spcPts val="360"/>
              </a:spcBef>
              <a:spcAft>
                <a:spcPts val="0"/>
              </a:spcAft>
              <a:buClr>
                <a:schemeClr val="dk1"/>
              </a:buClr>
              <a:buSzPct val="100000"/>
              <a:buFont typeface="Courier New"/>
              <a:buChar char="o"/>
              <a:defRPr sz="1800">
                <a:solidFill>
                  <a:schemeClr val="dk1"/>
                </a:solidFill>
              </a:defRPr>
            </a:lvl5pPr>
            <a:lvl6pPr algn="ctr" rtl="0">
              <a:lnSpc>
                <a:spcPct val="100000"/>
              </a:lnSpc>
              <a:spcBef>
                <a:spcPts val="360"/>
              </a:spcBef>
              <a:spcAft>
                <a:spcPts val="0"/>
              </a:spcAft>
              <a:buClr>
                <a:schemeClr val="dk1"/>
              </a:buClr>
              <a:buSzPct val="100000"/>
              <a:buFont typeface="Wingdings"/>
              <a:buChar char="§"/>
              <a:defRPr sz="1800">
                <a:solidFill>
                  <a:schemeClr val="dk1"/>
                </a:solidFill>
              </a:defRPr>
            </a:lvl6pPr>
            <a:lvl7pPr algn="ctr" rtl="0">
              <a:lnSpc>
                <a:spcPct val="100000"/>
              </a:lnSpc>
              <a:spcBef>
                <a:spcPts val="360"/>
              </a:spcBef>
              <a:spcAft>
                <a:spcPts val="0"/>
              </a:spcAft>
              <a:buClr>
                <a:schemeClr val="dk1"/>
              </a:buClr>
              <a:buSzPct val="100000"/>
              <a:buFont typeface="Arial"/>
              <a:buChar char="●"/>
              <a:defRPr sz="1800">
                <a:solidFill>
                  <a:schemeClr val="dk1"/>
                </a:solidFill>
              </a:defRPr>
            </a:lvl7pPr>
            <a:lvl8pPr algn="ctr" rtl="0">
              <a:lnSpc>
                <a:spcPct val="100000"/>
              </a:lnSpc>
              <a:spcBef>
                <a:spcPts val="360"/>
              </a:spcBef>
              <a:spcAft>
                <a:spcPts val="0"/>
              </a:spcAft>
              <a:buClr>
                <a:schemeClr val="dk1"/>
              </a:buClr>
              <a:buSzPct val="100000"/>
              <a:buFont typeface="Courier New"/>
              <a:buChar char="o"/>
              <a:defRPr sz="1800">
                <a:solidFill>
                  <a:schemeClr val="dk1"/>
                </a:solidFill>
              </a:defRPr>
            </a:lvl8pPr>
            <a:lvl9pPr algn="ctr" rtl="0">
              <a:lnSpc>
                <a:spcPct val="100000"/>
              </a:lnSpc>
              <a:spcBef>
                <a:spcPts val="360"/>
              </a:spcBef>
              <a:spcAft>
                <a:spcPts val="0"/>
              </a:spcAft>
              <a:buClr>
                <a:schemeClr val="dk1"/>
              </a:buClr>
              <a:buSzPct val="100000"/>
              <a:buFont typeface="Wingdings"/>
              <a:buChar char="§"/>
              <a:defRPr sz="1800">
                <a:solidFill>
                  <a:schemeClr val="dk1"/>
                </a:solidFill>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39"/>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
        <p:cNvGrpSpPr/>
        <p:nvPr/>
      </p:nvGrpSpPr>
      <p:grpSpPr>
        <a:xfrm>
          <a:off x="0" y="0"/>
          <a:ext cx="0" cy="0"/>
          <a:chOff x="0" y="0"/>
          <a:chExt cx="0" cy="0"/>
        </a:xfrm>
      </p:grpSpPr>
      <p:sp>
        <p:nvSpPr>
          <p:cNvPr id="5" name="Shape 5"/>
          <p:cNvSpPr txBox="1">
            <a:spLocks noGrp="1"/>
          </p:cNvSpPr>
          <p:nvPr>
            <p:ph type="title"/>
          </p:nvPr>
        </p:nvSpPr>
        <p:spPr>
          <a:xfrm>
            <a:off x="457200" y="205978"/>
            <a:ext cx="8229600" cy="857400"/>
          </a:xfrm>
          <a:prstGeom prst="rect">
            <a:avLst/>
          </a:prstGeom>
          <a:noFill/>
          <a:ln>
            <a:noFill/>
          </a:ln>
        </p:spPr>
        <p:txBody>
          <a:bodyPr lIns="91425" tIns="91425" rIns="91425" bIns="91425" anchor="b" anchorCtr="0"/>
          <a:lstStyle>
            <a:lvl1pPr rtl="0">
              <a:spcBef>
                <a:spcPts val="0"/>
              </a:spcBef>
              <a:buClr>
                <a:schemeClr val="dk1"/>
              </a:buClr>
              <a:buSzPct val="100000"/>
              <a:buNone/>
              <a:defRPr sz="3600" b="1">
                <a:solidFill>
                  <a:schemeClr val="dk1"/>
                </a:solidFill>
              </a:defRPr>
            </a:lvl1pPr>
            <a:lvl2pPr rtl="0">
              <a:spcBef>
                <a:spcPts val="0"/>
              </a:spcBef>
              <a:buClr>
                <a:schemeClr val="dk1"/>
              </a:buClr>
              <a:buSzPct val="100000"/>
              <a:buNone/>
              <a:defRPr sz="3600" b="1">
                <a:solidFill>
                  <a:schemeClr val="dk1"/>
                </a:solidFill>
              </a:defRPr>
            </a:lvl2pPr>
            <a:lvl3pPr rtl="0">
              <a:spcBef>
                <a:spcPts val="0"/>
              </a:spcBef>
              <a:buClr>
                <a:schemeClr val="dk1"/>
              </a:buClr>
              <a:buSzPct val="100000"/>
              <a:buNone/>
              <a:defRPr sz="3600" b="1">
                <a:solidFill>
                  <a:schemeClr val="dk1"/>
                </a:solidFill>
              </a:defRPr>
            </a:lvl3pPr>
            <a:lvl4pPr rtl="0">
              <a:spcBef>
                <a:spcPts val="0"/>
              </a:spcBef>
              <a:buClr>
                <a:schemeClr val="dk1"/>
              </a:buClr>
              <a:buSzPct val="100000"/>
              <a:buNone/>
              <a:defRPr sz="3600" b="1">
                <a:solidFill>
                  <a:schemeClr val="dk1"/>
                </a:solidFill>
              </a:defRPr>
            </a:lvl4pPr>
            <a:lvl5pPr rtl="0">
              <a:spcBef>
                <a:spcPts val="0"/>
              </a:spcBef>
              <a:buClr>
                <a:schemeClr val="dk1"/>
              </a:buClr>
              <a:buSzPct val="100000"/>
              <a:buNone/>
              <a:defRPr sz="3600" b="1">
                <a:solidFill>
                  <a:schemeClr val="dk1"/>
                </a:solidFill>
              </a:defRPr>
            </a:lvl5pPr>
            <a:lvl6pPr rtl="0">
              <a:spcBef>
                <a:spcPts val="0"/>
              </a:spcBef>
              <a:buClr>
                <a:schemeClr val="dk1"/>
              </a:buClr>
              <a:buSzPct val="100000"/>
              <a:buNone/>
              <a:defRPr sz="3600" b="1">
                <a:solidFill>
                  <a:schemeClr val="dk1"/>
                </a:solidFill>
              </a:defRPr>
            </a:lvl6pPr>
            <a:lvl7pPr rtl="0">
              <a:spcBef>
                <a:spcPts val="0"/>
              </a:spcBef>
              <a:buClr>
                <a:schemeClr val="dk1"/>
              </a:buClr>
              <a:buSzPct val="100000"/>
              <a:buNone/>
              <a:defRPr sz="3600" b="1">
                <a:solidFill>
                  <a:schemeClr val="dk1"/>
                </a:solidFill>
              </a:defRPr>
            </a:lvl7pPr>
            <a:lvl8pPr rtl="0">
              <a:spcBef>
                <a:spcPts val="0"/>
              </a:spcBef>
              <a:buClr>
                <a:schemeClr val="dk1"/>
              </a:buClr>
              <a:buSzPct val="100000"/>
              <a:buNone/>
              <a:defRPr sz="3600" b="1">
                <a:solidFill>
                  <a:schemeClr val="dk1"/>
                </a:solidFill>
              </a:defRPr>
            </a:lvl8pPr>
            <a:lvl9pPr rtl="0">
              <a:spcBef>
                <a:spcPts val="0"/>
              </a:spcBef>
              <a:buClr>
                <a:schemeClr val="dk1"/>
              </a:buClr>
              <a:buSzPct val="100000"/>
              <a:buNone/>
              <a:defRPr sz="3600" b="1">
                <a:solidFill>
                  <a:schemeClr val="dk1"/>
                </a:solidFill>
              </a:defRPr>
            </a:lvl9pPr>
          </a:lstStyle>
          <a:p>
            <a:endParaRPr/>
          </a:p>
        </p:txBody>
      </p:sp>
      <p:sp>
        <p:nvSpPr>
          <p:cNvPr id="6" name="Shape 6"/>
          <p:cNvSpPr txBox="1">
            <a:spLocks noGrp="1"/>
          </p:cNvSpPr>
          <p:nvPr>
            <p:ph type="body" idx="1"/>
          </p:nvPr>
        </p:nvSpPr>
        <p:spPr>
          <a:xfrm>
            <a:off x="457200" y="1200150"/>
            <a:ext cx="8229600" cy="3725699"/>
          </a:xfrm>
          <a:prstGeom prst="rect">
            <a:avLst/>
          </a:prstGeom>
          <a:noFill/>
          <a:ln>
            <a:noFill/>
          </a:ln>
        </p:spPr>
        <p:txBody>
          <a:bodyPr lIns="91425" tIns="91425" rIns="91425" bIns="91425" anchor="t" anchorCtr="0"/>
          <a:lstStyle>
            <a:lvl1pPr rtl="0">
              <a:spcBef>
                <a:spcPts val="600"/>
              </a:spcBef>
              <a:buClr>
                <a:schemeClr val="dk1"/>
              </a:buClr>
              <a:buSzPct val="100000"/>
              <a:defRPr sz="3000">
                <a:solidFill>
                  <a:schemeClr val="dk1"/>
                </a:solidFill>
              </a:defRPr>
            </a:lvl1pPr>
            <a:lvl2pPr rtl="0">
              <a:spcBef>
                <a:spcPts val="480"/>
              </a:spcBef>
              <a:buClr>
                <a:schemeClr val="dk1"/>
              </a:buClr>
              <a:buSzPct val="100000"/>
              <a:defRPr sz="2400">
                <a:solidFill>
                  <a:schemeClr val="dk1"/>
                </a:solidFill>
              </a:defRPr>
            </a:lvl2pPr>
            <a:lvl3pPr rtl="0">
              <a:spcBef>
                <a:spcPts val="480"/>
              </a:spcBef>
              <a:buClr>
                <a:schemeClr val="dk1"/>
              </a:buClr>
              <a:buSzPct val="100000"/>
              <a:defRPr sz="2400">
                <a:solidFill>
                  <a:schemeClr val="dk1"/>
                </a:solidFill>
              </a:defRPr>
            </a:lvl3pPr>
            <a:lvl4pPr rtl="0">
              <a:spcBef>
                <a:spcPts val="360"/>
              </a:spcBef>
              <a:buClr>
                <a:schemeClr val="dk1"/>
              </a:buClr>
              <a:buSzPct val="100000"/>
              <a:defRPr sz="1800">
                <a:solidFill>
                  <a:schemeClr val="dk1"/>
                </a:solidFill>
              </a:defRPr>
            </a:lvl4pPr>
            <a:lvl5pPr rtl="0">
              <a:spcBef>
                <a:spcPts val="360"/>
              </a:spcBef>
              <a:buClr>
                <a:schemeClr val="dk1"/>
              </a:buClr>
              <a:buSzPct val="100000"/>
              <a:defRPr sz="1800">
                <a:solidFill>
                  <a:schemeClr val="dk1"/>
                </a:solidFill>
              </a:defRPr>
            </a:lvl5pPr>
            <a:lvl6pPr rtl="0">
              <a:spcBef>
                <a:spcPts val="360"/>
              </a:spcBef>
              <a:buClr>
                <a:schemeClr val="dk1"/>
              </a:buClr>
              <a:buSzPct val="100000"/>
              <a:defRPr sz="1800">
                <a:solidFill>
                  <a:schemeClr val="dk1"/>
                </a:solidFill>
              </a:defRPr>
            </a:lvl6pPr>
            <a:lvl7pPr rtl="0">
              <a:spcBef>
                <a:spcPts val="360"/>
              </a:spcBef>
              <a:buClr>
                <a:schemeClr val="dk1"/>
              </a:buClr>
              <a:buSzPct val="100000"/>
              <a:defRPr sz="1800">
                <a:solidFill>
                  <a:schemeClr val="dk1"/>
                </a:solidFill>
              </a:defRPr>
            </a:lvl7pPr>
            <a:lvl8pPr rtl="0">
              <a:spcBef>
                <a:spcPts val="360"/>
              </a:spcBef>
              <a:buClr>
                <a:schemeClr val="dk1"/>
              </a:buClr>
              <a:buSzPct val="100000"/>
              <a:defRPr sz="1800">
                <a:solidFill>
                  <a:schemeClr val="dk1"/>
                </a:solidFill>
              </a:defRPr>
            </a:lvl8pPr>
            <a:lvl9pPr rtl="0">
              <a:spcBef>
                <a:spcPts val="360"/>
              </a:spcBef>
              <a:buClr>
                <a:schemeClr val="dk1"/>
              </a:buClr>
              <a:buSzPct val="100000"/>
              <a:defRPr sz="1800">
                <a:solidFill>
                  <a:schemeClr val="dk1"/>
                </a:solidFill>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2"/>
        <p:cNvGrpSpPr/>
        <p:nvPr/>
      </p:nvGrpSpPr>
      <p:grpSpPr>
        <a:xfrm>
          <a:off x="0" y="0"/>
          <a:ext cx="0" cy="0"/>
          <a:chOff x="0" y="0"/>
          <a:chExt cx="0" cy="0"/>
        </a:xfrm>
      </p:grpSpPr>
      <p:sp>
        <p:nvSpPr>
          <p:cNvPr id="23" name="Shape 23"/>
          <p:cNvSpPr txBox="1">
            <a:spLocks noGrp="1"/>
          </p:cNvSpPr>
          <p:nvPr>
            <p:ph type="title"/>
          </p:nvPr>
        </p:nvSpPr>
        <p:spPr>
          <a:xfrm>
            <a:off x="457200" y="205978"/>
            <a:ext cx="8229600" cy="857400"/>
          </a:xfrm>
          <a:prstGeom prst="rect">
            <a:avLst/>
          </a:prstGeom>
          <a:noFill/>
          <a:ln>
            <a:noFill/>
          </a:ln>
        </p:spPr>
        <p:txBody>
          <a:bodyPr lIns="91425" tIns="91425" rIns="91425" bIns="91425" anchor="b" anchorCtr="0"/>
          <a:lstStyle>
            <a:lvl1pPr algn="l" rtl="0">
              <a:spcBef>
                <a:spcPts val="0"/>
              </a:spcBef>
              <a:buClr>
                <a:schemeClr val="dk1"/>
              </a:buClr>
              <a:buSzPct val="100000"/>
              <a:buFont typeface="Arial"/>
              <a:buNone/>
              <a:defRPr sz="3600" b="1" i="0" u="none" strike="noStrike" cap="none" baseline="0">
                <a:solidFill>
                  <a:schemeClr val="dk1"/>
                </a:solidFill>
                <a:latin typeface="Arial"/>
                <a:ea typeface="Arial"/>
                <a:cs typeface="Arial"/>
                <a:sym typeface="Arial"/>
              </a:defRPr>
            </a:lvl1pPr>
            <a:lvl2pPr algn="l" rtl="0">
              <a:spcBef>
                <a:spcPts val="0"/>
              </a:spcBef>
              <a:buClr>
                <a:schemeClr val="dk1"/>
              </a:buClr>
              <a:buSzPct val="100000"/>
              <a:buFont typeface="Arial"/>
              <a:buNone/>
              <a:defRPr sz="3600" b="1" i="0" u="none" strike="noStrike" cap="none" baseline="0">
                <a:solidFill>
                  <a:schemeClr val="dk1"/>
                </a:solidFill>
                <a:latin typeface="Arial"/>
                <a:ea typeface="Arial"/>
                <a:cs typeface="Arial"/>
                <a:sym typeface="Arial"/>
              </a:defRPr>
            </a:lvl2pPr>
            <a:lvl3pPr algn="l" rtl="0">
              <a:spcBef>
                <a:spcPts val="0"/>
              </a:spcBef>
              <a:buClr>
                <a:schemeClr val="dk1"/>
              </a:buClr>
              <a:buSzPct val="100000"/>
              <a:buFont typeface="Arial"/>
              <a:buNone/>
              <a:defRPr sz="3600" b="1" i="0" u="none" strike="noStrike" cap="none" baseline="0">
                <a:solidFill>
                  <a:schemeClr val="dk1"/>
                </a:solidFill>
                <a:latin typeface="Arial"/>
                <a:ea typeface="Arial"/>
                <a:cs typeface="Arial"/>
                <a:sym typeface="Arial"/>
              </a:defRPr>
            </a:lvl3pPr>
            <a:lvl4pPr algn="l" rtl="0">
              <a:spcBef>
                <a:spcPts val="0"/>
              </a:spcBef>
              <a:buClr>
                <a:schemeClr val="dk1"/>
              </a:buClr>
              <a:buSzPct val="100000"/>
              <a:buFont typeface="Arial"/>
              <a:buNone/>
              <a:defRPr sz="3600" b="1" i="0" u="none" strike="noStrike" cap="none" baseline="0">
                <a:solidFill>
                  <a:schemeClr val="dk1"/>
                </a:solidFill>
                <a:latin typeface="Arial"/>
                <a:ea typeface="Arial"/>
                <a:cs typeface="Arial"/>
                <a:sym typeface="Arial"/>
              </a:defRPr>
            </a:lvl4pPr>
            <a:lvl5pPr algn="l" rtl="0">
              <a:spcBef>
                <a:spcPts val="0"/>
              </a:spcBef>
              <a:buClr>
                <a:schemeClr val="dk1"/>
              </a:buClr>
              <a:buSzPct val="100000"/>
              <a:buFont typeface="Arial"/>
              <a:buNone/>
              <a:defRPr sz="3600" b="1" i="0" u="none" strike="noStrike" cap="none" baseline="0">
                <a:solidFill>
                  <a:schemeClr val="dk1"/>
                </a:solidFill>
                <a:latin typeface="Arial"/>
                <a:ea typeface="Arial"/>
                <a:cs typeface="Arial"/>
                <a:sym typeface="Arial"/>
              </a:defRPr>
            </a:lvl5pPr>
            <a:lvl6pPr algn="l" rtl="0">
              <a:spcBef>
                <a:spcPts val="0"/>
              </a:spcBef>
              <a:buClr>
                <a:schemeClr val="dk1"/>
              </a:buClr>
              <a:buSzPct val="100000"/>
              <a:buFont typeface="Arial"/>
              <a:buNone/>
              <a:defRPr sz="3600" b="1" i="0" u="none" strike="noStrike" cap="none" baseline="0">
                <a:solidFill>
                  <a:schemeClr val="dk1"/>
                </a:solidFill>
                <a:latin typeface="Arial"/>
                <a:ea typeface="Arial"/>
                <a:cs typeface="Arial"/>
                <a:sym typeface="Arial"/>
              </a:defRPr>
            </a:lvl6pPr>
            <a:lvl7pPr algn="l" rtl="0">
              <a:spcBef>
                <a:spcPts val="0"/>
              </a:spcBef>
              <a:buClr>
                <a:schemeClr val="dk1"/>
              </a:buClr>
              <a:buSzPct val="100000"/>
              <a:buFont typeface="Arial"/>
              <a:buNone/>
              <a:defRPr sz="3600" b="1" i="0" u="none" strike="noStrike" cap="none" baseline="0">
                <a:solidFill>
                  <a:schemeClr val="dk1"/>
                </a:solidFill>
                <a:latin typeface="Arial"/>
                <a:ea typeface="Arial"/>
                <a:cs typeface="Arial"/>
                <a:sym typeface="Arial"/>
              </a:defRPr>
            </a:lvl7pPr>
            <a:lvl8pPr algn="l" rtl="0">
              <a:spcBef>
                <a:spcPts val="0"/>
              </a:spcBef>
              <a:buClr>
                <a:schemeClr val="dk1"/>
              </a:buClr>
              <a:buSzPct val="100000"/>
              <a:buFont typeface="Arial"/>
              <a:buNone/>
              <a:defRPr sz="3600" b="1" i="0" u="none" strike="noStrike" cap="none" baseline="0">
                <a:solidFill>
                  <a:schemeClr val="dk1"/>
                </a:solidFill>
                <a:latin typeface="Arial"/>
                <a:ea typeface="Arial"/>
                <a:cs typeface="Arial"/>
                <a:sym typeface="Arial"/>
              </a:defRPr>
            </a:lvl8pPr>
            <a:lvl9pPr algn="l" rtl="0">
              <a:spcBef>
                <a:spcPts val="0"/>
              </a:spcBef>
              <a:buClr>
                <a:schemeClr val="dk1"/>
              </a:buClr>
              <a:buSzPct val="100000"/>
              <a:buFont typeface="Arial"/>
              <a:buNone/>
              <a:defRPr sz="3600" b="1" i="0" u="none" strike="noStrike" cap="none" baseline="0">
                <a:solidFill>
                  <a:schemeClr val="dk1"/>
                </a:solidFill>
                <a:latin typeface="Arial"/>
                <a:ea typeface="Arial"/>
                <a:cs typeface="Arial"/>
                <a:sym typeface="Arial"/>
              </a:defRPr>
            </a:lvl9pPr>
          </a:lstStyle>
          <a:p>
            <a:endParaRPr/>
          </a:p>
        </p:txBody>
      </p:sp>
      <p:sp>
        <p:nvSpPr>
          <p:cNvPr id="24" name="Shape 24"/>
          <p:cNvSpPr txBox="1">
            <a:spLocks noGrp="1"/>
          </p:cNvSpPr>
          <p:nvPr>
            <p:ph type="body" idx="1"/>
          </p:nvPr>
        </p:nvSpPr>
        <p:spPr>
          <a:xfrm>
            <a:off x="457200" y="1200150"/>
            <a:ext cx="8229600" cy="3725699"/>
          </a:xfrm>
          <a:prstGeom prst="rect">
            <a:avLst/>
          </a:prstGeom>
          <a:noFill/>
          <a:ln>
            <a:noFill/>
          </a:ln>
        </p:spPr>
        <p:txBody>
          <a:bodyPr lIns="91425" tIns="91425" rIns="91425" bIns="91425" anchor="t" anchorCtr="0"/>
          <a:lstStyle>
            <a:lvl1pPr algn="l" rtl="0">
              <a:spcBef>
                <a:spcPts val="600"/>
              </a:spcBef>
              <a:buClr>
                <a:schemeClr val="dk1"/>
              </a:buClr>
              <a:buSzPct val="100000"/>
              <a:buFont typeface="Arial"/>
              <a:buChar char="●"/>
              <a:defRPr sz="3000" b="0" i="0" u="none" strike="noStrike" cap="none" baseline="0">
                <a:solidFill>
                  <a:schemeClr val="dk1"/>
                </a:solidFill>
                <a:latin typeface="Arial"/>
                <a:ea typeface="Arial"/>
                <a:cs typeface="Arial"/>
                <a:sym typeface="Arial"/>
              </a:defRPr>
            </a:lvl1pPr>
            <a:lvl2pPr algn="l" rtl="0">
              <a:spcBef>
                <a:spcPts val="480"/>
              </a:spcBef>
              <a:buClr>
                <a:schemeClr val="dk1"/>
              </a:buClr>
              <a:buSzPct val="100000"/>
              <a:buFont typeface="Courier New"/>
              <a:buChar char="o"/>
              <a:defRPr sz="2400" b="0" i="0" u="none" strike="noStrike" cap="none" baseline="0">
                <a:solidFill>
                  <a:schemeClr val="dk1"/>
                </a:solidFill>
                <a:latin typeface="Arial"/>
                <a:ea typeface="Arial"/>
                <a:cs typeface="Arial"/>
                <a:sym typeface="Arial"/>
              </a:defRPr>
            </a:lvl2pPr>
            <a:lvl3pPr algn="l" rtl="0">
              <a:spcBef>
                <a:spcPts val="480"/>
              </a:spcBef>
              <a:buClr>
                <a:schemeClr val="dk1"/>
              </a:buClr>
              <a:buSzPct val="100000"/>
              <a:buFont typeface="Wingdings"/>
              <a:buChar char="§"/>
              <a:defRPr sz="2400" b="0" i="0" u="none" strike="noStrike" cap="none" baseline="0">
                <a:solidFill>
                  <a:schemeClr val="dk1"/>
                </a:solidFill>
                <a:latin typeface="Arial"/>
                <a:ea typeface="Arial"/>
                <a:cs typeface="Arial"/>
                <a:sym typeface="Arial"/>
              </a:defRPr>
            </a:lvl3pPr>
            <a:lvl4pPr algn="l" rtl="0">
              <a:spcBef>
                <a:spcPts val="360"/>
              </a:spcBef>
              <a:buClr>
                <a:schemeClr val="dk1"/>
              </a:buClr>
              <a:buSzPct val="100000"/>
              <a:buFont typeface="Arial"/>
              <a:buChar char="●"/>
              <a:defRPr sz="1800" b="0" i="0" u="none" strike="noStrike" cap="none" baseline="0">
                <a:solidFill>
                  <a:schemeClr val="dk1"/>
                </a:solidFill>
                <a:latin typeface="Arial"/>
                <a:ea typeface="Arial"/>
                <a:cs typeface="Arial"/>
                <a:sym typeface="Arial"/>
              </a:defRPr>
            </a:lvl4pPr>
            <a:lvl5pPr algn="l" rtl="0">
              <a:spcBef>
                <a:spcPts val="360"/>
              </a:spcBef>
              <a:buClr>
                <a:schemeClr val="dk1"/>
              </a:buClr>
              <a:buSzPct val="100000"/>
              <a:buFont typeface="Courier New"/>
              <a:buChar char="o"/>
              <a:defRPr sz="1800" b="0" i="0" u="none" strike="noStrike" cap="none" baseline="0">
                <a:solidFill>
                  <a:schemeClr val="dk1"/>
                </a:solidFill>
                <a:latin typeface="Arial"/>
                <a:ea typeface="Arial"/>
                <a:cs typeface="Arial"/>
                <a:sym typeface="Arial"/>
              </a:defRPr>
            </a:lvl5pPr>
            <a:lvl6pPr algn="l" rtl="0">
              <a:spcBef>
                <a:spcPts val="360"/>
              </a:spcBef>
              <a:buClr>
                <a:schemeClr val="dk1"/>
              </a:buClr>
              <a:buSzPct val="100000"/>
              <a:buFont typeface="Wingdings"/>
              <a:buChar char="§"/>
              <a:defRPr sz="1800" b="0" i="0" u="none" strike="noStrike" cap="none" baseline="0">
                <a:solidFill>
                  <a:schemeClr val="dk1"/>
                </a:solidFill>
                <a:latin typeface="Arial"/>
                <a:ea typeface="Arial"/>
                <a:cs typeface="Arial"/>
                <a:sym typeface="Arial"/>
              </a:defRPr>
            </a:lvl6pPr>
            <a:lvl7pPr algn="l" rtl="0">
              <a:spcBef>
                <a:spcPts val="360"/>
              </a:spcBef>
              <a:buClr>
                <a:schemeClr val="dk1"/>
              </a:buClr>
              <a:buSzPct val="100000"/>
              <a:buFont typeface="Arial"/>
              <a:buChar char="●"/>
              <a:defRPr sz="1800" b="0" i="0" u="none" strike="noStrike" cap="none" baseline="0">
                <a:solidFill>
                  <a:schemeClr val="dk1"/>
                </a:solidFill>
                <a:latin typeface="Arial"/>
                <a:ea typeface="Arial"/>
                <a:cs typeface="Arial"/>
                <a:sym typeface="Arial"/>
              </a:defRPr>
            </a:lvl7pPr>
            <a:lvl8pPr algn="l" rtl="0">
              <a:spcBef>
                <a:spcPts val="360"/>
              </a:spcBef>
              <a:buClr>
                <a:schemeClr val="dk1"/>
              </a:buClr>
              <a:buSzPct val="100000"/>
              <a:buFont typeface="Courier New"/>
              <a:buChar char="o"/>
              <a:defRPr sz="1800" b="0" i="0" u="none" strike="noStrike" cap="none" baseline="0">
                <a:solidFill>
                  <a:schemeClr val="dk1"/>
                </a:solidFill>
                <a:latin typeface="Arial"/>
                <a:ea typeface="Arial"/>
                <a:cs typeface="Arial"/>
                <a:sym typeface="Arial"/>
              </a:defRPr>
            </a:lvl8pPr>
            <a:lvl9pPr algn="l" rtl="0">
              <a:spcBef>
                <a:spcPts val="360"/>
              </a:spcBef>
              <a:buClr>
                <a:schemeClr val="dk1"/>
              </a:buClr>
              <a:buSzPct val="100000"/>
              <a:buFont typeface="Wingdings"/>
              <a:buChar char="§"/>
              <a:defRPr sz="1800" b="0" i="0" u="none" strike="noStrike" cap="none" baseline="0">
                <a:solidFill>
                  <a:schemeClr val="dk1"/>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4.xml"/><Relationship Id="rId1" Type="http://schemas.openxmlformats.org/officeDocument/2006/relationships/slideLayout" Target="../slideLayouts/slideLayout8.xml"/><Relationship Id="rId4" Type="http://schemas.openxmlformats.org/officeDocument/2006/relationships/image" Target="../media/image26.jpg"/></Relationships>
</file>

<file path=ppt/slides/_rels/slide2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8.xml"/><Relationship Id="rId1" Type="http://schemas.openxmlformats.org/officeDocument/2006/relationships/slideLayout" Target="../slideLayouts/slideLayout8.xml"/><Relationship Id="rId4" Type="http://schemas.openxmlformats.org/officeDocument/2006/relationships/image" Target="../media/image30.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4.xml"/><Relationship Id="rId1" Type="http://schemas.openxmlformats.org/officeDocument/2006/relationships/slideLayout" Target="../slideLayouts/slideLayout8.xml"/><Relationship Id="rId4" Type="http://schemas.openxmlformats.org/officeDocument/2006/relationships/image" Target="../media/image33.png"/></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5.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6.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0"/>
        <p:cNvGrpSpPr/>
        <p:nvPr/>
      </p:nvGrpSpPr>
      <p:grpSpPr>
        <a:xfrm>
          <a:off x="0" y="0"/>
          <a:ext cx="0" cy="0"/>
          <a:chOff x="0" y="0"/>
          <a:chExt cx="0" cy="0"/>
        </a:xfrm>
      </p:grpSpPr>
      <p:pic>
        <p:nvPicPr>
          <p:cNvPr id="41" name="Shape 41"/>
          <p:cNvPicPr preferRelativeResize="0"/>
          <p:nvPr/>
        </p:nvPicPr>
        <p:blipFill rotWithShape="1">
          <a:blip r:embed="rId3">
            <a:alphaModFix/>
          </a:blip>
          <a:srcRect l="22844" r="23211"/>
          <a:stretch/>
        </p:blipFill>
        <p:spPr>
          <a:xfrm>
            <a:off x="6539625" y="2808250"/>
            <a:ext cx="2363499" cy="1857375"/>
          </a:xfrm>
          <a:prstGeom prst="rect">
            <a:avLst/>
          </a:prstGeom>
          <a:noFill/>
          <a:ln>
            <a:noFill/>
          </a:ln>
        </p:spPr>
      </p:pic>
      <p:sp>
        <p:nvSpPr>
          <p:cNvPr id="42" name="Shape 42"/>
          <p:cNvSpPr/>
          <p:nvPr/>
        </p:nvSpPr>
        <p:spPr>
          <a:xfrm>
            <a:off x="0" y="-13401"/>
            <a:ext cx="9172499" cy="2395500"/>
          </a:xfrm>
          <a:prstGeom prst="rect">
            <a:avLst/>
          </a:prstGeom>
          <a:solidFill>
            <a:srgbClr val="3D85C6"/>
          </a:solidFill>
          <a:ln>
            <a:noFill/>
          </a:ln>
        </p:spPr>
        <p:txBody>
          <a:bodyPr lIns="91425" tIns="91425" rIns="91425" bIns="91425" anchor="ctr" anchorCtr="0">
            <a:noAutofit/>
          </a:bodyPr>
          <a:lstStyle/>
          <a:p>
            <a:pPr>
              <a:spcBef>
                <a:spcPts val="0"/>
              </a:spcBef>
              <a:buNone/>
            </a:pPr>
            <a:endParaRPr/>
          </a:p>
        </p:txBody>
      </p:sp>
      <p:sp>
        <p:nvSpPr>
          <p:cNvPr id="43" name="Shape 43"/>
          <p:cNvSpPr txBox="1">
            <a:spLocks noGrp="1"/>
          </p:cNvSpPr>
          <p:nvPr>
            <p:ph type="ctrTitle"/>
          </p:nvPr>
        </p:nvSpPr>
        <p:spPr>
          <a:xfrm>
            <a:off x="488900" y="721900"/>
            <a:ext cx="8270399" cy="924899"/>
          </a:xfrm>
          <a:prstGeom prst="rect">
            <a:avLst/>
          </a:prstGeom>
        </p:spPr>
        <p:txBody>
          <a:bodyPr lIns="91425" tIns="91425" rIns="91425" bIns="91425" anchor="b" anchorCtr="0">
            <a:noAutofit/>
          </a:bodyPr>
          <a:lstStyle/>
          <a:p>
            <a:pPr lvl="0" algn="l" rtl="0">
              <a:spcBef>
                <a:spcPts val="0"/>
              </a:spcBef>
              <a:buNone/>
            </a:pPr>
            <a:r>
              <a:rPr lang="en">
                <a:solidFill>
                  <a:srgbClr val="F3F3F3"/>
                </a:solidFill>
                <a:latin typeface="Tahoma"/>
                <a:ea typeface="Tahoma"/>
                <a:cs typeface="Tahoma"/>
                <a:sym typeface="Tahoma"/>
              </a:rPr>
              <a:t>Greece and the Euro Crisis</a:t>
            </a:r>
          </a:p>
        </p:txBody>
      </p:sp>
      <p:sp>
        <p:nvSpPr>
          <p:cNvPr id="44" name="Shape 44"/>
          <p:cNvSpPr txBox="1">
            <a:spLocks noGrp="1"/>
          </p:cNvSpPr>
          <p:nvPr>
            <p:ph type="subTitle" idx="1"/>
          </p:nvPr>
        </p:nvSpPr>
        <p:spPr>
          <a:xfrm>
            <a:off x="379500" y="2556450"/>
            <a:ext cx="7772400" cy="2395500"/>
          </a:xfrm>
          <a:prstGeom prst="rect">
            <a:avLst/>
          </a:prstGeom>
        </p:spPr>
        <p:txBody>
          <a:bodyPr lIns="91425" tIns="91425" rIns="91425" bIns="91425" anchor="t" anchorCtr="0">
            <a:noAutofit/>
          </a:bodyPr>
          <a:lstStyle/>
          <a:p>
            <a:pPr lvl="0" algn="l" rtl="0">
              <a:spcBef>
                <a:spcPts val="0"/>
              </a:spcBef>
              <a:buClr>
                <a:schemeClr val="dk1"/>
              </a:buClr>
              <a:buSzPct val="45833"/>
              <a:buFont typeface="Arial"/>
              <a:buNone/>
            </a:pPr>
            <a:r>
              <a:rPr lang="en" sz="2000" dirty="0">
                <a:solidFill>
                  <a:srgbClr val="999999"/>
                </a:solidFill>
                <a:latin typeface="Tahoma"/>
                <a:ea typeface="Tahoma"/>
                <a:cs typeface="Tahoma"/>
                <a:sym typeface="Tahoma"/>
              </a:rPr>
              <a:t>Arsal Khanani 			5704930030</a:t>
            </a:r>
          </a:p>
          <a:p>
            <a:pPr algn="l">
              <a:buClr>
                <a:schemeClr val="dk1"/>
              </a:buClr>
              <a:buSzPct val="45833"/>
            </a:pPr>
            <a:r>
              <a:rPr lang="en" sz="2000" dirty="0">
                <a:solidFill>
                  <a:srgbClr val="999999"/>
                </a:solidFill>
                <a:latin typeface="Tahoma"/>
                <a:ea typeface="Tahoma"/>
                <a:cs typeface="Tahoma"/>
                <a:sym typeface="Tahoma"/>
              </a:rPr>
              <a:t>Jonathan Green 	</a:t>
            </a:r>
            <a:r>
              <a:rPr lang="en" sz="2000" dirty="0" smtClean="0">
                <a:solidFill>
                  <a:srgbClr val="999999"/>
                </a:solidFill>
                <a:latin typeface="Tahoma"/>
                <a:ea typeface="Tahoma"/>
                <a:cs typeface="Tahoma"/>
                <a:sym typeface="Tahoma"/>
              </a:rPr>
              <a:t>	</a:t>
            </a:r>
            <a:r>
              <a:rPr lang="en" sz="2000" dirty="0" smtClean="0">
                <a:solidFill>
                  <a:srgbClr val="999999"/>
                </a:solidFill>
                <a:latin typeface="Tahoma"/>
                <a:ea typeface="Tahoma"/>
                <a:cs typeface="Tahoma"/>
                <a:sym typeface="Tahoma"/>
              </a:rPr>
              <a:t>5704930121</a:t>
            </a:r>
            <a:endParaRPr lang="en" sz="2000" dirty="0">
              <a:solidFill>
                <a:srgbClr val="999999"/>
              </a:solidFill>
              <a:latin typeface="Tahoma"/>
              <a:ea typeface="Tahoma"/>
              <a:cs typeface="Tahoma"/>
              <a:sym typeface="Tahoma"/>
            </a:endParaRPr>
          </a:p>
          <a:p>
            <a:pPr lvl="0" algn="l" rtl="0">
              <a:spcBef>
                <a:spcPts val="0"/>
              </a:spcBef>
              <a:buClr>
                <a:schemeClr val="dk1"/>
              </a:buClr>
              <a:buSzPct val="45833"/>
              <a:buFont typeface="Arial"/>
              <a:buNone/>
            </a:pPr>
            <a:r>
              <a:rPr lang="en" sz="2000" dirty="0" smtClean="0">
                <a:solidFill>
                  <a:srgbClr val="999999"/>
                </a:solidFill>
                <a:latin typeface="Tahoma"/>
                <a:ea typeface="Tahoma"/>
                <a:cs typeface="Tahoma"/>
                <a:sym typeface="Tahoma"/>
              </a:rPr>
              <a:t>Vorachart </a:t>
            </a:r>
            <a:r>
              <a:rPr lang="en" sz="2000" dirty="0">
                <a:solidFill>
                  <a:srgbClr val="999999"/>
                </a:solidFill>
                <a:latin typeface="Tahoma"/>
                <a:ea typeface="Tahoma"/>
                <a:cs typeface="Tahoma"/>
                <a:sym typeface="Tahoma"/>
              </a:rPr>
              <a:t>Tangkijngamwong	5404641440</a:t>
            </a:r>
          </a:p>
          <a:p>
            <a:pPr lvl="0" algn="l" rtl="0">
              <a:spcBef>
                <a:spcPts val="0"/>
              </a:spcBef>
              <a:buClr>
                <a:schemeClr val="dk1"/>
              </a:buClr>
              <a:buSzPct val="45833"/>
              <a:buFont typeface="Arial"/>
              <a:buNone/>
            </a:pPr>
            <a:r>
              <a:rPr lang="en" sz="2000" dirty="0">
                <a:solidFill>
                  <a:srgbClr val="999999"/>
                </a:solidFill>
                <a:latin typeface="Tahoma"/>
                <a:ea typeface="Tahoma"/>
                <a:cs typeface="Tahoma"/>
                <a:sym typeface="Tahoma"/>
              </a:rPr>
              <a:t>Nutt Mongkol 			5404640640</a:t>
            </a:r>
          </a:p>
          <a:p>
            <a:pPr lvl="0" algn="l" rtl="0">
              <a:spcBef>
                <a:spcPts val="0"/>
              </a:spcBef>
              <a:buClr>
                <a:schemeClr val="dk1"/>
              </a:buClr>
              <a:buSzPct val="45833"/>
              <a:buFont typeface="Arial"/>
              <a:buNone/>
            </a:pPr>
            <a:r>
              <a:rPr lang="en" sz="2000" dirty="0">
                <a:solidFill>
                  <a:srgbClr val="999999"/>
                </a:solidFill>
                <a:latin typeface="Tahoma"/>
                <a:ea typeface="Tahoma"/>
                <a:cs typeface="Tahoma"/>
                <a:sym typeface="Tahoma"/>
              </a:rPr>
              <a:t>Tanthai Sermsirimanont 	</a:t>
            </a:r>
            <a:r>
              <a:rPr lang="en" sz="2000" dirty="0" smtClean="0">
                <a:solidFill>
                  <a:srgbClr val="999999"/>
                </a:solidFill>
                <a:latin typeface="Tahoma"/>
                <a:ea typeface="Tahoma"/>
                <a:cs typeface="Tahoma"/>
                <a:sym typeface="Tahoma"/>
              </a:rPr>
              <a:t>5404641275</a:t>
            </a:r>
            <a:endParaRPr lang="en" sz="2000" dirty="0">
              <a:solidFill>
                <a:srgbClr val="999999"/>
              </a:solidFill>
              <a:latin typeface="Tahoma"/>
              <a:ea typeface="Tahoma"/>
              <a:cs typeface="Tahoma"/>
              <a:sym typeface="Tahoma"/>
            </a:endParaRPr>
          </a:p>
          <a:p>
            <a:pPr lvl="0" algn="l" rtl="0">
              <a:spcBef>
                <a:spcPts val="0"/>
              </a:spcBef>
              <a:buClr>
                <a:schemeClr val="dk1"/>
              </a:buClr>
              <a:buSzPct val="45833"/>
              <a:buFont typeface="Arial"/>
              <a:buNone/>
            </a:pPr>
            <a:r>
              <a:rPr lang="en" sz="2000" dirty="0">
                <a:solidFill>
                  <a:srgbClr val="999999"/>
                </a:solidFill>
                <a:latin typeface="Tahoma"/>
                <a:ea typeface="Tahoma"/>
                <a:cs typeface="Tahoma"/>
                <a:sym typeface="Tahoma"/>
              </a:rPr>
              <a:t>Surapat Klovuttisatien 		</a:t>
            </a:r>
            <a:r>
              <a:rPr lang="en" sz="2000" dirty="0" smtClean="0">
                <a:solidFill>
                  <a:srgbClr val="999999"/>
                </a:solidFill>
                <a:latin typeface="Tahoma"/>
                <a:ea typeface="Tahoma"/>
                <a:cs typeface="Tahoma"/>
                <a:sym typeface="Tahoma"/>
              </a:rPr>
              <a:t>5404641200</a:t>
            </a:r>
            <a:endParaRPr lang="en" sz="2000" dirty="0">
              <a:solidFill>
                <a:srgbClr val="999999"/>
              </a:solidFill>
              <a:latin typeface="Tahoma"/>
              <a:ea typeface="Tahoma"/>
              <a:cs typeface="Tahoma"/>
              <a:sym typeface="Tahoma"/>
            </a:endParaRPr>
          </a:p>
          <a:p>
            <a:pPr lvl="0" algn="l" rtl="0">
              <a:spcBef>
                <a:spcPts val="0"/>
              </a:spcBef>
              <a:buNone/>
            </a:pPr>
            <a:endParaRPr sz="2000" dirty="0">
              <a:solidFill>
                <a:srgbClr val="999999"/>
              </a:solidFill>
              <a:latin typeface="Tahoma"/>
              <a:ea typeface="Tahoma"/>
              <a:cs typeface="Tahoma"/>
              <a:sym typeface="Tahoma"/>
            </a:endParaRPr>
          </a:p>
        </p:txBody>
      </p:sp>
    </p:spTree>
  </p:cSld>
  <p:clrMapOvr>
    <a:masterClrMapping/>
  </p:clrMapOvr>
  <p:transition spd="slow">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Shape 49"/>
          <p:cNvSpPr txBox="1">
            <a:spLocks noGrp="1"/>
          </p:cNvSpPr>
          <p:nvPr>
            <p:ph type="ctrTitle"/>
          </p:nvPr>
        </p:nvSpPr>
        <p:spPr>
          <a:xfrm>
            <a:off x="0" y="64275"/>
            <a:ext cx="9144000" cy="1159799"/>
          </a:xfrm>
          <a:prstGeom prst="rect">
            <a:avLst/>
          </a:prstGeom>
          <a:solidFill>
            <a:srgbClr val="3D85C6"/>
          </a:solidFill>
        </p:spPr>
        <p:txBody>
          <a:bodyPr lIns="91425" tIns="91425" rIns="91425" bIns="91425" anchor="b" anchorCtr="0">
            <a:noAutofit/>
          </a:bodyPr>
          <a:lstStyle/>
          <a:p>
            <a:pPr algn="l">
              <a:spcBef>
                <a:spcPts val="0"/>
              </a:spcBef>
              <a:buNone/>
            </a:pPr>
            <a:r>
              <a:rPr lang="en" sz="6000">
                <a:solidFill>
                  <a:srgbClr val="F3F3F3"/>
                </a:solidFill>
              </a:rPr>
              <a:t>T</a:t>
            </a:r>
            <a:r>
              <a:rPr lang="en">
                <a:solidFill>
                  <a:srgbClr val="F3F3F3"/>
                </a:solidFill>
              </a:rPr>
              <a:t>able of Content</a:t>
            </a:r>
          </a:p>
        </p:txBody>
      </p:sp>
      <p:sp>
        <p:nvSpPr>
          <p:cNvPr id="50" name="Shape 50"/>
          <p:cNvSpPr txBox="1">
            <a:spLocks noGrp="1"/>
          </p:cNvSpPr>
          <p:nvPr>
            <p:ph type="subTitle" idx="1"/>
          </p:nvPr>
        </p:nvSpPr>
        <p:spPr>
          <a:xfrm>
            <a:off x="387575" y="1576025"/>
            <a:ext cx="5436599" cy="3237900"/>
          </a:xfrm>
          <a:prstGeom prst="rect">
            <a:avLst/>
          </a:prstGeom>
        </p:spPr>
        <p:txBody>
          <a:bodyPr lIns="91425" tIns="91425" rIns="91425" bIns="91425" anchor="t" anchorCtr="0">
            <a:noAutofit/>
          </a:bodyPr>
          <a:lstStyle/>
          <a:p>
            <a:pPr marL="457200" lvl="0" indent="-393700" algn="l" rtl="0">
              <a:spcBef>
                <a:spcPts val="0"/>
              </a:spcBef>
              <a:buClr>
                <a:schemeClr val="dk2"/>
              </a:buClr>
              <a:buSzPct val="100000"/>
              <a:buFont typeface="Arial"/>
              <a:buChar char="●"/>
            </a:pPr>
            <a:r>
              <a:rPr lang="en" sz="2600"/>
              <a:t>What is the Euro Crisis</a:t>
            </a:r>
          </a:p>
          <a:p>
            <a:pPr marL="457200" lvl="0" indent="-393700" algn="l" rtl="0">
              <a:spcBef>
                <a:spcPts val="0"/>
              </a:spcBef>
              <a:buClr>
                <a:schemeClr val="dk2"/>
              </a:buClr>
              <a:buSzPct val="100000"/>
              <a:buFont typeface="Arial"/>
              <a:buChar char="●"/>
            </a:pPr>
            <a:r>
              <a:rPr lang="en" sz="2600"/>
              <a:t>Key Issues (Myth &amp; Truth)</a:t>
            </a:r>
          </a:p>
          <a:p>
            <a:pPr marL="457200" lvl="0" indent="-393700" algn="l" rtl="0">
              <a:spcBef>
                <a:spcPts val="0"/>
              </a:spcBef>
              <a:buClr>
                <a:schemeClr val="dk2"/>
              </a:buClr>
              <a:buSzPct val="100000"/>
              <a:buFont typeface="Arial"/>
              <a:buChar char="●"/>
            </a:pPr>
            <a:r>
              <a:rPr lang="en" sz="2600"/>
              <a:t>What have been done so far</a:t>
            </a:r>
          </a:p>
          <a:p>
            <a:pPr marL="457200" lvl="0" indent="-393700" algn="l" rtl="0">
              <a:spcBef>
                <a:spcPts val="0"/>
              </a:spcBef>
              <a:buClr>
                <a:schemeClr val="dk2"/>
              </a:buClr>
              <a:buSzPct val="100000"/>
              <a:buFont typeface="Arial"/>
              <a:buChar char="●"/>
            </a:pPr>
            <a:r>
              <a:rPr lang="en" sz="2600"/>
              <a:t>Critique on Course of Action</a:t>
            </a:r>
          </a:p>
          <a:p>
            <a:pPr marL="457200" lvl="0" indent="-393700" algn="l" rtl="0">
              <a:spcBef>
                <a:spcPts val="0"/>
              </a:spcBef>
              <a:buClr>
                <a:schemeClr val="dk2"/>
              </a:buClr>
              <a:buSzPct val="100000"/>
              <a:buFont typeface="Arial"/>
              <a:buChar char="●"/>
            </a:pPr>
            <a:r>
              <a:rPr lang="en" sz="2600"/>
              <a:t>What could have been done to revert the situation</a:t>
            </a:r>
          </a:p>
          <a:p>
            <a:pPr marL="457200" lvl="0" indent="-393700" algn="l" rtl="0">
              <a:spcBef>
                <a:spcPts val="0"/>
              </a:spcBef>
              <a:buClr>
                <a:schemeClr val="dk2"/>
              </a:buClr>
              <a:buSzPct val="100000"/>
              <a:buFont typeface="Arial"/>
              <a:buChar char="●"/>
            </a:pPr>
            <a:r>
              <a:rPr lang="en" sz="2600"/>
              <a:t>Conclusion</a:t>
            </a:r>
          </a:p>
        </p:txBody>
      </p:sp>
      <p:pic>
        <p:nvPicPr>
          <p:cNvPr id="51" name="Shape 51"/>
          <p:cNvPicPr preferRelativeResize="0"/>
          <p:nvPr/>
        </p:nvPicPr>
        <p:blipFill>
          <a:blip r:embed="rId3">
            <a:alphaModFix/>
          </a:blip>
          <a:stretch>
            <a:fillRect/>
          </a:stretch>
        </p:blipFill>
        <p:spPr>
          <a:xfrm>
            <a:off x="5747975" y="1385825"/>
            <a:ext cx="2710232" cy="3618299"/>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sp>
        <p:nvSpPr>
          <p:cNvPr id="56" name="Shape 56"/>
          <p:cNvSpPr txBox="1">
            <a:spLocks noGrp="1"/>
          </p:cNvSpPr>
          <p:nvPr>
            <p:ph type="ctrTitle"/>
          </p:nvPr>
        </p:nvSpPr>
        <p:spPr>
          <a:xfrm>
            <a:off x="0" y="40925"/>
            <a:ext cx="9144000" cy="1063200"/>
          </a:xfrm>
          <a:prstGeom prst="rect">
            <a:avLst/>
          </a:prstGeom>
          <a:solidFill>
            <a:srgbClr val="3D85C6"/>
          </a:solidFill>
        </p:spPr>
        <p:txBody>
          <a:bodyPr lIns="91425" tIns="91425" rIns="91425" bIns="91425" anchor="b" anchorCtr="0">
            <a:noAutofit/>
          </a:bodyPr>
          <a:lstStyle/>
          <a:p>
            <a:pPr>
              <a:spcBef>
                <a:spcPts val="0"/>
              </a:spcBef>
              <a:buNone/>
            </a:pPr>
            <a:r>
              <a:rPr lang="en">
                <a:solidFill>
                  <a:srgbClr val="EFEFEF"/>
                </a:solidFill>
              </a:rPr>
              <a:t>What is the Euro Crisis ? </a:t>
            </a:r>
          </a:p>
        </p:txBody>
      </p:sp>
      <p:pic>
        <p:nvPicPr>
          <p:cNvPr id="57" name="Shape 57"/>
          <p:cNvPicPr preferRelativeResize="0"/>
          <p:nvPr/>
        </p:nvPicPr>
        <p:blipFill>
          <a:blip r:embed="rId3">
            <a:alphaModFix/>
          </a:blip>
          <a:stretch>
            <a:fillRect/>
          </a:stretch>
        </p:blipFill>
        <p:spPr>
          <a:xfrm>
            <a:off x="358400" y="1143000"/>
            <a:ext cx="4867275" cy="3855375"/>
          </a:xfrm>
          <a:prstGeom prst="rect">
            <a:avLst/>
          </a:prstGeom>
          <a:noFill/>
          <a:ln>
            <a:noFill/>
          </a:ln>
        </p:spPr>
      </p:pic>
      <p:sp>
        <p:nvSpPr>
          <p:cNvPr id="58" name="Shape 58"/>
          <p:cNvSpPr txBox="1">
            <a:spLocks noGrp="1"/>
          </p:cNvSpPr>
          <p:nvPr>
            <p:ph type="subTitle" idx="1"/>
          </p:nvPr>
        </p:nvSpPr>
        <p:spPr>
          <a:xfrm>
            <a:off x="4959450" y="1423000"/>
            <a:ext cx="4116900" cy="3400799"/>
          </a:xfrm>
          <a:prstGeom prst="rect">
            <a:avLst/>
          </a:prstGeom>
        </p:spPr>
        <p:txBody>
          <a:bodyPr lIns="91425" tIns="91425" rIns="91425" bIns="91425" anchor="t" anchorCtr="0">
            <a:noAutofit/>
          </a:bodyPr>
          <a:lstStyle/>
          <a:p>
            <a:pPr>
              <a:lnSpc>
                <a:spcPct val="115000"/>
              </a:lnSpc>
              <a:spcBef>
                <a:spcPts val="0"/>
              </a:spcBef>
              <a:buNone/>
            </a:pPr>
            <a:r>
              <a:rPr lang="en" sz="2400"/>
              <a:t>A period of time where several European countries faced the collapse of their financial institutions, high government debt, and rapidly rising bond yield spreads in government securities</a:t>
            </a:r>
          </a:p>
        </p:txBody>
      </p:sp>
      <p:sp>
        <p:nvSpPr>
          <p:cNvPr id="59" name="Shape 59"/>
          <p:cNvSpPr/>
          <p:nvPr/>
        </p:nvSpPr>
        <p:spPr>
          <a:xfrm>
            <a:off x="3303100" y="4320175"/>
            <a:ext cx="804000" cy="435900"/>
          </a:xfrm>
          <a:prstGeom prst="ellipse">
            <a:avLst/>
          </a:prstGeom>
          <a:noFill/>
          <a:ln w="19050" cap="flat">
            <a:solidFill>
              <a:srgbClr val="FF0000"/>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60" name="Shape 60"/>
          <p:cNvSpPr/>
          <p:nvPr/>
        </p:nvSpPr>
        <p:spPr>
          <a:xfrm>
            <a:off x="271225" y="3898475"/>
            <a:ext cx="1394699" cy="857400"/>
          </a:xfrm>
          <a:prstGeom prst="ellipse">
            <a:avLst/>
          </a:prstGeom>
          <a:noFill/>
          <a:ln w="19050" cap="flat">
            <a:solidFill>
              <a:srgbClr val="FF0000"/>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61" name="Shape 61"/>
          <p:cNvSpPr/>
          <p:nvPr/>
        </p:nvSpPr>
        <p:spPr>
          <a:xfrm>
            <a:off x="1516925" y="3462575"/>
            <a:ext cx="804000" cy="435900"/>
          </a:xfrm>
          <a:prstGeom prst="ellipse">
            <a:avLst/>
          </a:prstGeom>
          <a:noFill/>
          <a:ln w="19050" cap="flat">
            <a:solidFill>
              <a:srgbClr val="FF0000"/>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62" name="Shape 62"/>
          <p:cNvSpPr/>
          <p:nvPr/>
        </p:nvSpPr>
        <p:spPr>
          <a:xfrm>
            <a:off x="2375100" y="2828425"/>
            <a:ext cx="647100" cy="715499"/>
          </a:xfrm>
          <a:prstGeom prst="ellipse">
            <a:avLst/>
          </a:prstGeom>
          <a:noFill/>
          <a:ln w="19050" cap="flat">
            <a:solidFill>
              <a:srgbClr val="FF0000"/>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63" name="Shape 63"/>
          <p:cNvSpPr/>
          <p:nvPr/>
        </p:nvSpPr>
        <p:spPr>
          <a:xfrm>
            <a:off x="4508825" y="4659100"/>
            <a:ext cx="804000" cy="435900"/>
          </a:xfrm>
          <a:prstGeom prst="ellipse">
            <a:avLst/>
          </a:prstGeom>
          <a:noFill/>
          <a:ln w="19050" cap="flat">
            <a:solidFill>
              <a:srgbClr val="FF0000"/>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Tree>
  </p:cSld>
  <p:clrMapOvr>
    <a:masterClrMapping/>
  </p:clrMapOvr>
  <p:transition spd="slow">
    <p:cu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pic>
        <p:nvPicPr>
          <p:cNvPr id="68" name="Shape 68"/>
          <p:cNvPicPr preferRelativeResize="0"/>
          <p:nvPr/>
        </p:nvPicPr>
        <p:blipFill>
          <a:blip r:embed="rId3">
            <a:alphaModFix/>
          </a:blip>
          <a:stretch>
            <a:fillRect/>
          </a:stretch>
        </p:blipFill>
        <p:spPr>
          <a:xfrm>
            <a:off x="271225" y="571400"/>
            <a:ext cx="8669350" cy="4457675"/>
          </a:xfrm>
          <a:prstGeom prst="rect">
            <a:avLst/>
          </a:prstGeom>
          <a:noFill/>
          <a:ln>
            <a:noFill/>
          </a:ln>
        </p:spPr>
      </p:pic>
      <p:sp>
        <p:nvSpPr>
          <p:cNvPr id="69" name="Shape 69"/>
          <p:cNvSpPr txBox="1"/>
          <p:nvPr/>
        </p:nvSpPr>
        <p:spPr>
          <a:xfrm>
            <a:off x="0" y="66475"/>
            <a:ext cx="9144000" cy="590100"/>
          </a:xfrm>
          <a:prstGeom prst="rect">
            <a:avLst/>
          </a:prstGeom>
          <a:solidFill>
            <a:srgbClr val="3D85C6"/>
          </a:solidFill>
          <a:ln>
            <a:noFill/>
          </a:ln>
        </p:spPr>
        <p:txBody>
          <a:bodyPr lIns="91425" tIns="91425" rIns="91425" bIns="91425" anchor="t" anchorCtr="0">
            <a:noAutofit/>
          </a:bodyPr>
          <a:lstStyle/>
          <a:p>
            <a:pPr algn="ctr">
              <a:spcBef>
                <a:spcPts val="0"/>
              </a:spcBef>
              <a:buNone/>
            </a:pPr>
            <a:r>
              <a:rPr lang="en" sz="3000">
                <a:solidFill>
                  <a:srgbClr val="FFFFFF"/>
                </a:solidFill>
              </a:rPr>
              <a:t>Unemployment Compared to the World Economies</a:t>
            </a:r>
          </a:p>
        </p:txBody>
      </p:sp>
      <p:sp>
        <p:nvSpPr>
          <p:cNvPr id="70" name="Shape 70"/>
          <p:cNvSpPr/>
          <p:nvPr/>
        </p:nvSpPr>
        <p:spPr>
          <a:xfrm>
            <a:off x="0" y="4978800"/>
            <a:ext cx="9144000" cy="98099"/>
          </a:xfrm>
          <a:prstGeom prst="rect">
            <a:avLst/>
          </a:prstGeom>
          <a:solidFill>
            <a:srgbClr val="3D85C6"/>
          </a:solidFill>
          <a:ln>
            <a:noFill/>
          </a:ln>
        </p:spPr>
        <p:txBody>
          <a:bodyPr lIns="91425" tIns="91425" rIns="91425" bIns="91425" anchor="ctr" anchorCtr="0">
            <a:noAutofit/>
          </a:bodyPr>
          <a:lstStyle/>
          <a:p>
            <a:pPr>
              <a:spcBef>
                <a:spcPts val="0"/>
              </a:spcBef>
              <a:buNone/>
            </a:pPr>
            <a:endParaRPr/>
          </a:p>
        </p:txBody>
      </p:sp>
    </p:spTree>
  </p:cSld>
  <p:clrMapOvr>
    <a:masterClrMapping/>
  </p:clrMapOvr>
  <p:transition spd="slow">
    <p:cu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pic>
        <p:nvPicPr>
          <p:cNvPr id="75" name="Shape 75"/>
          <p:cNvPicPr preferRelativeResize="0"/>
          <p:nvPr/>
        </p:nvPicPr>
        <p:blipFill>
          <a:blip r:embed="rId3">
            <a:alphaModFix/>
          </a:blip>
          <a:stretch>
            <a:fillRect/>
          </a:stretch>
        </p:blipFill>
        <p:spPr>
          <a:xfrm>
            <a:off x="0" y="733425"/>
            <a:ext cx="9143999" cy="4410075"/>
          </a:xfrm>
          <a:prstGeom prst="rect">
            <a:avLst/>
          </a:prstGeom>
          <a:noFill/>
          <a:ln>
            <a:noFill/>
          </a:ln>
        </p:spPr>
      </p:pic>
      <p:sp>
        <p:nvSpPr>
          <p:cNvPr id="76" name="Shape 76"/>
          <p:cNvSpPr txBox="1"/>
          <p:nvPr/>
        </p:nvSpPr>
        <p:spPr>
          <a:xfrm>
            <a:off x="0" y="170175"/>
            <a:ext cx="9144000" cy="611699"/>
          </a:xfrm>
          <a:prstGeom prst="rect">
            <a:avLst/>
          </a:prstGeom>
          <a:solidFill>
            <a:srgbClr val="3D85C6"/>
          </a:solidFill>
          <a:ln>
            <a:noFill/>
          </a:ln>
        </p:spPr>
        <p:txBody>
          <a:bodyPr lIns="91425" tIns="91425" rIns="91425" bIns="91425" anchor="t" anchorCtr="0">
            <a:noAutofit/>
          </a:bodyPr>
          <a:lstStyle/>
          <a:p>
            <a:pPr algn="ctr">
              <a:spcBef>
                <a:spcPts val="0"/>
              </a:spcBef>
              <a:buNone/>
            </a:pPr>
            <a:r>
              <a:rPr lang="en" sz="3000">
                <a:solidFill>
                  <a:srgbClr val="FFFFFF"/>
                </a:solidFill>
              </a:rPr>
              <a:t>Unemployment in Europe</a:t>
            </a:r>
          </a:p>
        </p:txBody>
      </p:sp>
    </p:spTree>
  </p:cSld>
  <p:clrMapOvr>
    <a:masterClrMapping/>
  </p:clrMapOvr>
  <p:transition spd="slow">
    <p:cu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pic>
        <p:nvPicPr>
          <p:cNvPr id="81" name="Shape 81"/>
          <p:cNvPicPr preferRelativeResize="0"/>
          <p:nvPr/>
        </p:nvPicPr>
        <p:blipFill>
          <a:blip r:embed="rId3">
            <a:alphaModFix/>
          </a:blip>
          <a:stretch>
            <a:fillRect/>
          </a:stretch>
        </p:blipFill>
        <p:spPr>
          <a:xfrm>
            <a:off x="0" y="752475"/>
            <a:ext cx="9144000" cy="4391025"/>
          </a:xfrm>
          <a:prstGeom prst="rect">
            <a:avLst/>
          </a:prstGeom>
          <a:noFill/>
          <a:ln>
            <a:noFill/>
          </a:ln>
        </p:spPr>
      </p:pic>
      <p:sp>
        <p:nvSpPr>
          <p:cNvPr id="82" name="Shape 82"/>
          <p:cNvSpPr txBox="1"/>
          <p:nvPr/>
        </p:nvSpPr>
        <p:spPr>
          <a:xfrm>
            <a:off x="0" y="116225"/>
            <a:ext cx="9144000" cy="636299"/>
          </a:xfrm>
          <a:prstGeom prst="rect">
            <a:avLst/>
          </a:prstGeom>
          <a:solidFill>
            <a:srgbClr val="3D85C6"/>
          </a:solidFill>
          <a:ln>
            <a:noFill/>
          </a:ln>
        </p:spPr>
        <p:txBody>
          <a:bodyPr lIns="91425" tIns="91425" rIns="91425" bIns="91425" anchor="t" anchorCtr="0">
            <a:noAutofit/>
          </a:bodyPr>
          <a:lstStyle/>
          <a:p>
            <a:pPr algn="ctr">
              <a:spcBef>
                <a:spcPts val="0"/>
              </a:spcBef>
              <a:buNone/>
            </a:pPr>
            <a:r>
              <a:rPr lang="en" sz="3000">
                <a:solidFill>
                  <a:srgbClr val="FFFFFF"/>
                </a:solidFill>
              </a:rPr>
              <a:t>Annual GDP growth</a:t>
            </a:r>
          </a:p>
        </p:txBody>
      </p:sp>
    </p:spTree>
  </p:cSld>
  <p:clrMapOvr>
    <a:masterClrMapping/>
  </p:clrMapOvr>
  <p:transition spd="slow">
    <p:cu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pic>
        <p:nvPicPr>
          <p:cNvPr id="87" name="Shape 87"/>
          <p:cNvPicPr preferRelativeResize="0"/>
          <p:nvPr/>
        </p:nvPicPr>
        <p:blipFill>
          <a:blip r:embed="rId3">
            <a:alphaModFix/>
          </a:blip>
          <a:stretch>
            <a:fillRect/>
          </a:stretch>
        </p:blipFill>
        <p:spPr>
          <a:xfrm>
            <a:off x="2066425" y="994694"/>
            <a:ext cx="4806425" cy="3687800"/>
          </a:xfrm>
          <a:prstGeom prst="rect">
            <a:avLst/>
          </a:prstGeom>
          <a:noFill/>
          <a:ln>
            <a:noFill/>
          </a:ln>
        </p:spPr>
      </p:pic>
      <p:sp>
        <p:nvSpPr>
          <p:cNvPr id="88" name="Shape 88"/>
          <p:cNvSpPr txBox="1">
            <a:spLocks noGrp="1"/>
          </p:cNvSpPr>
          <p:nvPr>
            <p:ph type="ctrTitle"/>
          </p:nvPr>
        </p:nvSpPr>
        <p:spPr>
          <a:xfrm>
            <a:off x="0" y="361000"/>
            <a:ext cx="9144000" cy="952800"/>
          </a:xfrm>
          <a:prstGeom prst="rect">
            <a:avLst/>
          </a:prstGeom>
          <a:solidFill>
            <a:srgbClr val="3D85C6"/>
          </a:solidFill>
        </p:spPr>
        <p:txBody>
          <a:bodyPr lIns="91425" tIns="91425" rIns="91425" bIns="91425" anchor="b" anchorCtr="0">
            <a:noAutofit/>
          </a:bodyPr>
          <a:lstStyle/>
          <a:p>
            <a:pPr lvl="0" rtl="0">
              <a:spcBef>
                <a:spcPts val="0"/>
              </a:spcBef>
              <a:buNone/>
            </a:pPr>
            <a:r>
              <a:rPr lang="en">
                <a:solidFill>
                  <a:srgbClr val="FFFFFF"/>
                </a:solidFill>
              </a:rPr>
              <a:t>Key Issues</a:t>
            </a:r>
          </a:p>
        </p:txBody>
      </p:sp>
    </p:spTree>
  </p:cSld>
  <p:clrMapOvr>
    <a:masterClrMapping/>
  </p:clrMapOvr>
  <p:transition spd="slow">
    <p:cu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pic>
        <p:nvPicPr>
          <p:cNvPr id="93" name="Shape 93"/>
          <p:cNvPicPr preferRelativeResize="0"/>
          <p:nvPr/>
        </p:nvPicPr>
        <p:blipFill>
          <a:blip r:embed="rId3">
            <a:alphaModFix/>
          </a:blip>
          <a:stretch>
            <a:fillRect/>
          </a:stretch>
        </p:blipFill>
        <p:spPr>
          <a:xfrm>
            <a:off x="441825" y="3148100"/>
            <a:ext cx="1480100" cy="1850125"/>
          </a:xfrm>
          <a:prstGeom prst="rect">
            <a:avLst/>
          </a:prstGeom>
          <a:noFill/>
          <a:ln>
            <a:noFill/>
          </a:ln>
        </p:spPr>
      </p:pic>
      <p:sp>
        <p:nvSpPr>
          <p:cNvPr id="94" name="Shape 94"/>
          <p:cNvSpPr txBox="1">
            <a:spLocks noGrp="1"/>
          </p:cNvSpPr>
          <p:nvPr>
            <p:ph type="ctrTitle"/>
          </p:nvPr>
        </p:nvSpPr>
        <p:spPr>
          <a:xfrm>
            <a:off x="-4525" y="3439650"/>
            <a:ext cx="9144000" cy="1159799"/>
          </a:xfrm>
          <a:prstGeom prst="rect">
            <a:avLst/>
          </a:prstGeom>
        </p:spPr>
        <p:txBody>
          <a:bodyPr lIns="91425" tIns="91425" rIns="91425" bIns="91425" anchor="b" anchorCtr="0">
            <a:noAutofit/>
          </a:bodyPr>
          <a:lstStyle/>
          <a:p>
            <a:pPr lvl="0">
              <a:spcBef>
                <a:spcPts val="0"/>
              </a:spcBef>
              <a:buNone/>
            </a:pPr>
            <a:r>
              <a:rPr lang="en">
                <a:solidFill>
                  <a:srgbClr val="3D85C6"/>
                </a:solidFill>
              </a:rPr>
              <a:t>Fiscal Policy Myth</a:t>
            </a:r>
          </a:p>
        </p:txBody>
      </p:sp>
      <p:pic>
        <p:nvPicPr>
          <p:cNvPr id="95" name="Shape 95"/>
          <p:cNvPicPr preferRelativeResize="0"/>
          <p:nvPr/>
        </p:nvPicPr>
        <p:blipFill>
          <a:blip r:embed="rId4">
            <a:alphaModFix/>
          </a:blip>
          <a:stretch>
            <a:fillRect/>
          </a:stretch>
        </p:blipFill>
        <p:spPr>
          <a:xfrm>
            <a:off x="0" y="0"/>
            <a:ext cx="2857500" cy="2857500"/>
          </a:xfrm>
          <a:prstGeom prst="rect">
            <a:avLst/>
          </a:prstGeom>
          <a:noFill/>
          <a:ln>
            <a:noFill/>
          </a:ln>
        </p:spPr>
      </p:pic>
      <p:sp>
        <p:nvSpPr>
          <p:cNvPr id="96" name="Shape 96"/>
          <p:cNvSpPr txBox="1">
            <a:spLocks noGrp="1"/>
          </p:cNvSpPr>
          <p:nvPr>
            <p:ph type="subTitle" idx="1"/>
          </p:nvPr>
        </p:nvSpPr>
        <p:spPr>
          <a:xfrm>
            <a:off x="2780000" y="135600"/>
            <a:ext cx="6204600" cy="3099600"/>
          </a:xfrm>
          <a:prstGeom prst="rect">
            <a:avLst/>
          </a:prstGeom>
        </p:spPr>
        <p:txBody>
          <a:bodyPr lIns="91425" tIns="91425" rIns="91425" bIns="91425" anchor="t" anchorCtr="0">
            <a:noAutofit/>
          </a:bodyPr>
          <a:lstStyle/>
          <a:p>
            <a:pPr marL="457200" lvl="0" indent="-406400" algn="l" rtl="0">
              <a:spcBef>
                <a:spcPts val="0"/>
              </a:spcBef>
              <a:buClr>
                <a:schemeClr val="dk2"/>
              </a:buClr>
              <a:buSzPct val="100000"/>
              <a:buFont typeface="Arial"/>
              <a:buChar char="●"/>
            </a:pPr>
            <a:r>
              <a:rPr lang="en" sz="2800"/>
              <a:t>Nothing wrong with initial design of the Eurozone</a:t>
            </a:r>
          </a:p>
          <a:p>
            <a:pPr marL="457200" lvl="0" indent="-406400" algn="l" rtl="0">
              <a:spcBef>
                <a:spcPts val="0"/>
              </a:spcBef>
              <a:buClr>
                <a:schemeClr val="dk2"/>
              </a:buClr>
              <a:buSzPct val="100000"/>
              <a:buFont typeface="Arial"/>
              <a:buChar char="●"/>
            </a:pPr>
            <a:r>
              <a:rPr lang="en" sz="2800"/>
              <a:t>Countries not respecting fiscal policy in the Stability and Growth Pact </a:t>
            </a:r>
          </a:p>
          <a:p>
            <a:pPr marL="457200" lvl="0" indent="-406400" algn="l" rtl="0">
              <a:spcBef>
                <a:spcPts val="0"/>
              </a:spcBef>
              <a:buClr>
                <a:schemeClr val="dk2"/>
              </a:buClr>
              <a:buSzPct val="100000"/>
              <a:buFont typeface="Arial"/>
              <a:buChar char="●"/>
            </a:pPr>
            <a:r>
              <a:rPr lang="en" sz="2800"/>
              <a:t>This created the Sovereign Debt Crisis</a:t>
            </a:r>
          </a:p>
        </p:txBody>
      </p:sp>
    </p:spTree>
  </p:cSld>
  <p:clrMapOvr>
    <a:masterClrMapping/>
  </p:clrMapOvr>
  <p:transition spd="slow">
    <p:cu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Shape 101"/>
          <p:cNvSpPr txBox="1">
            <a:spLocks noGrp="1"/>
          </p:cNvSpPr>
          <p:nvPr>
            <p:ph type="title"/>
          </p:nvPr>
        </p:nvSpPr>
        <p:spPr>
          <a:xfrm>
            <a:off x="0" y="0"/>
            <a:ext cx="9144000" cy="930000"/>
          </a:xfrm>
          <a:prstGeom prst="rect">
            <a:avLst/>
          </a:prstGeom>
          <a:solidFill>
            <a:srgbClr val="3D85C6"/>
          </a:solidFill>
        </p:spPr>
        <p:txBody>
          <a:bodyPr lIns="91425" tIns="91425" rIns="91425" bIns="91425" anchor="b" anchorCtr="0">
            <a:noAutofit/>
          </a:bodyPr>
          <a:lstStyle/>
          <a:p>
            <a:pPr algn="ctr">
              <a:spcBef>
                <a:spcPts val="0"/>
              </a:spcBef>
              <a:buNone/>
            </a:pPr>
            <a:r>
              <a:rPr lang="en">
                <a:solidFill>
                  <a:srgbClr val="FFFFFF"/>
                </a:solidFill>
              </a:rPr>
              <a:t>Fiscal Policy Myth</a:t>
            </a:r>
          </a:p>
        </p:txBody>
      </p:sp>
      <p:sp>
        <p:nvSpPr>
          <p:cNvPr id="102" name="Shape 102"/>
          <p:cNvSpPr txBox="1">
            <a:spLocks noGrp="1"/>
          </p:cNvSpPr>
          <p:nvPr>
            <p:ph type="body" idx="1"/>
          </p:nvPr>
        </p:nvSpPr>
        <p:spPr>
          <a:xfrm>
            <a:off x="40675" y="1009750"/>
            <a:ext cx="5185800" cy="4075500"/>
          </a:xfrm>
          <a:prstGeom prst="rect">
            <a:avLst/>
          </a:prstGeom>
        </p:spPr>
        <p:txBody>
          <a:bodyPr lIns="91425" tIns="91425" rIns="91425" bIns="91425" anchor="t" anchorCtr="0">
            <a:noAutofit/>
          </a:bodyPr>
          <a:lstStyle/>
          <a:p>
            <a:pPr marL="457200" lvl="0" indent="-368300" rtl="0">
              <a:spcBef>
                <a:spcPts val="0"/>
              </a:spcBef>
              <a:buClr>
                <a:schemeClr val="dk1"/>
              </a:buClr>
              <a:buSzPct val="100000"/>
              <a:buFont typeface="Arial"/>
              <a:buChar char="●"/>
            </a:pPr>
            <a:r>
              <a:rPr lang="en" sz="2200"/>
              <a:t>In 2003-2004 Germany/France did not respect the pact.</a:t>
            </a:r>
          </a:p>
          <a:p>
            <a:pPr marL="457200" lvl="0" indent="-368300" rtl="0">
              <a:spcBef>
                <a:spcPts val="0"/>
              </a:spcBef>
              <a:buClr>
                <a:schemeClr val="dk1"/>
              </a:buClr>
              <a:buSzPct val="100000"/>
              <a:buFont typeface="Arial"/>
              <a:buChar char="●"/>
            </a:pPr>
            <a:r>
              <a:rPr lang="en" sz="2200"/>
              <a:t>Spain and Ireland respected fully until 2007</a:t>
            </a:r>
          </a:p>
          <a:p>
            <a:pPr lvl="0" rtl="0">
              <a:spcBef>
                <a:spcPts val="0"/>
              </a:spcBef>
              <a:buNone/>
            </a:pPr>
            <a:endParaRPr sz="2200"/>
          </a:p>
          <a:p>
            <a:pPr marL="457200" lvl="0" indent="-368300">
              <a:spcBef>
                <a:spcPts val="0"/>
              </a:spcBef>
              <a:buClr>
                <a:schemeClr val="dk1"/>
              </a:buClr>
              <a:buSzPct val="100000"/>
              <a:buFont typeface="Arial"/>
              <a:buChar char="●"/>
            </a:pPr>
            <a:r>
              <a:rPr lang="en" sz="2200"/>
              <a:t>No uniform increase in overall government debt during the first years of the common currency in the countries that are now unders sovereign stress.</a:t>
            </a:r>
          </a:p>
        </p:txBody>
      </p:sp>
      <p:pic>
        <p:nvPicPr>
          <p:cNvPr id="103" name="Shape 103"/>
          <p:cNvPicPr preferRelativeResize="0"/>
          <p:nvPr/>
        </p:nvPicPr>
        <p:blipFill>
          <a:blip r:embed="rId3">
            <a:alphaModFix/>
          </a:blip>
          <a:stretch>
            <a:fillRect/>
          </a:stretch>
        </p:blipFill>
        <p:spPr>
          <a:xfrm>
            <a:off x="5319950" y="1009750"/>
            <a:ext cx="3525300" cy="1815424"/>
          </a:xfrm>
          <a:prstGeom prst="rect">
            <a:avLst/>
          </a:prstGeom>
          <a:noFill/>
          <a:ln>
            <a:noFill/>
          </a:ln>
        </p:spPr>
      </p:pic>
      <p:pic>
        <p:nvPicPr>
          <p:cNvPr id="104" name="Shape 104"/>
          <p:cNvPicPr preferRelativeResize="0"/>
          <p:nvPr/>
        </p:nvPicPr>
        <p:blipFill>
          <a:blip r:embed="rId4">
            <a:alphaModFix/>
          </a:blip>
          <a:stretch>
            <a:fillRect/>
          </a:stretch>
        </p:blipFill>
        <p:spPr>
          <a:xfrm>
            <a:off x="5296450" y="2960975"/>
            <a:ext cx="3525299" cy="19050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Shape 109"/>
          <p:cNvSpPr txBox="1">
            <a:spLocks noGrp="1"/>
          </p:cNvSpPr>
          <p:nvPr>
            <p:ph type="title"/>
          </p:nvPr>
        </p:nvSpPr>
        <p:spPr>
          <a:xfrm>
            <a:off x="0" y="39775"/>
            <a:ext cx="9144000" cy="857400"/>
          </a:xfrm>
          <a:prstGeom prst="rect">
            <a:avLst/>
          </a:prstGeom>
          <a:solidFill>
            <a:srgbClr val="3D85C6"/>
          </a:solidFill>
        </p:spPr>
        <p:txBody>
          <a:bodyPr lIns="91425" tIns="91425" rIns="91425" bIns="91425" anchor="b" anchorCtr="0">
            <a:noAutofit/>
          </a:bodyPr>
          <a:lstStyle/>
          <a:p>
            <a:pPr algn="ctr">
              <a:spcBef>
                <a:spcPts val="0"/>
              </a:spcBef>
              <a:buNone/>
            </a:pPr>
            <a:r>
              <a:rPr lang="en">
                <a:solidFill>
                  <a:srgbClr val="FFFFFF"/>
                </a:solidFill>
              </a:rPr>
              <a:t>Private Debt</a:t>
            </a:r>
          </a:p>
        </p:txBody>
      </p:sp>
      <p:sp>
        <p:nvSpPr>
          <p:cNvPr id="110" name="Shape 110"/>
          <p:cNvSpPr txBox="1">
            <a:spLocks noGrp="1"/>
          </p:cNvSpPr>
          <p:nvPr>
            <p:ph type="body" idx="1"/>
          </p:nvPr>
        </p:nvSpPr>
        <p:spPr>
          <a:xfrm>
            <a:off x="191300" y="772775"/>
            <a:ext cx="8229600" cy="789299"/>
          </a:xfrm>
          <a:prstGeom prst="rect">
            <a:avLst/>
          </a:prstGeom>
        </p:spPr>
        <p:txBody>
          <a:bodyPr lIns="91425" tIns="91425" rIns="91425" bIns="91425" anchor="t" anchorCtr="0">
            <a:noAutofit/>
          </a:bodyPr>
          <a:lstStyle/>
          <a:p>
            <a:pPr rtl="0">
              <a:spcBef>
                <a:spcPts val="0"/>
              </a:spcBef>
              <a:buNone/>
            </a:pPr>
            <a:r>
              <a:rPr lang="en" sz="2400"/>
              <a:t>Private sector expenditures, which were in turn financed by banking sectors of lending countries</a:t>
            </a:r>
          </a:p>
          <a:p>
            <a:pPr>
              <a:spcBef>
                <a:spcPts val="0"/>
              </a:spcBef>
              <a:buNone/>
            </a:pPr>
            <a:endParaRPr sz="2400">
              <a:solidFill>
                <a:srgbClr val="FFFFFF"/>
              </a:solidFill>
            </a:endParaRPr>
          </a:p>
        </p:txBody>
      </p:sp>
      <p:pic>
        <p:nvPicPr>
          <p:cNvPr id="111" name="Shape 111"/>
          <p:cNvPicPr preferRelativeResize="0"/>
          <p:nvPr/>
        </p:nvPicPr>
        <p:blipFill rotWithShape="1">
          <a:blip r:embed="rId3">
            <a:alphaModFix/>
          </a:blip>
          <a:srcRect l="1908" t="13732" r="3591" b="13572"/>
          <a:stretch/>
        </p:blipFill>
        <p:spPr>
          <a:xfrm>
            <a:off x="625062" y="1808424"/>
            <a:ext cx="7362074" cy="3185524"/>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Shape 116"/>
          <p:cNvSpPr txBox="1">
            <a:spLocks noGrp="1"/>
          </p:cNvSpPr>
          <p:nvPr>
            <p:ph type="ctrTitle"/>
          </p:nvPr>
        </p:nvSpPr>
        <p:spPr>
          <a:xfrm>
            <a:off x="398850" y="2099875"/>
            <a:ext cx="8217299" cy="1159799"/>
          </a:xfrm>
          <a:prstGeom prst="rect">
            <a:avLst/>
          </a:prstGeom>
        </p:spPr>
        <p:txBody>
          <a:bodyPr lIns="91425" tIns="91425" rIns="91425" bIns="91425" anchor="b" anchorCtr="0">
            <a:noAutofit/>
          </a:bodyPr>
          <a:lstStyle/>
          <a:p>
            <a:pPr>
              <a:spcBef>
                <a:spcPts val="0"/>
              </a:spcBef>
              <a:buNone/>
            </a:pPr>
            <a:r>
              <a:rPr lang="en" sz="9000">
                <a:solidFill>
                  <a:srgbClr val="3D85C6"/>
                </a:solidFill>
              </a:rPr>
              <a:t>What is Real ?</a:t>
            </a:r>
          </a:p>
        </p:txBody>
      </p:sp>
    </p:spTree>
  </p:cSld>
  <p:clrMapOvr>
    <a:masterClrMapping/>
  </p:clrMapOvr>
  <p:transition spd="slow">
    <p:cu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Shape 121"/>
          <p:cNvSpPr txBox="1">
            <a:spLocks noGrp="1"/>
          </p:cNvSpPr>
          <p:nvPr>
            <p:ph type="title"/>
          </p:nvPr>
        </p:nvSpPr>
        <p:spPr>
          <a:xfrm>
            <a:off x="0" y="205975"/>
            <a:ext cx="9144000" cy="857400"/>
          </a:xfrm>
          <a:prstGeom prst="rect">
            <a:avLst/>
          </a:prstGeom>
          <a:solidFill>
            <a:srgbClr val="3D85C6"/>
          </a:solidFill>
        </p:spPr>
        <p:txBody>
          <a:bodyPr lIns="91425" tIns="91425" rIns="91425" bIns="91425" anchor="b" anchorCtr="0">
            <a:noAutofit/>
          </a:bodyPr>
          <a:lstStyle/>
          <a:p>
            <a:pPr>
              <a:spcBef>
                <a:spcPts val="0"/>
              </a:spcBef>
              <a:buNone/>
            </a:pPr>
            <a:r>
              <a:rPr lang="en">
                <a:solidFill>
                  <a:srgbClr val="FFFFFF"/>
                </a:solidFill>
              </a:rPr>
              <a:t>Real Cause of the Euro Crisis</a:t>
            </a:r>
          </a:p>
        </p:txBody>
      </p:sp>
      <p:sp>
        <p:nvSpPr>
          <p:cNvPr id="122" name="Shape 122"/>
          <p:cNvSpPr txBox="1">
            <a:spLocks noGrp="1"/>
          </p:cNvSpPr>
          <p:nvPr>
            <p:ph type="body" idx="1"/>
          </p:nvPr>
        </p:nvSpPr>
        <p:spPr>
          <a:xfrm>
            <a:off x="4528625" y="1332325"/>
            <a:ext cx="4054800" cy="3411599"/>
          </a:xfrm>
          <a:prstGeom prst="rect">
            <a:avLst/>
          </a:prstGeom>
        </p:spPr>
        <p:txBody>
          <a:bodyPr lIns="91425" tIns="91425" rIns="91425" bIns="91425" anchor="t" anchorCtr="0">
            <a:noAutofit/>
          </a:bodyPr>
          <a:lstStyle/>
          <a:p>
            <a:pPr marL="457200" lvl="0" indent="-419100" rtl="0">
              <a:spcBef>
                <a:spcPts val="0"/>
              </a:spcBef>
              <a:buClr>
                <a:schemeClr val="dk1"/>
              </a:buClr>
              <a:buSzPct val="100000"/>
              <a:buFont typeface="Arial"/>
              <a:buChar char="●"/>
            </a:pPr>
            <a:r>
              <a:rPr lang="en" b="1"/>
              <a:t>Liquidity Crisis</a:t>
            </a:r>
            <a:r>
              <a:rPr lang="en"/>
              <a:t> (Tip of the iceberg)</a:t>
            </a:r>
          </a:p>
          <a:p>
            <a:pPr marL="914400" lvl="1" indent="-381000" rtl="0">
              <a:spcBef>
                <a:spcPts val="0"/>
              </a:spcBef>
              <a:buClr>
                <a:schemeClr val="dk1"/>
              </a:buClr>
              <a:buSzPct val="80000"/>
              <a:buFont typeface="Arial"/>
              <a:buChar char="○"/>
            </a:pPr>
            <a:r>
              <a:rPr lang="en"/>
              <a:t>Failure of mortgages</a:t>
            </a:r>
          </a:p>
          <a:p>
            <a:pPr marL="914400" lvl="1" indent="-381000" rtl="0">
              <a:spcBef>
                <a:spcPts val="0"/>
              </a:spcBef>
              <a:buClr>
                <a:schemeClr val="dk1"/>
              </a:buClr>
              <a:buSzPct val="80000"/>
              <a:buFont typeface="Arial"/>
              <a:buChar char="○"/>
            </a:pPr>
            <a:r>
              <a:rPr lang="en"/>
              <a:t>Complex derivatives (CDO)</a:t>
            </a:r>
          </a:p>
          <a:p>
            <a:pPr marL="914400" lvl="1" indent="-381000">
              <a:spcBef>
                <a:spcPts val="0"/>
              </a:spcBef>
              <a:buClr>
                <a:schemeClr val="dk1"/>
              </a:buClr>
              <a:buSzPct val="80000"/>
              <a:buFont typeface="Arial"/>
              <a:buChar char="○"/>
            </a:pPr>
            <a:r>
              <a:rPr lang="en"/>
              <a:t>Uncertainty froze the market</a:t>
            </a:r>
          </a:p>
        </p:txBody>
      </p:sp>
      <p:pic>
        <p:nvPicPr>
          <p:cNvPr id="123" name="Shape 123"/>
          <p:cNvPicPr preferRelativeResize="0"/>
          <p:nvPr/>
        </p:nvPicPr>
        <p:blipFill>
          <a:blip r:embed="rId3">
            <a:alphaModFix/>
          </a:blip>
          <a:stretch>
            <a:fillRect/>
          </a:stretch>
        </p:blipFill>
        <p:spPr>
          <a:xfrm>
            <a:off x="734050" y="1332325"/>
            <a:ext cx="3453874" cy="3411599"/>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pic>
        <p:nvPicPr>
          <p:cNvPr id="128" name="Shape 128"/>
          <p:cNvPicPr preferRelativeResize="0"/>
          <p:nvPr/>
        </p:nvPicPr>
        <p:blipFill>
          <a:blip r:embed="rId3">
            <a:alphaModFix/>
          </a:blip>
          <a:stretch>
            <a:fillRect/>
          </a:stretch>
        </p:blipFill>
        <p:spPr>
          <a:xfrm>
            <a:off x="5816550" y="3041250"/>
            <a:ext cx="2730473" cy="1944726"/>
          </a:xfrm>
          <a:prstGeom prst="rect">
            <a:avLst/>
          </a:prstGeom>
          <a:noFill/>
          <a:ln>
            <a:noFill/>
          </a:ln>
        </p:spPr>
      </p:pic>
      <p:sp>
        <p:nvSpPr>
          <p:cNvPr id="129" name="Shape 129"/>
          <p:cNvSpPr txBox="1">
            <a:spLocks noGrp="1"/>
          </p:cNvSpPr>
          <p:nvPr>
            <p:ph type="title"/>
          </p:nvPr>
        </p:nvSpPr>
        <p:spPr>
          <a:xfrm>
            <a:off x="0" y="114575"/>
            <a:ext cx="9144000" cy="857400"/>
          </a:xfrm>
          <a:prstGeom prst="rect">
            <a:avLst/>
          </a:prstGeom>
          <a:solidFill>
            <a:srgbClr val="3D85C6"/>
          </a:solidFill>
        </p:spPr>
        <p:txBody>
          <a:bodyPr lIns="91425" tIns="91425" rIns="91425" bIns="91425" anchor="b" anchorCtr="0">
            <a:noAutofit/>
          </a:bodyPr>
          <a:lstStyle/>
          <a:p>
            <a:pPr>
              <a:spcBef>
                <a:spcPts val="0"/>
              </a:spcBef>
              <a:buNone/>
            </a:pPr>
            <a:r>
              <a:rPr lang="en">
                <a:solidFill>
                  <a:srgbClr val="F3F3F3"/>
                </a:solidFill>
              </a:rPr>
              <a:t>Real Cause of the Euro Crisis</a:t>
            </a:r>
          </a:p>
        </p:txBody>
      </p:sp>
      <p:sp>
        <p:nvSpPr>
          <p:cNvPr id="130" name="Shape 130"/>
          <p:cNvSpPr txBox="1">
            <a:spLocks noGrp="1"/>
          </p:cNvSpPr>
          <p:nvPr>
            <p:ph type="body" idx="1"/>
          </p:nvPr>
        </p:nvSpPr>
        <p:spPr>
          <a:xfrm>
            <a:off x="108025" y="1083825"/>
            <a:ext cx="4985700" cy="3725699"/>
          </a:xfrm>
          <a:prstGeom prst="rect">
            <a:avLst/>
          </a:prstGeom>
        </p:spPr>
        <p:txBody>
          <a:bodyPr lIns="91425" tIns="91425" rIns="91425" bIns="91425" anchor="t" anchorCtr="0">
            <a:noAutofit/>
          </a:bodyPr>
          <a:lstStyle/>
          <a:p>
            <a:pPr marL="457200" lvl="0" indent="-374650" rtl="0">
              <a:spcBef>
                <a:spcPts val="0"/>
              </a:spcBef>
              <a:buClr>
                <a:schemeClr val="dk1"/>
              </a:buClr>
              <a:buSzPct val="100000"/>
              <a:buFont typeface="Arial"/>
              <a:buChar char="●"/>
            </a:pPr>
            <a:r>
              <a:rPr lang="en" sz="2300"/>
              <a:t>Collapse of Lehman Brothers 2008</a:t>
            </a:r>
          </a:p>
          <a:p>
            <a:pPr marL="914400" lvl="1" indent="-374650" rtl="0">
              <a:spcBef>
                <a:spcPts val="0"/>
              </a:spcBef>
              <a:buClr>
                <a:schemeClr val="dk1"/>
              </a:buClr>
              <a:buSzPct val="100000"/>
              <a:buFont typeface="Courier New"/>
              <a:buChar char="o"/>
            </a:pPr>
            <a:r>
              <a:rPr lang="en" sz="2300"/>
              <a:t>abrupt repricing of risks globally</a:t>
            </a:r>
          </a:p>
          <a:p>
            <a:pPr marL="914400" lvl="1" indent="-374650" rtl="0">
              <a:spcBef>
                <a:spcPts val="0"/>
              </a:spcBef>
              <a:buClr>
                <a:schemeClr val="dk1"/>
              </a:buClr>
              <a:buSzPct val="100000"/>
              <a:buFont typeface="Courier New"/>
              <a:buChar char="o"/>
            </a:pPr>
            <a:r>
              <a:rPr lang="en" sz="2300"/>
              <a:t>intensified financial crisis</a:t>
            </a:r>
          </a:p>
          <a:p>
            <a:pPr marL="457200" lvl="0" indent="-374650" rtl="0">
              <a:spcBef>
                <a:spcPts val="0"/>
              </a:spcBef>
              <a:buClr>
                <a:schemeClr val="dk1"/>
              </a:buClr>
              <a:buSzPct val="100000"/>
              <a:buFont typeface="Arial"/>
              <a:buChar char="●"/>
            </a:pPr>
            <a:r>
              <a:rPr lang="en" sz="2300"/>
              <a:t>European Banks intertwined with US banks</a:t>
            </a:r>
          </a:p>
          <a:p>
            <a:pPr marL="457200" lvl="0" indent="-374650" rtl="0">
              <a:spcBef>
                <a:spcPts val="0"/>
              </a:spcBef>
              <a:buClr>
                <a:schemeClr val="dk1"/>
              </a:buClr>
              <a:buSzPct val="100000"/>
              <a:buFont typeface="Arial"/>
              <a:buChar char="●"/>
            </a:pPr>
            <a:r>
              <a:rPr lang="en" sz="2300"/>
              <a:t>European banks intertwined within Eurozone </a:t>
            </a:r>
          </a:p>
          <a:p>
            <a:pPr marL="914400" lvl="1" indent="-374650" rtl="0">
              <a:spcBef>
                <a:spcPts val="0"/>
              </a:spcBef>
              <a:buClr>
                <a:schemeClr val="dk1"/>
              </a:buClr>
              <a:buSzPct val="100000"/>
              <a:buFont typeface="Courier New"/>
              <a:buChar char="o"/>
            </a:pPr>
            <a:r>
              <a:rPr lang="en" sz="2300"/>
              <a:t>non-stress testing banks </a:t>
            </a:r>
          </a:p>
          <a:p>
            <a:pPr lvl="0" rtl="0">
              <a:spcBef>
                <a:spcPts val="0"/>
              </a:spcBef>
              <a:buNone/>
            </a:pPr>
            <a:endParaRPr sz="2300"/>
          </a:p>
        </p:txBody>
      </p:sp>
      <p:pic>
        <p:nvPicPr>
          <p:cNvPr id="131" name="Shape 131"/>
          <p:cNvPicPr preferRelativeResize="0"/>
          <p:nvPr/>
        </p:nvPicPr>
        <p:blipFill>
          <a:blip r:embed="rId4">
            <a:alphaModFix/>
          </a:blip>
          <a:stretch>
            <a:fillRect/>
          </a:stretch>
        </p:blipFill>
        <p:spPr>
          <a:xfrm>
            <a:off x="5259850" y="1137875"/>
            <a:ext cx="3611549" cy="2166924"/>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Shape 136"/>
          <p:cNvSpPr txBox="1">
            <a:spLocks noGrp="1"/>
          </p:cNvSpPr>
          <p:nvPr>
            <p:ph type="title"/>
          </p:nvPr>
        </p:nvSpPr>
        <p:spPr>
          <a:xfrm>
            <a:off x="0" y="89650"/>
            <a:ext cx="9144000" cy="857400"/>
          </a:xfrm>
          <a:prstGeom prst="rect">
            <a:avLst/>
          </a:prstGeom>
          <a:solidFill>
            <a:srgbClr val="3D85C6"/>
          </a:solidFill>
        </p:spPr>
        <p:txBody>
          <a:bodyPr lIns="91425" tIns="91425" rIns="91425" bIns="91425" anchor="b" anchorCtr="0">
            <a:noAutofit/>
          </a:bodyPr>
          <a:lstStyle/>
          <a:p>
            <a:pPr algn="ctr">
              <a:spcBef>
                <a:spcPts val="0"/>
              </a:spcBef>
              <a:buNone/>
            </a:pPr>
            <a:r>
              <a:rPr lang="en">
                <a:solidFill>
                  <a:srgbClr val="F3F3F3"/>
                </a:solidFill>
              </a:rPr>
              <a:t>Stress Testing</a:t>
            </a:r>
          </a:p>
        </p:txBody>
      </p:sp>
      <p:sp>
        <p:nvSpPr>
          <p:cNvPr id="137" name="Shape 137"/>
          <p:cNvSpPr txBox="1">
            <a:spLocks noGrp="1"/>
          </p:cNvSpPr>
          <p:nvPr>
            <p:ph type="body" idx="1"/>
          </p:nvPr>
        </p:nvSpPr>
        <p:spPr>
          <a:xfrm>
            <a:off x="457200" y="1033950"/>
            <a:ext cx="8229600" cy="1608299"/>
          </a:xfrm>
          <a:prstGeom prst="rect">
            <a:avLst/>
          </a:prstGeom>
        </p:spPr>
        <p:txBody>
          <a:bodyPr lIns="91425" tIns="91425" rIns="91425" bIns="91425" anchor="t" anchorCtr="0">
            <a:noAutofit/>
          </a:bodyPr>
          <a:lstStyle/>
          <a:p>
            <a:pPr rtl="0">
              <a:spcBef>
                <a:spcPts val="0"/>
              </a:spcBef>
              <a:buNone/>
            </a:pPr>
            <a:r>
              <a:rPr lang="en" sz="1800" b="1">
                <a:solidFill>
                  <a:srgbClr val="111111"/>
                </a:solidFill>
              </a:rPr>
              <a:t>Stress Test: </a:t>
            </a:r>
            <a:r>
              <a:rPr lang="en" sz="1400">
                <a:solidFill>
                  <a:srgbClr val="111111"/>
                </a:solidFill>
              </a:rPr>
              <a:t>A simulation technique used on asset and liability portfolios to determine their reactions to different financial situations. </a:t>
            </a:r>
          </a:p>
          <a:p>
            <a:pPr rtl="0">
              <a:spcBef>
                <a:spcPts val="0"/>
              </a:spcBef>
              <a:buNone/>
            </a:pPr>
            <a:endParaRPr sz="1400">
              <a:solidFill>
                <a:srgbClr val="111111"/>
              </a:solidFill>
            </a:endParaRPr>
          </a:p>
          <a:p>
            <a:pPr rtl="0">
              <a:spcBef>
                <a:spcPts val="0"/>
              </a:spcBef>
              <a:buNone/>
            </a:pPr>
            <a:r>
              <a:rPr lang="en" sz="1800" b="1">
                <a:solidFill>
                  <a:srgbClr val="111111"/>
                </a:solidFill>
              </a:rPr>
              <a:t>Market Risk:</a:t>
            </a:r>
            <a:r>
              <a:rPr lang="en" sz="1800">
                <a:solidFill>
                  <a:srgbClr val="111111"/>
                </a:solidFill>
              </a:rPr>
              <a:t> </a:t>
            </a:r>
            <a:r>
              <a:rPr lang="en" sz="1400">
                <a:solidFill>
                  <a:srgbClr val="111111"/>
                </a:solidFill>
              </a:rPr>
              <a:t>The possibility for an investor to </a:t>
            </a:r>
          </a:p>
          <a:p>
            <a:pPr rtl="0">
              <a:spcBef>
                <a:spcPts val="0"/>
              </a:spcBef>
              <a:buNone/>
            </a:pPr>
            <a:r>
              <a:rPr lang="en" sz="1400">
                <a:solidFill>
                  <a:srgbClr val="111111"/>
                </a:solidFill>
              </a:rPr>
              <a:t>experience losses due to factors that affect the overall </a:t>
            </a:r>
          </a:p>
          <a:p>
            <a:pPr rtl="0">
              <a:spcBef>
                <a:spcPts val="0"/>
              </a:spcBef>
              <a:buNone/>
            </a:pPr>
            <a:r>
              <a:rPr lang="en" sz="1400">
                <a:solidFill>
                  <a:srgbClr val="111111"/>
                </a:solidFill>
              </a:rPr>
              <a:t>performance of the financial markets. </a:t>
            </a:r>
          </a:p>
          <a:p>
            <a:pPr lvl="0" rtl="0">
              <a:spcBef>
                <a:spcPts val="0"/>
              </a:spcBef>
              <a:buNone/>
            </a:pPr>
            <a:endParaRPr sz="1400">
              <a:solidFill>
                <a:srgbClr val="111111"/>
              </a:solidFill>
            </a:endParaRPr>
          </a:p>
          <a:p>
            <a:pPr rtl="0">
              <a:spcBef>
                <a:spcPts val="0"/>
              </a:spcBef>
              <a:buNone/>
            </a:pPr>
            <a:r>
              <a:rPr lang="en" sz="1800" b="1">
                <a:solidFill>
                  <a:srgbClr val="111111"/>
                </a:solidFill>
              </a:rPr>
              <a:t>Default/Credit Risk:</a:t>
            </a:r>
            <a:r>
              <a:rPr lang="en" sz="1800">
                <a:solidFill>
                  <a:srgbClr val="111111"/>
                </a:solidFill>
              </a:rPr>
              <a:t> </a:t>
            </a:r>
            <a:r>
              <a:rPr lang="en" sz="1400">
                <a:solidFill>
                  <a:srgbClr val="111111"/>
                </a:solidFill>
              </a:rPr>
              <a:t>The risk of loss of principal </a:t>
            </a:r>
          </a:p>
          <a:p>
            <a:pPr rtl="0">
              <a:spcBef>
                <a:spcPts val="0"/>
              </a:spcBef>
              <a:buNone/>
            </a:pPr>
            <a:r>
              <a:rPr lang="en" sz="1400">
                <a:solidFill>
                  <a:srgbClr val="111111"/>
                </a:solidFill>
              </a:rPr>
              <a:t>or loss of a financial reward stemming from a borrower's</a:t>
            </a:r>
          </a:p>
          <a:p>
            <a:pPr rtl="0">
              <a:spcBef>
                <a:spcPts val="0"/>
              </a:spcBef>
              <a:buNone/>
            </a:pPr>
            <a:r>
              <a:rPr lang="en" sz="1400">
                <a:solidFill>
                  <a:srgbClr val="111111"/>
                </a:solidFill>
              </a:rPr>
              <a:t> failure to repay a loan or otherwise meet a contractual </a:t>
            </a:r>
          </a:p>
          <a:p>
            <a:pPr lvl="0">
              <a:spcBef>
                <a:spcPts val="0"/>
              </a:spcBef>
              <a:buNone/>
            </a:pPr>
            <a:r>
              <a:rPr lang="en" sz="1400">
                <a:solidFill>
                  <a:srgbClr val="111111"/>
                </a:solidFill>
              </a:rPr>
              <a:t>obligation. </a:t>
            </a:r>
          </a:p>
        </p:txBody>
      </p:sp>
      <p:pic>
        <p:nvPicPr>
          <p:cNvPr id="138" name="Shape 138"/>
          <p:cNvPicPr preferRelativeResize="0"/>
          <p:nvPr/>
        </p:nvPicPr>
        <p:blipFill>
          <a:blip r:embed="rId3">
            <a:alphaModFix/>
          </a:blip>
          <a:stretch>
            <a:fillRect/>
          </a:stretch>
        </p:blipFill>
        <p:spPr>
          <a:xfrm>
            <a:off x="5103000" y="1826037"/>
            <a:ext cx="3583799" cy="262215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Shape 143"/>
          <p:cNvSpPr txBox="1">
            <a:spLocks noGrp="1"/>
          </p:cNvSpPr>
          <p:nvPr>
            <p:ph type="title"/>
          </p:nvPr>
        </p:nvSpPr>
        <p:spPr>
          <a:xfrm>
            <a:off x="0" y="205975"/>
            <a:ext cx="9144000" cy="857400"/>
          </a:xfrm>
          <a:prstGeom prst="rect">
            <a:avLst/>
          </a:prstGeom>
          <a:solidFill>
            <a:srgbClr val="3D85C6"/>
          </a:solidFill>
        </p:spPr>
        <p:txBody>
          <a:bodyPr lIns="91425" tIns="91425" rIns="91425" bIns="91425" anchor="b" anchorCtr="0">
            <a:noAutofit/>
          </a:bodyPr>
          <a:lstStyle/>
          <a:p>
            <a:pPr>
              <a:spcBef>
                <a:spcPts val="0"/>
              </a:spcBef>
              <a:buNone/>
            </a:pPr>
            <a:r>
              <a:rPr lang="en">
                <a:solidFill>
                  <a:srgbClr val="FFFFFF"/>
                </a:solidFill>
              </a:rPr>
              <a:t>Real Cause of Euro Crisis</a:t>
            </a:r>
          </a:p>
        </p:txBody>
      </p:sp>
      <p:sp>
        <p:nvSpPr>
          <p:cNvPr id="144" name="Shape 144"/>
          <p:cNvSpPr txBox="1">
            <a:spLocks noGrp="1"/>
          </p:cNvSpPr>
          <p:nvPr>
            <p:ph type="body" idx="1"/>
          </p:nvPr>
        </p:nvSpPr>
        <p:spPr>
          <a:xfrm>
            <a:off x="4632300" y="1233400"/>
            <a:ext cx="4511700" cy="3725699"/>
          </a:xfrm>
          <a:prstGeom prst="rect">
            <a:avLst/>
          </a:prstGeom>
        </p:spPr>
        <p:txBody>
          <a:bodyPr lIns="91425" tIns="91425" rIns="91425" bIns="91425" anchor="t" anchorCtr="0">
            <a:noAutofit/>
          </a:bodyPr>
          <a:lstStyle/>
          <a:p>
            <a:pPr marL="457200" lvl="0" indent="-368300" rtl="0">
              <a:spcBef>
                <a:spcPts val="0"/>
              </a:spcBef>
              <a:buClr>
                <a:schemeClr val="dk1"/>
              </a:buClr>
              <a:buSzPct val="100000"/>
              <a:buFont typeface="Arial"/>
              <a:buChar char="●"/>
            </a:pPr>
            <a:r>
              <a:rPr lang="en" sz="2200" b="1"/>
              <a:t>Sovereign Debt Crisis	</a:t>
            </a:r>
          </a:p>
          <a:p>
            <a:pPr marL="457200" lvl="0" indent="0" rtl="0">
              <a:spcBef>
                <a:spcPts val="0"/>
              </a:spcBef>
              <a:buNone/>
            </a:pPr>
            <a:r>
              <a:rPr lang="en" sz="2200"/>
              <a:t>Adverse Feedback loop</a:t>
            </a:r>
          </a:p>
          <a:p>
            <a:pPr marL="914400" lvl="1" indent="-368300" rtl="0">
              <a:spcBef>
                <a:spcPts val="0"/>
              </a:spcBef>
              <a:buClr>
                <a:schemeClr val="dk1"/>
              </a:buClr>
              <a:buSzPct val="100000"/>
              <a:buFont typeface="Courier New"/>
              <a:buChar char="o"/>
            </a:pPr>
            <a:r>
              <a:rPr lang="en" sz="2200"/>
              <a:t>Bank liquidity strains force sovereign to bailout banks</a:t>
            </a:r>
          </a:p>
          <a:p>
            <a:pPr marL="914400" lvl="1" indent="-368300" rtl="0">
              <a:spcBef>
                <a:spcPts val="0"/>
              </a:spcBef>
              <a:buClr>
                <a:schemeClr val="dk1"/>
              </a:buClr>
              <a:buSzPct val="100000"/>
              <a:buFont typeface="Courier New"/>
              <a:buChar char="o"/>
            </a:pPr>
            <a:r>
              <a:rPr lang="en" sz="2200"/>
              <a:t>Increased sovereign debt</a:t>
            </a:r>
          </a:p>
          <a:p>
            <a:pPr marL="914400" lvl="1" indent="-368300" rtl="0">
              <a:spcBef>
                <a:spcPts val="0"/>
              </a:spcBef>
              <a:buClr>
                <a:schemeClr val="dk1"/>
              </a:buClr>
              <a:buSzPct val="100000"/>
              <a:buFont typeface="Courier New"/>
              <a:buChar char="o"/>
            </a:pPr>
            <a:r>
              <a:rPr lang="en" sz="2200"/>
              <a:t>Value of sovereign debt decreases</a:t>
            </a:r>
          </a:p>
          <a:p>
            <a:pPr marL="914400" lvl="1" indent="-368300" rtl="0">
              <a:spcBef>
                <a:spcPts val="0"/>
              </a:spcBef>
              <a:buClr>
                <a:schemeClr val="dk1"/>
              </a:buClr>
              <a:buSzPct val="100000"/>
              <a:buFont typeface="Courier New"/>
              <a:buChar char="o"/>
            </a:pPr>
            <a:r>
              <a:rPr lang="en" sz="2200"/>
              <a:t>Banks creditworthiness depends on sovereign debt</a:t>
            </a:r>
          </a:p>
          <a:p>
            <a:pPr lvl="0" rtl="0">
              <a:spcBef>
                <a:spcPts val="0"/>
              </a:spcBef>
              <a:buNone/>
            </a:pPr>
            <a:endParaRPr sz="2200"/>
          </a:p>
          <a:p>
            <a:pPr>
              <a:spcBef>
                <a:spcPts val="0"/>
              </a:spcBef>
              <a:buNone/>
            </a:pPr>
            <a:r>
              <a:rPr lang="en" sz="2200"/>
              <a:t>	</a:t>
            </a:r>
          </a:p>
        </p:txBody>
      </p:sp>
      <p:pic>
        <p:nvPicPr>
          <p:cNvPr id="145" name="Shape 145"/>
          <p:cNvPicPr preferRelativeResize="0"/>
          <p:nvPr/>
        </p:nvPicPr>
        <p:blipFill>
          <a:blip r:embed="rId3">
            <a:alphaModFix/>
          </a:blip>
          <a:stretch>
            <a:fillRect/>
          </a:stretch>
        </p:blipFill>
        <p:spPr>
          <a:xfrm>
            <a:off x="127124" y="1455825"/>
            <a:ext cx="4933276" cy="3114675"/>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Shape 150"/>
          <p:cNvSpPr txBox="1">
            <a:spLocks noGrp="1"/>
          </p:cNvSpPr>
          <p:nvPr>
            <p:ph type="title"/>
          </p:nvPr>
        </p:nvSpPr>
        <p:spPr>
          <a:xfrm>
            <a:off x="0" y="89650"/>
            <a:ext cx="9144000" cy="857400"/>
          </a:xfrm>
          <a:prstGeom prst="rect">
            <a:avLst/>
          </a:prstGeom>
          <a:solidFill>
            <a:srgbClr val="3D85C6"/>
          </a:solidFill>
        </p:spPr>
        <p:txBody>
          <a:bodyPr lIns="91425" tIns="91425" rIns="91425" bIns="91425" anchor="b" anchorCtr="0">
            <a:noAutofit/>
          </a:bodyPr>
          <a:lstStyle/>
          <a:p>
            <a:pPr lvl="0" algn="ctr" rtl="0">
              <a:spcBef>
                <a:spcPts val="0"/>
              </a:spcBef>
              <a:buNone/>
            </a:pPr>
            <a:r>
              <a:rPr lang="en">
                <a:solidFill>
                  <a:srgbClr val="F3F3F3"/>
                </a:solidFill>
              </a:rPr>
              <a:t>Adverse Feedback Loop</a:t>
            </a:r>
          </a:p>
        </p:txBody>
      </p:sp>
      <p:pic>
        <p:nvPicPr>
          <p:cNvPr id="151" name="Shape 151"/>
          <p:cNvPicPr preferRelativeResize="0"/>
          <p:nvPr/>
        </p:nvPicPr>
        <p:blipFill>
          <a:blip r:embed="rId3">
            <a:alphaModFix/>
          </a:blip>
          <a:stretch>
            <a:fillRect/>
          </a:stretch>
        </p:blipFill>
        <p:spPr>
          <a:xfrm>
            <a:off x="421749" y="967722"/>
            <a:ext cx="8122699" cy="4175774"/>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Shape 156"/>
          <p:cNvSpPr txBox="1">
            <a:spLocks noGrp="1"/>
          </p:cNvSpPr>
          <p:nvPr>
            <p:ph type="ctrTitle"/>
          </p:nvPr>
        </p:nvSpPr>
        <p:spPr>
          <a:xfrm>
            <a:off x="557850" y="2801167"/>
            <a:ext cx="7772400" cy="1159799"/>
          </a:xfrm>
          <a:prstGeom prst="rect">
            <a:avLst/>
          </a:prstGeom>
        </p:spPr>
        <p:txBody>
          <a:bodyPr lIns="91425" tIns="91425" rIns="91425" bIns="91425" anchor="b" anchorCtr="0">
            <a:noAutofit/>
          </a:bodyPr>
          <a:lstStyle/>
          <a:p>
            <a:pPr>
              <a:spcBef>
                <a:spcPts val="0"/>
              </a:spcBef>
              <a:buNone/>
            </a:pPr>
            <a:r>
              <a:rPr lang="en" sz="9600">
                <a:solidFill>
                  <a:srgbClr val="3D85C6"/>
                </a:solidFill>
              </a:rPr>
              <a:t>G</a:t>
            </a:r>
            <a:r>
              <a:rPr lang="en" sz="7200">
                <a:solidFill>
                  <a:srgbClr val="3D85C6"/>
                </a:solidFill>
              </a:rPr>
              <a:t>reece in the </a:t>
            </a:r>
            <a:r>
              <a:rPr lang="en" sz="9600">
                <a:solidFill>
                  <a:srgbClr val="3D85C6"/>
                </a:solidFill>
              </a:rPr>
              <a:t>E</a:t>
            </a:r>
            <a:r>
              <a:rPr lang="en" sz="7200">
                <a:solidFill>
                  <a:srgbClr val="3D85C6"/>
                </a:solidFill>
              </a:rPr>
              <a:t>uro Crisis</a:t>
            </a:r>
          </a:p>
        </p:txBody>
      </p:sp>
    </p:spTree>
  </p:cSld>
  <p:clrMapOvr>
    <a:masterClrMapping/>
  </p:clrMapOvr>
  <p:transition spd="slow">
    <p:cu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pic>
        <p:nvPicPr>
          <p:cNvPr id="161" name="Shape 161"/>
          <p:cNvPicPr preferRelativeResize="0"/>
          <p:nvPr/>
        </p:nvPicPr>
        <p:blipFill>
          <a:blip r:embed="rId3">
            <a:alphaModFix/>
          </a:blip>
          <a:stretch>
            <a:fillRect/>
          </a:stretch>
        </p:blipFill>
        <p:spPr>
          <a:xfrm>
            <a:off x="266775" y="984574"/>
            <a:ext cx="8583075" cy="3945825"/>
          </a:xfrm>
          <a:prstGeom prst="rect">
            <a:avLst/>
          </a:prstGeom>
          <a:noFill/>
          <a:ln>
            <a:noFill/>
          </a:ln>
        </p:spPr>
      </p:pic>
      <p:sp>
        <p:nvSpPr>
          <p:cNvPr id="162" name="Shape 162"/>
          <p:cNvSpPr txBox="1">
            <a:spLocks noGrp="1"/>
          </p:cNvSpPr>
          <p:nvPr>
            <p:ph type="ctrTitle"/>
          </p:nvPr>
        </p:nvSpPr>
        <p:spPr>
          <a:xfrm>
            <a:off x="155000" y="112775"/>
            <a:ext cx="8630699" cy="871800"/>
          </a:xfrm>
          <a:prstGeom prst="rect">
            <a:avLst/>
          </a:prstGeom>
        </p:spPr>
        <p:txBody>
          <a:bodyPr lIns="91425" tIns="91425" rIns="91425" bIns="91425" anchor="b" anchorCtr="0">
            <a:noAutofit/>
          </a:bodyPr>
          <a:lstStyle/>
          <a:p>
            <a:pPr>
              <a:spcBef>
                <a:spcPts val="0"/>
              </a:spcBef>
              <a:buNone/>
            </a:pPr>
            <a:r>
              <a:rPr lang="en" sz="4000"/>
              <a:t>Eurozone Crisis effect on Europe</a:t>
            </a:r>
          </a:p>
        </p:txBody>
      </p:sp>
      <p:sp>
        <p:nvSpPr>
          <p:cNvPr id="163" name="Shape 163"/>
          <p:cNvSpPr txBox="1">
            <a:spLocks noGrp="1"/>
          </p:cNvSpPr>
          <p:nvPr>
            <p:ph type="subTitle" idx="1"/>
          </p:nvPr>
        </p:nvSpPr>
        <p:spPr>
          <a:xfrm>
            <a:off x="792375" y="3614978"/>
            <a:ext cx="7772400" cy="784799"/>
          </a:xfrm>
          <a:prstGeom prst="rect">
            <a:avLst/>
          </a:prstGeom>
        </p:spPr>
        <p:txBody>
          <a:bodyPr lIns="91425" tIns="91425" rIns="91425" bIns="91425" anchor="t" anchorCtr="0">
            <a:noAutofit/>
          </a:bodyPr>
          <a:lstStyle/>
          <a:p>
            <a:pPr>
              <a:spcBef>
                <a:spcPts val="0"/>
              </a:spcBef>
              <a:buNone/>
            </a:pPr>
            <a:r>
              <a:rPr lang="en" i="1">
                <a:solidFill>
                  <a:srgbClr val="FFFFFF"/>
                </a:solidFill>
              </a:rPr>
              <a:t>Example of Greece</a:t>
            </a:r>
          </a:p>
        </p:txBody>
      </p:sp>
    </p:spTree>
  </p:cSld>
  <p:clrMapOvr>
    <a:masterClrMapping/>
  </p:clrMapOvr>
  <p:transition spd="slow">
    <p:cu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Shape 168"/>
          <p:cNvSpPr txBox="1">
            <a:spLocks noGrp="1"/>
          </p:cNvSpPr>
          <p:nvPr>
            <p:ph type="title"/>
          </p:nvPr>
        </p:nvSpPr>
        <p:spPr>
          <a:xfrm>
            <a:off x="457200" y="205978"/>
            <a:ext cx="8229600" cy="857400"/>
          </a:xfrm>
          <a:prstGeom prst="rect">
            <a:avLst/>
          </a:prstGeom>
        </p:spPr>
        <p:txBody>
          <a:bodyPr lIns="91425" tIns="91425" rIns="91425" bIns="91425" anchor="b" anchorCtr="0">
            <a:noAutofit/>
          </a:bodyPr>
          <a:lstStyle/>
          <a:p>
            <a:pPr lvl="0" rtl="0">
              <a:spcBef>
                <a:spcPts val="0"/>
              </a:spcBef>
              <a:buNone/>
            </a:pPr>
            <a:r>
              <a:rPr lang="en">
                <a:solidFill>
                  <a:srgbClr val="3D85C6"/>
                </a:solidFill>
              </a:rPr>
              <a:t>€100</a:t>
            </a:r>
          </a:p>
        </p:txBody>
      </p:sp>
      <p:pic>
        <p:nvPicPr>
          <p:cNvPr id="169" name="Shape 169"/>
          <p:cNvPicPr preferRelativeResize="0"/>
          <p:nvPr/>
        </p:nvPicPr>
        <p:blipFill>
          <a:blip r:embed="rId3">
            <a:alphaModFix/>
          </a:blip>
          <a:stretch>
            <a:fillRect/>
          </a:stretch>
        </p:blipFill>
        <p:spPr>
          <a:xfrm>
            <a:off x="228600" y="1150126"/>
            <a:ext cx="8686800" cy="3714048"/>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Shape 174"/>
          <p:cNvSpPr txBox="1">
            <a:spLocks noGrp="1"/>
          </p:cNvSpPr>
          <p:nvPr>
            <p:ph type="title"/>
          </p:nvPr>
        </p:nvSpPr>
        <p:spPr>
          <a:xfrm>
            <a:off x="457200" y="205978"/>
            <a:ext cx="8229600" cy="857400"/>
          </a:xfrm>
          <a:prstGeom prst="rect">
            <a:avLst/>
          </a:prstGeom>
        </p:spPr>
        <p:txBody>
          <a:bodyPr lIns="91425" tIns="91425" rIns="91425" bIns="91425" anchor="b" anchorCtr="0">
            <a:noAutofit/>
          </a:bodyPr>
          <a:lstStyle/>
          <a:p>
            <a:pPr lvl="0" rtl="0">
              <a:spcBef>
                <a:spcPts val="0"/>
              </a:spcBef>
              <a:buNone/>
            </a:pPr>
            <a:r>
              <a:rPr lang="en">
                <a:solidFill>
                  <a:srgbClr val="3D85C6"/>
                </a:solidFill>
              </a:rPr>
              <a:t>€10,000</a:t>
            </a:r>
          </a:p>
        </p:txBody>
      </p:sp>
      <p:pic>
        <p:nvPicPr>
          <p:cNvPr id="175" name="Shape 175"/>
          <p:cNvPicPr preferRelativeResize="0"/>
          <p:nvPr/>
        </p:nvPicPr>
        <p:blipFill>
          <a:blip r:embed="rId3">
            <a:alphaModFix/>
          </a:blip>
          <a:stretch>
            <a:fillRect/>
          </a:stretch>
        </p:blipFill>
        <p:spPr>
          <a:xfrm>
            <a:off x="523487" y="971073"/>
            <a:ext cx="8097024" cy="39659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Shape 180"/>
          <p:cNvSpPr txBox="1">
            <a:spLocks noGrp="1"/>
          </p:cNvSpPr>
          <p:nvPr>
            <p:ph type="title"/>
          </p:nvPr>
        </p:nvSpPr>
        <p:spPr>
          <a:xfrm>
            <a:off x="457200" y="32253"/>
            <a:ext cx="8229600" cy="857400"/>
          </a:xfrm>
          <a:prstGeom prst="rect">
            <a:avLst/>
          </a:prstGeom>
        </p:spPr>
        <p:txBody>
          <a:bodyPr lIns="91425" tIns="91425" rIns="91425" bIns="91425" anchor="b" anchorCtr="0">
            <a:noAutofit/>
          </a:bodyPr>
          <a:lstStyle/>
          <a:p>
            <a:pPr lvl="0" rtl="0">
              <a:spcBef>
                <a:spcPts val="0"/>
              </a:spcBef>
              <a:buNone/>
            </a:pPr>
            <a:r>
              <a:rPr lang="en">
                <a:solidFill>
                  <a:srgbClr val="3D85C6"/>
                </a:solidFill>
              </a:rPr>
              <a:t>€1 Million</a:t>
            </a:r>
          </a:p>
        </p:txBody>
      </p:sp>
      <p:pic>
        <p:nvPicPr>
          <p:cNvPr id="181" name="Shape 181"/>
          <p:cNvPicPr preferRelativeResize="0"/>
          <p:nvPr/>
        </p:nvPicPr>
        <p:blipFill>
          <a:blip r:embed="rId3">
            <a:alphaModFix/>
          </a:blip>
          <a:stretch>
            <a:fillRect/>
          </a:stretch>
        </p:blipFill>
        <p:spPr>
          <a:xfrm>
            <a:off x="1270300" y="813450"/>
            <a:ext cx="6603398" cy="4177649"/>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Shape 186"/>
          <p:cNvSpPr txBox="1">
            <a:spLocks noGrp="1"/>
          </p:cNvSpPr>
          <p:nvPr>
            <p:ph type="title"/>
          </p:nvPr>
        </p:nvSpPr>
        <p:spPr>
          <a:xfrm>
            <a:off x="457200" y="41822"/>
            <a:ext cx="8229600" cy="857400"/>
          </a:xfrm>
          <a:prstGeom prst="rect">
            <a:avLst/>
          </a:prstGeom>
        </p:spPr>
        <p:txBody>
          <a:bodyPr lIns="91425" tIns="91425" rIns="91425" bIns="91425" anchor="b" anchorCtr="0">
            <a:noAutofit/>
          </a:bodyPr>
          <a:lstStyle/>
          <a:p>
            <a:pPr lvl="0" rtl="0">
              <a:spcBef>
                <a:spcPts val="0"/>
              </a:spcBef>
              <a:buNone/>
            </a:pPr>
            <a:r>
              <a:rPr lang="en">
                <a:solidFill>
                  <a:srgbClr val="3D85C6"/>
                </a:solidFill>
              </a:rPr>
              <a:t>€100 Million</a:t>
            </a:r>
          </a:p>
        </p:txBody>
      </p:sp>
      <p:pic>
        <p:nvPicPr>
          <p:cNvPr id="187" name="Shape 187"/>
          <p:cNvPicPr preferRelativeResize="0"/>
          <p:nvPr/>
        </p:nvPicPr>
        <p:blipFill>
          <a:blip r:embed="rId3">
            <a:alphaModFix/>
          </a:blip>
          <a:stretch>
            <a:fillRect/>
          </a:stretch>
        </p:blipFill>
        <p:spPr>
          <a:xfrm>
            <a:off x="1947150" y="950862"/>
            <a:ext cx="5249700" cy="4044412"/>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Shape 192"/>
          <p:cNvSpPr txBox="1">
            <a:spLocks noGrp="1"/>
          </p:cNvSpPr>
          <p:nvPr>
            <p:ph type="title"/>
          </p:nvPr>
        </p:nvSpPr>
        <p:spPr>
          <a:xfrm>
            <a:off x="457200" y="205978"/>
            <a:ext cx="8229600" cy="857400"/>
          </a:xfrm>
          <a:prstGeom prst="rect">
            <a:avLst/>
          </a:prstGeom>
        </p:spPr>
        <p:txBody>
          <a:bodyPr lIns="91425" tIns="91425" rIns="91425" bIns="91425" anchor="b" anchorCtr="0">
            <a:noAutofit/>
          </a:bodyPr>
          <a:lstStyle/>
          <a:p>
            <a:pPr lvl="0" rtl="0">
              <a:spcBef>
                <a:spcPts val="0"/>
              </a:spcBef>
              <a:buNone/>
            </a:pPr>
            <a:r>
              <a:rPr lang="en">
                <a:solidFill>
                  <a:srgbClr val="3D85C6"/>
                </a:solidFill>
              </a:rPr>
              <a:t>€2 Billion</a:t>
            </a:r>
          </a:p>
        </p:txBody>
      </p:sp>
      <p:pic>
        <p:nvPicPr>
          <p:cNvPr id="193" name="Shape 193"/>
          <p:cNvPicPr preferRelativeResize="0"/>
          <p:nvPr/>
        </p:nvPicPr>
        <p:blipFill>
          <a:blip r:embed="rId3">
            <a:alphaModFix/>
          </a:blip>
          <a:stretch>
            <a:fillRect/>
          </a:stretch>
        </p:blipFill>
        <p:spPr>
          <a:xfrm>
            <a:off x="1143000" y="1074287"/>
            <a:ext cx="6858000" cy="37719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pic>
        <p:nvPicPr>
          <p:cNvPr id="198" name="Shape 198"/>
          <p:cNvPicPr preferRelativeResize="0"/>
          <p:nvPr/>
        </p:nvPicPr>
        <p:blipFill>
          <a:blip r:embed="rId3">
            <a:alphaModFix/>
          </a:blip>
          <a:stretch>
            <a:fillRect/>
          </a:stretch>
        </p:blipFill>
        <p:spPr>
          <a:xfrm>
            <a:off x="1143000" y="109098"/>
            <a:ext cx="6858000" cy="1875453"/>
          </a:xfrm>
          <a:prstGeom prst="rect">
            <a:avLst/>
          </a:prstGeom>
          <a:noFill/>
          <a:ln>
            <a:noFill/>
          </a:ln>
        </p:spPr>
      </p:pic>
      <p:sp>
        <p:nvSpPr>
          <p:cNvPr id="199" name="Shape 199"/>
          <p:cNvSpPr txBox="1">
            <a:spLocks noGrp="1"/>
          </p:cNvSpPr>
          <p:nvPr>
            <p:ph type="title"/>
          </p:nvPr>
        </p:nvSpPr>
        <p:spPr>
          <a:xfrm>
            <a:off x="457200" y="1701034"/>
            <a:ext cx="8229600" cy="857400"/>
          </a:xfrm>
          <a:prstGeom prst="rect">
            <a:avLst/>
          </a:prstGeom>
        </p:spPr>
        <p:txBody>
          <a:bodyPr lIns="91425" tIns="91425" rIns="91425" bIns="91425" anchor="b" anchorCtr="0">
            <a:noAutofit/>
          </a:bodyPr>
          <a:lstStyle/>
          <a:p>
            <a:pPr lvl="0" rtl="0">
              <a:spcBef>
                <a:spcPts val="0"/>
              </a:spcBef>
              <a:buNone/>
            </a:pPr>
            <a:r>
              <a:rPr lang="en" sz="3000">
                <a:solidFill>
                  <a:srgbClr val="3D85C6"/>
                </a:solidFill>
              </a:rPr>
              <a:t>€18.6 Billion									€15 Billion</a:t>
            </a:r>
          </a:p>
        </p:txBody>
      </p:sp>
      <p:pic>
        <p:nvPicPr>
          <p:cNvPr id="200" name="Shape 200"/>
          <p:cNvPicPr preferRelativeResize="0"/>
          <p:nvPr/>
        </p:nvPicPr>
        <p:blipFill>
          <a:blip r:embed="rId4">
            <a:alphaModFix/>
          </a:blip>
          <a:stretch>
            <a:fillRect/>
          </a:stretch>
        </p:blipFill>
        <p:spPr>
          <a:xfrm>
            <a:off x="1143000" y="2558412"/>
            <a:ext cx="6858000" cy="2057400"/>
          </a:xfrm>
          <a:prstGeom prst="rect">
            <a:avLst/>
          </a:prstGeom>
          <a:noFill/>
          <a:ln>
            <a:noFill/>
          </a:ln>
        </p:spPr>
      </p:pic>
      <p:sp>
        <p:nvSpPr>
          <p:cNvPr id="201" name="Shape 201"/>
          <p:cNvSpPr txBox="1">
            <a:spLocks noGrp="1"/>
          </p:cNvSpPr>
          <p:nvPr>
            <p:ph type="title" idx="2"/>
          </p:nvPr>
        </p:nvSpPr>
        <p:spPr>
          <a:xfrm>
            <a:off x="457200" y="4263416"/>
            <a:ext cx="8229600" cy="857400"/>
          </a:xfrm>
          <a:prstGeom prst="rect">
            <a:avLst/>
          </a:prstGeom>
        </p:spPr>
        <p:txBody>
          <a:bodyPr lIns="91425" tIns="91425" rIns="91425" bIns="91425" anchor="b" anchorCtr="0">
            <a:noAutofit/>
          </a:bodyPr>
          <a:lstStyle/>
          <a:p>
            <a:pPr lvl="0" rtl="0">
              <a:spcBef>
                <a:spcPts val="0"/>
              </a:spcBef>
              <a:buNone/>
            </a:pPr>
            <a:r>
              <a:rPr lang="en" sz="3000">
                <a:solidFill>
                  <a:srgbClr val="3D85C6"/>
                </a:solidFill>
              </a:rPr>
              <a:t>€25 Billion									€30 Billion</a:t>
            </a:r>
          </a:p>
        </p:txBody>
      </p:sp>
    </p:spTree>
  </p:cSld>
  <p:clrMapOvr>
    <a:masterClrMapping/>
  </p:clrMapOvr>
  <p:transition spd="slow">
    <p:cu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Shape 206"/>
          <p:cNvSpPr txBox="1">
            <a:spLocks noGrp="1"/>
          </p:cNvSpPr>
          <p:nvPr>
            <p:ph type="title"/>
          </p:nvPr>
        </p:nvSpPr>
        <p:spPr>
          <a:xfrm>
            <a:off x="457200" y="205978"/>
            <a:ext cx="8229600" cy="857400"/>
          </a:xfrm>
          <a:prstGeom prst="rect">
            <a:avLst/>
          </a:prstGeom>
        </p:spPr>
        <p:txBody>
          <a:bodyPr lIns="91425" tIns="91425" rIns="91425" bIns="91425" anchor="b" anchorCtr="0">
            <a:noAutofit/>
          </a:bodyPr>
          <a:lstStyle/>
          <a:p>
            <a:pPr lvl="0" rtl="0">
              <a:spcBef>
                <a:spcPts val="0"/>
              </a:spcBef>
              <a:buNone/>
            </a:pPr>
            <a:r>
              <a:rPr lang="en">
                <a:solidFill>
                  <a:srgbClr val="3D85C6"/>
                </a:solidFill>
              </a:rPr>
              <a:t>€110.9 Billion</a:t>
            </a:r>
          </a:p>
        </p:txBody>
      </p:sp>
      <p:pic>
        <p:nvPicPr>
          <p:cNvPr id="207" name="Shape 207"/>
          <p:cNvPicPr preferRelativeResize="0"/>
          <p:nvPr/>
        </p:nvPicPr>
        <p:blipFill>
          <a:blip r:embed="rId3">
            <a:alphaModFix/>
          </a:blip>
          <a:stretch>
            <a:fillRect/>
          </a:stretch>
        </p:blipFill>
        <p:spPr>
          <a:xfrm>
            <a:off x="140800" y="1248652"/>
            <a:ext cx="8862399" cy="2812449"/>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Shape 212"/>
          <p:cNvSpPr txBox="1">
            <a:spLocks noGrp="1"/>
          </p:cNvSpPr>
          <p:nvPr>
            <p:ph type="title"/>
          </p:nvPr>
        </p:nvSpPr>
        <p:spPr>
          <a:xfrm>
            <a:off x="457200" y="205978"/>
            <a:ext cx="8229600" cy="857400"/>
          </a:xfrm>
          <a:prstGeom prst="rect">
            <a:avLst/>
          </a:prstGeom>
        </p:spPr>
        <p:txBody>
          <a:bodyPr lIns="91425" tIns="91425" rIns="91425" bIns="91425" anchor="b" anchorCtr="0">
            <a:noAutofit/>
          </a:bodyPr>
          <a:lstStyle/>
          <a:p>
            <a:pPr lvl="0" rtl="0">
              <a:spcBef>
                <a:spcPts val="0"/>
              </a:spcBef>
              <a:buNone/>
            </a:pPr>
            <a:r>
              <a:rPr lang="en">
                <a:solidFill>
                  <a:srgbClr val="3D85C6"/>
                </a:solidFill>
              </a:rPr>
              <a:t>€360 Billion - Greece Total Debt</a:t>
            </a:r>
          </a:p>
        </p:txBody>
      </p:sp>
      <p:pic>
        <p:nvPicPr>
          <p:cNvPr id="213" name="Shape 213"/>
          <p:cNvPicPr preferRelativeResize="0"/>
          <p:nvPr/>
        </p:nvPicPr>
        <p:blipFill>
          <a:blip r:embed="rId3">
            <a:alphaModFix/>
          </a:blip>
          <a:stretch>
            <a:fillRect/>
          </a:stretch>
        </p:blipFill>
        <p:spPr>
          <a:xfrm>
            <a:off x="180262" y="1113152"/>
            <a:ext cx="8783475" cy="3594049"/>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Shape 218"/>
          <p:cNvSpPr txBox="1">
            <a:spLocks noGrp="1"/>
          </p:cNvSpPr>
          <p:nvPr>
            <p:ph type="ctrTitle"/>
          </p:nvPr>
        </p:nvSpPr>
        <p:spPr>
          <a:xfrm>
            <a:off x="731225" y="1991850"/>
            <a:ext cx="7428600" cy="1159799"/>
          </a:xfrm>
          <a:prstGeom prst="rect">
            <a:avLst/>
          </a:prstGeom>
        </p:spPr>
        <p:txBody>
          <a:bodyPr lIns="91425" tIns="91425" rIns="91425" bIns="91425" anchor="b" anchorCtr="0">
            <a:noAutofit/>
          </a:bodyPr>
          <a:lstStyle/>
          <a:p>
            <a:pPr>
              <a:spcBef>
                <a:spcPts val="0"/>
              </a:spcBef>
              <a:buNone/>
            </a:pPr>
            <a:r>
              <a:rPr lang="en" sz="6000">
                <a:solidFill>
                  <a:srgbClr val="3D85C6"/>
                </a:solidFill>
              </a:rPr>
              <a:t>What have been done so far?</a:t>
            </a:r>
          </a:p>
        </p:txBody>
      </p:sp>
    </p:spTree>
  </p:cSld>
  <p:clrMapOvr>
    <a:masterClrMapping/>
  </p:clrMapOvr>
  <p:transition spd="slow">
    <p:cu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Shape 223"/>
          <p:cNvSpPr txBox="1">
            <a:spLocks noGrp="1"/>
          </p:cNvSpPr>
          <p:nvPr>
            <p:ph type="title"/>
          </p:nvPr>
        </p:nvSpPr>
        <p:spPr>
          <a:xfrm>
            <a:off x="0" y="-22625"/>
            <a:ext cx="9144000" cy="857400"/>
          </a:xfrm>
          <a:prstGeom prst="rect">
            <a:avLst/>
          </a:prstGeom>
          <a:solidFill>
            <a:srgbClr val="3D85C6"/>
          </a:solidFill>
        </p:spPr>
        <p:txBody>
          <a:bodyPr lIns="91425" tIns="91425" rIns="91425" bIns="91425" anchor="b" anchorCtr="0">
            <a:noAutofit/>
          </a:bodyPr>
          <a:lstStyle/>
          <a:p>
            <a:pPr lvl="0" rtl="0">
              <a:spcBef>
                <a:spcPts val="0"/>
              </a:spcBef>
              <a:buNone/>
            </a:pPr>
            <a:r>
              <a:rPr lang="en">
                <a:solidFill>
                  <a:srgbClr val="FFFFFF"/>
                </a:solidFill>
              </a:rPr>
              <a:t>What have been done so far</a:t>
            </a:r>
          </a:p>
        </p:txBody>
      </p:sp>
      <p:sp>
        <p:nvSpPr>
          <p:cNvPr id="224" name="Shape 224"/>
          <p:cNvSpPr txBox="1">
            <a:spLocks noGrp="1"/>
          </p:cNvSpPr>
          <p:nvPr>
            <p:ph type="body" idx="1"/>
          </p:nvPr>
        </p:nvSpPr>
        <p:spPr>
          <a:xfrm>
            <a:off x="457200" y="1060275"/>
            <a:ext cx="8229600" cy="1204199"/>
          </a:xfrm>
          <a:prstGeom prst="rect">
            <a:avLst/>
          </a:prstGeom>
        </p:spPr>
        <p:txBody>
          <a:bodyPr lIns="91425" tIns="91425" rIns="91425" bIns="91425" anchor="t" anchorCtr="0">
            <a:noAutofit/>
          </a:bodyPr>
          <a:lstStyle/>
          <a:p>
            <a:pPr marL="457200" marR="101600" lvl="0" indent="-368300" rtl="0">
              <a:lnSpc>
                <a:spcPct val="100000"/>
              </a:lnSpc>
              <a:spcBef>
                <a:spcPts val="0"/>
              </a:spcBef>
              <a:buClr>
                <a:srgbClr val="373E4D"/>
              </a:buClr>
              <a:buSzPct val="100000"/>
              <a:buFont typeface="Arial"/>
              <a:buAutoNum type="arabicPeriod"/>
            </a:pPr>
            <a:r>
              <a:rPr lang="en" sz="2200">
                <a:solidFill>
                  <a:srgbClr val="373E4D"/>
                </a:solidFill>
              </a:rPr>
              <a:t>Bailout and Debt write-off</a:t>
            </a:r>
          </a:p>
          <a:p>
            <a:pPr marL="457200" marR="101600" lvl="0" indent="-368300" rtl="0">
              <a:lnSpc>
                <a:spcPct val="100000"/>
              </a:lnSpc>
              <a:spcBef>
                <a:spcPts val="0"/>
              </a:spcBef>
              <a:buClr>
                <a:srgbClr val="373E4D"/>
              </a:buClr>
              <a:buSzPct val="100000"/>
              <a:buFont typeface="Arial"/>
              <a:buAutoNum type="arabicPeriod"/>
            </a:pPr>
            <a:r>
              <a:rPr lang="en" sz="2200">
                <a:solidFill>
                  <a:srgbClr val="373E4D"/>
                </a:solidFill>
              </a:rPr>
              <a:t>Austerity measure and stress test</a:t>
            </a:r>
          </a:p>
          <a:p>
            <a:pPr marL="457200" marR="101600" lvl="0" indent="-368300" rtl="0">
              <a:lnSpc>
                <a:spcPct val="100000"/>
              </a:lnSpc>
              <a:spcBef>
                <a:spcPts val="0"/>
              </a:spcBef>
              <a:buClr>
                <a:srgbClr val="373E4D"/>
              </a:buClr>
              <a:buSzPct val="100000"/>
              <a:buFont typeface="Arial"/>
              <a:buAutoNum type="arabicPeriod"/>
            </a:pPr>
            <a:r>
              <a:rPr lang="en" sz="2200">
                <a:solidFill>
                  <a:srgbClr val="373E4D"/>
                </a:solidFill>
              </a:rPr>
              <a:t>Reducing the EURO zone interest rate</a:t>
            </a:r>
          </a:p>
          <a:p>
            <a:pPr lvl="0" rtl="0">
              <a:lnSpc>
                <a:spcPct val="100000"/>
              </a:lnSpc>
              <a:spcBef>
                <a:spcPts val="0"/>
              </a:spcBef>
              <a:buNone/>
            </a:pPr>
            <a:endParaRPr sz="2200"/>
          </a:p>
        </p:txBody>
      </p:sp>
      <p:pic>
        <p:nvPicPr>
          <p:cNvPr id="225" name="Shape 225"/>
          <p:cNvPicPr preferRelativeResize="0"/>
          <p:nvPr/>
        </p:nvPicPr>
        <p:blipFill>
          <a:blip r:embed="rId3">
            <a:alphaModFix/>
          </a:blip>
          <a:stretch>
            <a:fillRect/>
          </a:stretch>
        </p:blipFill>
        <p:spPr>
          <a:xfrm>
            <a:off x="4126275" y="2726662"/>
            <a:ext cx="5017724" cy="2098074"/>
          </a:xfrm>
          <a:prstGeom prst="rect">
            <a:avLst/>
          </a:prstGeom>
          <a:noFill/>
          <a:ln>
            <a:noFill/>
          </a:ln>
        </p:spPr>
      </p:pic>
      <p:pic>
        <p:nvPicPr>
          <p:cNvPr id="226" name="Shape 226"/>
          <p:cNvPicPr preferRelativeResize="0"/>
          <p:nvPr/>
        </p:nvPicPr>
        <p:blipFill>
          <a:blip r:embed="rId4">
            <a:alphaModFix/>
          </a:blip>
          <a:stretch>
            <a:fillRect/>
          </a:stretch>
        </p:blipFill>
        <p:spPr>
          <a:xfrm>
            <a:off x="139825" y="2490000"/>
            <a:ext cx="3859074" cy="2571399"/>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Shape 231"/>
          <p:cNvSpPr txBox="1">
            <a:spLocks noGrp="1"/>
          </p:cNvSpPr>
          <p:nvPr>
            <p:ph type="ctrTitle"/>
          </p:nvPr>
        </p:nvSpPr>
        <p:spPr>
          <a:xfrm>
            <a:off x="1645200" y="2223150"/>
            <a:ext cx="5853600" cy="1159799"/>
          </a:xfrm>
          <a:prstGeom prst="rect">
            <a:avLst/>
          </a:prstGeom>
        </p:spPr>
        <p:txBody>
          <a:bodyPr lIns="91425" tIns="91425" rIns="91425" bIns="91425" anchor="b" anchorCtr="0">
            <a:noAutofit/>
          </a:bodyPr>
          <a:lstStyle/>
          <a:p>
            <a:pPr>
              <a:spcBef>
                <a:spcPts val="0"/>
              </a:spcBef>
              <a:buNone/>
            </a:pPr>
            <a:r>
              <a:rPr lang="en" sz="9600">
                <a:solidFill>
                  <a:srgbClr val="3D85C6"/>
                </a:solidFill>
              </a:rPr>
              <a:t>C</a:t>
            </a:r>
            <a:r>
              <a:rPr lang="en" sz="6000">
                <a:solidFill>
                  <a:srgbClr val="3D85C6"/>
                </a:solidFill>
              </a:rPr>
              <a:t>ritiques on Actions taken</a:t>
            </a:r>
          </a:p>
        </p:txBody>
      </p:sp>
    </p:spTree>
  </p:cSld>
  <p:clrMapOvr>
    <a:masterClrMapping/>
  </p:clrMapOvr>
  <p:transition spd="slow">
    <p:cu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Shape 236"/>
          <p:cNvSpPr txBox="1">
            <a:spLocks noGrp="1"/>
          </p:cNvSpPr>
          <p:nvPr>
            <p:ph type="title"/>
          </p:nvPr>
        </p:nvSpPr>
        <p:spPr>
          <a:xfrm>
            <a:off x="0" y="205975"/>
            <a:ext cx="9144000" cy="857400"/>
          </a:xfrm>
          <a:prstGeom prst="rect">
            <a:avLst/>
          </a:prstGeom>
          <a:solidFill>
            <a:srgbClr val="3D85C6"/>
          </a:solidFill>
        </p:spPr>
        <p:txBody>
          <a:bodyPr lIns="91425" tIns="91425" rIns="91425" bIns="91425" anchor="b" anchorCtr="0">
            <a:noAutofit/>
          </a:bodyPr>
          <a:lstStyle/>
          <a:p>
            <a:pPr lvl="0" rtl="0">
              <a:spcBef>
                <a:spcPts val="0"/>
              </a:spcBef>
              <a:buNone/>
            </a:pPr>
            <a:r>
              <a:rPr lang="en">
                <a:solidFill>
                  <a:srgbClr val="FFFFFF"/>
                </a:solidFill>
              </a:rPr>
              <a:t>Critique on course of action</a:t>
            </a:r>
          </a:p>
        </p:txBody>
      </p:sp>
      <p:sp>
        <p:nvSpPr>
          <p:cNvPr id="237" name="Shape 237"/>
          <p:cNvSpPr txBox="1">
            <a:spLocks noGrp="1"/>
          </p:cNvSpPr>
          <p:nvPr>
            <p:ph type="body" idx="1"/>
          </p:nvPr>
        </p:nvSpPr>
        <p:spPr>
          <a:xfrm>
            <a:off x="387525" y="1228025"/>
            <a:ext cx="8229600" cy="1857599"/>
          </a:xfrm>
          <a:prstGeom prst="rect">
            <a:avLst/>
          </a:prstGeom>
        </p:spPr>
        <p:txBody>
          <a:bodyPr lIns="91425" tIns="91425" rIns="91425" bIns="91425" anchor="t" anchorCtr="0">
            <a:noAutofit/>
          </a:bodyPr>
          <a:lstStyle/>
          <a:p>
            <a:pPr marL="457200" lvl="0" indent="-381000" rtl="0">
              <a:spcBef>
                <a:spcPts val="0"/>
              </a:spcBef>
              <a:buClr>
                <a:schemeClr val="dk1"/>
              </a:buClr>
              <a:buSzPct val="100000"/>
              <a:buFont typeface="Arial"/>
              <a:buAutoNum type="arabicPeriod"/>
            </a:pPr>
            <a:r>
              <a:rPr lang="en" sz="2400"/>
              <a:t>Causality dilemma</a:t>
            </a:r>
          </a:p>
          <a:p>
            <a:pPr lvl="0" rtl="0">
              <a:spcBef>
                <a:spcPts val="0"/>
              </a:spcBef>
              <a:buNone/>
            </a:pPr>
            <a:endParaRPr sz="2400"/>
          </a:p>
          <a:p>
            <a:pPr marL="457200" lvl="0" indent="-381000" rtl="0">
              <a:spcBef>
                <a:spcPts val="0"/>
              </a:spcBef>
              <a:buClr>
                <a:schemeClr val="dk1"/>
              </a:buClr>
              <a:buSzPct val="100000"/>
              <a:buFont typeface="Arial"/>
              <a:buAutoNum type="arabicPeriod" startAt="2"/>
            </a:pPr>
            <a:r>
              <a:rPr lang="en" sz="2400"/>
              <a:t>Bailout and stress test problem</a:t>
            </a:r>
          </a:p>
          <a:p>
            <a:pPr lvl="0" rtl="0">
              <a:spcBef>
                <a:spcPts val="0"/>
              </a:spcBef>
              <a:buNone/>
            </a:pPr>
            <a:endParaRPr sz="2400"/>
          </a:p>
          <a:p>
            <a:pPr marL="457200" lvl="0" indent="-381000" rtl="0">
              <a:spcBef>
                <a:spcPts val="0"/>
              </a:spcBef>
              <a:buClr>
                <a:schemeClr val="dk1"/>
              </a:buClr>
              <a:buSzPct val="100000"/>
              <a:buFont typeface="Arial"/>
              <a:buAutoNum type="arabicPeriod" startAt="2"/>
            </a:pPr>
            <a:r>
              <a:rPr lang="en" sz="2400"/>
              <a:t>Government Debt </a:t>
            </a:r>
          </a:p>
          <a:p>
            <a:pPr lvl="0" rtl="0">
              <a:spcBef>
                <a:spcPts val="0"/>
              </a:spcBef>
              <a:buNone/>
            </a:pPr>
            <a:endParaRPr sz="2400"/>
          </a:p>
          <a:p>
            <a:pPr lvl="0" rtl="0">
              <a:spcBef>
                <a:spcPts val="0"/>
              </a:spcBef>
              <a:buNone/>
            </a:pPr>
            <a:endParaRPr sz="2400"/>
          </a:p>
          <a:p>
            <a:pPr lvl="0" rtl="0">
              <a:spcBef>
                <a:spcPts val="0"/>
              </a:spcBef>
              <a:buNone/>
            </a:pPr>
            <a:endParaRPr sz="1100"/>
          </a:p>
        </p:txBody>
      </p:sp>
    </p:spTree>
  </p:cSld>
  <p:clrMapOvr>
    <a:masterClrMapping/>
  </p:clrMapOvr>
  <p:transition spd="slow">
    <p:cu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Shape 242"/>
          <p:cNvSpPr txBox="1">
            <a:spLocks noGrp="1"/>
          </p:cNvSpPr>
          <p:nvPr>
            <p:ph type="ctrTitle"/>
          </p:nvPr>
        </p:nvSpPr>
        <p:spPr>
          <a:xfrm>
            <a:off x="685800" y="1384808"/>
            <a:ext cx="7772400" cy="2373899"/>
          </a:xfrm>
          <a:prstGeom prst="rect">
            <a:avLst/>
          </a:prstGeom>
        </p:spPr>
        <p:txBody>
          <a:bodyPr lIns="91425" tIns="91425" rIns="91425" bIns="91425" anchor="b" anchorCtr="0">
            <a:noAutofit/>
          </a:bodyPr>
          <a:lstStyle/>
          <a:p>
            <a:pPr>
              <a:spcBef>
                <a:spcPts val="0"/>
              </a:spcBef>
              <a:buNone/>
            </a:pPr>
            <a:r>
              <a:rPr lang="en" sz="7200">
                <a:solidFill>
                  <a:srgbClr val="3D85C6"/>
                </a:solidFill>
              </a:rPr>
              <a:t>W</a:t>
            </a:r>
            <a:r>
              <a:rPr lang="en">
                <a:solidFill>
                  <a:srgbClr val="3D85C6"/>
                </a:solidFill>
              </a:rPr>
              <a:t>hat could have been done to revert the situation?</a:t>
            </a:r>
          </a:p>
        </p:txBody>
      </p:sp>
    </p:spTree>
  </p:cSld>
  <p:clrMapOvr>
    <a:masterClrMapping/>
  </p:clrMapOvr>
  <p:transition spd="slow">
    <p:cu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Shape 247"/>
          <p:cNvSpPr txBox="1">
            <a:spLocks noGrp="1"/>
          </p:cNvSpPr>
          <p:nvPr>
            <p:ph type="title"/>
          </p:nvPr>
        </p:nvSpPr>
        <p:spPr>
          <a:xfrm>
            <a:off x="41550" y="481950"/>
            <a:ext cx="9065400" cy="1437600"/>
          </a:xfrm>
          <a:prstGeom prst="rect">
            <a:avLst/>
          </a:prstGeom>
          <a:solidFill>
            <a:srgbClr val="3D85C6"/>
          </a:solidFill>
        </p:spPr>
        <p:txBody>
          <a:bodyPr lIns="91425" tIns="91425" rIns="91425" bIns="91425" anchor="b" anchorCtr="0">
            <a:noAutofit/>
          </a:bodyPr>
          <a:lstStyle/>
          <a:p>
            <a:pPr rtl="0">
              <a:spcBef>
                <a:spcPts val="0"/>
              </a:spcBef>
              <a:buNone/>
            </a:pPr>
            <a:r>
              <a:rPr lang="en" b="0">
                <a:solidFill>
                  <a:srgbClr val="FFFFFF"/>
                </a:solidFill>
              </a:rPr>
              <a:t>What could have been done better to revert the situation?</a:t>
            </a:r>
          </a:p>
        </p:txBody>
      </p:sp>
      <p:sp>
        <p:nvSpPr>
          <p:cNvPr id="248" name="Shape 248"/>
          <p:cNvSpPr txBox="1">
            <a:spLocks noGrp="1"/>
          </p:cNvSpPr>
          <p:nvPr>
            <p:ph type="body" idx="1"/>
          </p:nvPr>
        </p:nvSpPr>
        <p:spPr>
          <a:xfrm>
            <a:off x="457200" y="1684550"/>
            <a:ext cx="8229600" cy="1287300"/>
          </a:xfrm>
          <a:prstGeom prst="rect">
            <a:avLst/>
          </a:prstGeom>
        </p:spPr>
        <p:txBody>
          <a:bodyPr lIns="91425" tIns="91425" rIns="91425" bIns="91425" anchor="t" anchorCtr="0">
            <a:noAutofit/>
          </a:bodyPr>
          <a:lstStyle/>
          <a:p>
            <a:pPr rtl="0">
              <a:spcBef>
                <a:spcPts val="0"/>
              </a:spcBef>
              <a:buNone/>
            </a:pPr>
            <a:endParaRPr/>
          </a:p>
          <a:p>
            <a:pPr algn="l" rtl="0">
              <a:spcBef>
                <a:spcPts val="0"/>
              </a:spcBef>
              <a:buNone/>
            </a:pPr>
            <a:r>
              <a:rPr lang="en"/>
              <a:t>1. Strict banking standard on Regional Level</a:t>
            </a:r>
          </a:p>
          <a:p>
            <a:pPr marL="914400" lvl="0" indent="-381000" algn="l" rtl="0">
              <a:spcBef>
                <a:spcPts val="0"/>
              </a:spcBef>
              <a:buClr>
                <a:schemeClr val="dk1"/>
              </a:buClr>
              <a:buSzPct val="100000"/>
              <a:buFont typeface="Arial"/>
              <a:buChar char="●"/>
            </a:pPr>
            <a:r>
              <a:rPr lang="en" sz="2400"/>
              <a:t>Regulation of the banking sector</a:t>
            </a:r>
          </a:p>
          <a:p>
            <a:pPr marL="914400" lvl="0" indent="-381000" algn="l" rtl="0">
              <a:spcBef>
                <a:spcPts val="0"/>
              </a:spcBef>
              <a:buClr>
                <a:schemeClr val="dk1"/>
              </a:buClr>
              <a:buSzPct val="100000"/>
              <a:buFont typeface="Arial"/>
              <a:buChar char="●"/>
            </a:pPr>
            <a:r>
              <a:rPr lang="en" sz="2400"/>
              <a:t>Stress-Test</a:t>
            </a:r>
          </a:p>
          <a:p>
            <a:pPr marL="914400" lvl="0" indent="-381000" algn="l" rtl="0">
              <a:spcBef>
                <a:spcPts val="0"/>
              </a:spcBef>
              <a:buClr>
                <a:schemeClr val="dk1"/>
              </a:buClr>
              <a:buSzPct val="100000"/>
              <a:buFont typeface="Arial"/>
              <a:buChar char="●"/>
            </a:pPr>
            <a:r>
              <a:rPr lang="en" sz="2400"/>
              <a:t>Creating a foundational Standard for all banks</a:t>
            </a:r>
          </a:p>
        </p:txBody>
      </p:sp>
    </p:spTree>
  </p:cSld>
  <p:clrMapOvr>
    <a:masterClrMapping/>
  </p:clrMapOvr>
  <p:transition spd="slow">
    <p:cu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Shape 253"/>
          <p:cNvSpPr txBox="1">
            <a:spLocks noGrp="1"/>
          </p:cNvSpPr>
          <p:nvPr>
            <p:ph type="title"/>
          </p:nvPr>
        </p:nvSpPr>
        <p:spPr>
          <a:xfrm>
            <a:off x="0" y="249275"/>
            <a:ext cx="9144000" cy="1311600"/>
          </a:xfrm>
          <a:prstGeom prst="rect">
            <a:avLst/>
          </a:prstGeom>
          <a:solidFill>
            <a:srgbClr val="3D85C6"/>
          </a:solidFill>
        </p:spPr>
        <p:txBody>
          <a:bodyPr lIns="91425" tIns="91425" rIns="91425" bIns="91425" anchor="b" anchorCtr="0">
            <a:noAutofit/>
          </a:bodyPr>
          <a:lstStyle/>
          <a:p>
            <a:pPr lvl="0" rtl="0">
              <a:spcBef>
                <a:spcPts val="0"/>
              </a:spcBef>
              <a:buNone/>
            </a:pPr>
            <a:endParaRPr>
              <a:solidFill>
                <a:srgbClr val="FFFFFF"/>
              </a:solidFill>
            </a:endParaRPr>
          </a:p>
          <a:p>
            <a:pPr lvl="0" rtl="0">
              <a:spcBef>
                <a:spcPts val="0"/>
              </a:spcBef>
              <a:buNone/>
            </a:pPr>
            <a:endParaRPr>
              <a:solidFill>
                <a:srgbClr val="FFFFFF"/>
              </a:solidFill>
            </a:endParaRPr>
          </a:p>
          <a:p>
            <a:pPr lvl="0" rtl="0">
              <a:spcBef>
                <a:spcPts val="0"/>
              </a:spcBef>
              <a:buNone/>
            </a:pPr>
            <a:r>
              <a:rPr lang="en">
                <a:solidFill>
                  <a:srgbClr val="FFFFFF"/>
                </a:solidFill>
              </a:rPr>
              <a:t>What could have been done better to revert the situation?</a:t>
            </a:r>
          </a:p>
        </p:txBody>
      </p:sp>
      <p:sp>
        <p:nvSpPr>
          <p:cNvPr id="254" name="Shape 254"/>
          <p:cNvSpPr txBox="1">
            <a:spLocks noGrp="1"/>
          </p:cNvSpPr>
          <p:nvPr>
            <p:ph type="body" idx="1"/>
          </p:nvPr>
        </p:nvSpPr>
        <p:spPr>
          <a:xfrm>
            <a:off x="169675" y="1751775"/>
            <a:ext cx="4719299" cy="2373599"/>
          </a:xfrm>
          <a:prstGeom prst="rect">
            <a:avLst/>
          </a:prstGeom>
        </p:spPr>
        <p:txBody>
          <a:bodyPr lIns="91425" tIns="91425" rIns="91425" bIns="91425" anchor="t" anchorCtr="0">
            <a:noAutofit/>
          </a:bodyPr>
          <a:lstStyle/>
          <a:p>
            <a:pPr marL="457200" lvl="0" indent="-381000" rtl="0">
              <a:spcBef>
                <a:spcPts val="0"/>
              </a:spcBef>
              <a:buClr>
                <a:schemeClr val="dk1"/>
              </a:buClr>
              <a:buSzPct val="100000"/>
              <a:buFont typeface="Arial"/>
              <a:buAutoNum type="arabicPeriod" startAt="2"/>
            </a:pPr>
            <a:r>
              <a:rPr lang="en" sz="2400"/>
              <a:t>Highly integrated fiscal policy </a:t>
            </a:r>
          </a:p>
          <a:p>
            <a:pPr lvl="0" rtl="0">
              <a:spcBef>
                <a:spcPts val="0"/>
              </a:spcBef>
              <a:buNone/>
            </a:pPr>
            <a:r>
              <a:rPr lang="en" sz="2400" i="1">
                <a:latin typeface="Corsiva"/>
                <a:ea typeface="Corsiva"/>
                <a:cs typeface="Corsiva"/>
                <a:sym typeface="Corsiva"/>
              </a:rPr>
              <a:t>‘ You cannot make a single currency without economic convergence and integration, it is impossible.’</a:t>
            </a:r>
          </a:p>
        </p:txBody>
      </p:sp>
      <p:pic>
        <p:nvPicPr>
          <p:cNvPr id="255" name="Shape 255"/>
          <p:cNvPicPr preferRelativeResize="0"/>
          <p:nvPr/>
        </p:nvPicPr>
        <p:blipFill>
          <a:blip r:embed="rId3">
            <a:alphaModFix/>
          </a:blip>
          <a:stretch>
            <a:fillRect/>
          </a:stretch>
        </p:blipFill>
        <p:spPr>
          <a:xfrm>
            <a:off x="4984425" y="1680100"/>
            <a:ext cx="3685500" cy="230745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Shape 260"/>
          <p:cNvSpPr txBox="1">
            <a:spLocks noGrp="1"/>
          </p:cNvSpPr>
          <p:nvPr>
            <p:ph type="title"/>
          </p:nvPr>
        </p:nvSpPr>
        <p:spPr>
          <a:xfrm>
            <a:off x="0" y="205975"/>
            <a:ext cx="9144000" cy="1105499"/>
          </a:xfrm>
          <a:prstGeom prst="rect">
            <a:avLst/>
          </a:prstGeom>
          <a:solidFill>
            <a:srgbClr val="3D85C6"/>
          </a:solidFill>
        </p:spPr>
        <p:txBody>
          <a:bodyPr lIns="91425" tIns="91425" rIns="91425" bIns="91425" anchor="b" anchorCtr="0">
            <a:noAutofit/>
          </a:bodyPr>
          <a:lstStyle/>
          <a:p>
            <a:pPr lvl="0" rtl="0">
              <a:spcBef>
                <a:spcPts val="0"/>
              </a:spcBef>
              <a:buNone/>
            </a:pPr>
            <a:r>
              <a:rPr lang="en" b="0">
                <a:solidFill>
                  <a:srgbClr val="F3F3F3"/>
                </a:solidFill>
              </a:rPr>
              <a:t>What could have been done better to revert the situation?</a:t>
            </a:r>
          </a:p>
        </p:txBody>
      </p:sp>
      <p:sp>
        <p:nvSpPr>
          <p:cNvPr id="261" name="Shape 261"/>
          <p:cNvSpPr txBox="1">
            <a:spLocks noGrp="1"/>
          </p:cNvSpPr>
          <p:nvPr>
            <p:ph type="body" idx="1"/>
          </p:nvPr>
        </p:nvSpPr>
        <p:spPr>
          <a:xfrm>
            <a:off x="457200" y="1200150"/>
            <a:ext cx="8229600" cy="666600"/>
          </a:xfrm>
          <a:prstGeom prst="rect">
            <a:avLst/>
          </a:prstGeom>
        </p:spPr>
        <p:txBody>
          <a:bodyPr lIns="91425" tIns="91425" rIns="91425" bIns="91425" anchor="t" anchorCtr="0">
            <a:noAutofit/>
          </a:bodyPr>
          <a:lstStyle/>
          <a:p>
            <a:pPr marL="457200" lvl="0" indent="-419100" rtl="0">
              <a:spcBef>
                <a:spcPts val="0"/>
              </a:spcBef>
              <a:buClr>
                <a:schemeClr val="dk1"/>
              </a:buClr>
              <a:buSzPct val="100000"/>
              <a:buFont typeface="Arial"/>
              <a:buAutoNum type="arabicPeriod" startAt="3"/>
            </a:pPr>
            <a:r>
              <a:rPr lang="en"/>
              <a:t>Just let it go</a:t>
            </a:r>
          </a:p>
          <a:p>
            <a:pPr lvl="0" rtl="0">
              <a:spcBef>
                <a:spcPts val="0"/>
              </a:spcBef>
              <a:buNone/>
            </a:pPr>
            <a:endParaRPr/>
          </a:p>
        </p:txBody>
      </p:sp>
      <p:pic>
        <p:nvPicPr>
          <p:cNvPr id="262" name="Shape 262"/>
          <p:cNvPicPr preferRelativeResize="0"/>
          <p:nvPr/>
        </p:nvPicPr>
        <p:blipFill rotWithShape="1">
          <a:blip r:embed="rId3">
            <a:alphaModFix/>
          </a:blip>
          <a:srcRect l="15630" r="33620"/>
          <a:stretch/>
        </p:blipFill>
        <p:spPr>
          <a:xfrm>
            <a:off x="58749" y="2068612"/>
            <a:ext cx="4427325" cy="2741211"/>
          </a:xfrm>
          <a:prstGeom prst="rect">
            <a:avLst/>
          </a:prstGeom>
          <a:noFill/>
          <a:ln>
            <a:noFill/>
          </a:ln>
        </p:spPr>
      </p:pic>
      <p:pic>
        <p:nvPicPr>
          <p:cNvPr id="263" name="Shape 263"/>
          <p:cNvPicPr preferRelativeResize="0"/>
          <p:nvPr/>
        </p:nvPicPr>
        <p:blipFill rotWithShape="1">
          <a:blip r:embed="rId4">
            <a:alphaModFix/>
          </a:blip>
          <a:srcRect l="10142" r="15063"/>
          <a:stretch/>
        </p:blipFill>
        <p:spPr>
          <a:xfrm>
            <a:off x="4529175" y="2068612"/>
            <a:ext cx="4556105" cy="2741212"/>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Shape 268"/>
          <p:cNvSpPr txBox="1">
            <a:spLocks noGrp="1"/>
          </p:cNvSpPr>
          <p:nvPr>
            <p:ph type="title"/>
          </p:nvPr>
        </p:nvSpPr>
        <p:spPr>
          <a:xfrm>
            <a:off x="0" y="205975"/>
            <a:ext cx="9144000" cy="857400"/>
          </a:xfrm>
          <a:prstGeom prst="rect">
            <a:avLst/>
          </a:prstGeom>
          <a:solidFill>
            <a:srgbClr val="3D85C6"/>
          </a:solidFill>
        </p:spPr>
        <p:txBody>
          <a:bodyPr lIns="91425" tIns="91425" rIns="91425" bIns="91425" anchor="b" anchorCtr="0">
            <a:noAutofit/>
          </a:bodyPr>
          <a:lstStyle/>
          <a:p>
            <a:pPr>
              <a:spcBef>
                <a:spcPts val="0"/>
              </a:spcBef>
              <a:buNone/>
            </a:pPr>
            <a:r>
              <a:rPr lang="en">
                <a:solidFill>
                  <a:srgbClr val="FFFFFF"/>
                </a:solidFill>
              </a:rPr>
              <a:t>Conclusion</a:t>
            </a:r>
          </a:p>
        </p:txBody>
      </p:sp>
      <p:sp>
        <p:nvSpPr>
          <p:cNvPr id="269" name="Shape 269"/>
          <p:cNvSpPr txBox="1">
            <a:spLocks noGrp="1"/>
          </p:cNvSpPr>
          <p:nvPr>
            <p:ph type="body" idx="1"/>
          </p:nvPr>
        </p:nvSpPr>
        <p:spPr>
          <a:xfrm>
            <a:off x="4360425" y="1200150"/>
            <a:ext cx="4326300" cy="3725699"/>
          </a:xfrm>
          <a:prstGeom prst="rect">
            <a:avLst/>
          </a:prstGeom>
        </p:spPr>
        <p:txBody>
          <a:bodyPr lIns="91425" tIns="91425" rIns="91425" bIns="91425" anchor="t" anchorCtr="0">
            <a:noAutofit/>
          </a:bodyPr>
          <a:lstStyle/>
          <a:p>
            <a:pPr marL="457200" lvl="0" indent="-381000" rtl="0">
              <a:spcBef>
                <a:spcPts val="0"/>
              </a:spcBef>
              <a:buClr>
                <a:schemeClr val="dk1"/>
              </a:buClr>
              <a:buSzPct val="100000"/>
              <a:buFont typeface="Arial"/>
              <a:buChar char="-"/>
            </a:pPr>
            <a:r>
              <a:rPr lang="en" sz="2400"/>
              <a:t>The crisis is not just about sovereign debt.</a:t>
            </a:r>
          </a:p>
          <a:p>
            <a:pPr marL="457200" lvl="0" indent="-381000" rtl="0">
              <a:spcBef>
                <a:spcPts val="0"/>
              </a:spcBef>
              <a:buClr>
                <a:schemeClr val="dk1"/>
              </a:buClr>
              <a:buSzPct val="100000"/>
              <a:buFont typeface="Arial"/>
              <a:buChar char="-"/>
            </a:pPr>
            <a:r>
              <a:rPr lang="en" sz="2400"/>
              <a:t>Bailout has created vicious cycle.</a:t>
            </a:r>
          </a:p>
          <a:p>
            <a:pPr marL="457200" lvl="0" indent="-381000" rtl="0">
              <a:spcBef>
                <a:spcPts val="0"/>
              </a:spcBef>
              <a:buClr>
                <a:schemeClr val="dk1"/>
              </a:buClr>
              <a:buSzPct val="100000"/>
              <a:buFont typeface="Arial"/>
              <a:buChar char="-"/>
            </a:pPr>
            <a:r>
              <a:rPr lang="en" sz="2400"/>
              <a:t>A call for a better bank regulation.</a:t>
            </a:r>
          </a:p>
          <a:p>
            <a:pPr lvl="0">
              <a:spcBef>
                <a:spcPts val="0"/>
              </a:spcBef>
              <a:buNone/>
            </a:pPr>
            <a:endParaRPr sz="2400"/>
          </a:p>
        </p:txBody>
      </p:sp>
      <p:pic>
        <p:nvPicPr>
          <p:cNvPr id="270" name="Shape 270"/>
          <p:cNvPicPr preferRelativeResize="0"/>
          <p:nvPr/>
        </p:nvPicPr>
        <p:blipFill>
          <a:blip r:embed="rId3">
            <a:alphaModFix/>
          </a:blip>
          <a:stretch>
            <a:fillRect/>
          </a:stretch>
        </p:blipFill>
        <p:spPr>
          <a:xfrm>
            <a:off x="312300" y="1564850"/>
            <a:ext cx="4048125" cy="268605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Shape 275"/>
          <p:cNvSpPr txBox="1">
            <a:spLocks noGrp="1"/>
          </p:cNvSpPr>
          <p:nvPr>
            <p:ph type="title"/>
          </p:nvPr>
        </p:nvSpPr>
        <p:spPr>
          <a:xfrm>
            <a:off x="457200" y="1153253"/>
            <a:ext cx="8229600" cy="857400"/>
          </a:xfrm>
          <a:prstGeom prst="rect">
            <a:avLst/>
          </a:prstGeom>
        </p:spPr>
        <p:txBody>
          <a:bodyPr lIns="91425" tIns="91425" rIns="91425" bIns="91425" anchor="b" anchorCtr="0">
            <a:noAutofit/>
          </a:bodyPr>
          <a:lstStyle/>
          <a:p>
            <a:pPr>
              <a:spcBef>
                <a:spcPts val="0"/>
              </a:spcBef>
              <a:buNone/>
            </a:pPr>
            <a:r>
              <a:rPr lang="en" sz="7200">
                <a:solidFill>
                  <a:srgbClr val="3D85C6"/>
                </a:solidFill>
              </a:rPr>
              <a:t>THANK YOU</a:t>
            </a:r>
          </a:p>
        </p:txBody>
      </p:sp>
      <p:pic>
        <p:nvPicPr>
          <p:cNvPr id="276" name="Shape 276"/>
          <p:cNvPicPr preferRelativeResize="0"/>
          <p:nvPr/>
        </p:nvPicPr>
        <p:blipFill>
          <a:blip r:embed="rId3">
            <a:alphaModFix/>
          </a:blip>
          <a:stretch>
            <a:fillRect/>
          </a:stretch>
        </p:blipFill>
        <p:spPr>
          <a:xfrm>
            <a:off x="524450" y="1893125"/>
            <a:ext cx="8009949" cy="2473075"/>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theme/theme1.xml><?xml version="1.0" encoding="utf-8"?>
<a:theme xmlns:a="http://schemas.openxmlformats.org/drawingml/2006/main" name="simple-light">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TotalTime>
  <Words>2116</Words>
  <Application>Microsoft Office PowerPoint</Application>
  <PresentationFormat>On-screen Show (16:9)</PresentationFormat>
  <Paragraphs>147</Paragraphs>
  <Slides>36</Slides>
  <Notes>36</Notes>
  <HiddenSlides>0</HiddenSlides>
  <MMClips>0</MMClips>
  <ScaleCrop>false</ScaleCrop>
  <HeadingPairs>
    <vt:vector size="4" baseType="variant">
      <vt:variant>
        <vt:lpstr>Theme</vt:lpstr>
      </vt:variant>
      <vt:variant>
        <vt:i4>2</vt:i4>
      </vt:variant>
      <vt:variant>
        <vt:lpstr>Slide Titles</vt:lpstr>
      </vt:variant>
      <vt:variant>
        <vt:i4>36</vt:i4>
      </vt:variant>
    </vt:vector>
  </HeadingPairs>
  <TitlesOfParts>
    <vt:vector size="38" baseType="lpstr">
      <vt:lpstr>simple-light</vt:lpstr>
      <vt:lpstr>Custom Theme</vt:lpstr>
      <vt:lpstr>Greece and the Euro Crisis</vt:lpstr>
      <vt:lpstr>Table of Content</vt:lpstr>
      <vt:lpstr>What is the Euro Crisis ? </vt:lpstr>
      <vt:lpstr>PowerPoint Presentation</vt:lpstr>
      <vt:lpstr>PowerPoint Presentation</vt:lpstr>
      <vt:lpstr>PowerPoint Presentation</vt:lpstr>
      <vt:lpstr>Key Issues</vt:lpstr>
      <vt:lpstr>Fiscal Policy Myth</vt:lpstr>
      <vt:lpstr>Fiscal Policy Myth</vt:lpstr>
      <vt:lpstr>Private Debt</vt:lpstr>
      <vt:lpstr>What is Real ?</vt:lpstr>
      <vt:lpstr>Real Cause of the Euro Crisis</vt:lpstr>
      <vt:lpstr>Real Cause of the Euro Crisis</vt:lpstr>
      <vt:lpstr>Stress Testing</vt:lpstr>
      <vt:lpstr>Real Cause of Euro Crisis</vt:lpstr>
      <vt:lpstr>Adverse Feedback Loop</vt:lpstr>
      <vt:lpstr>Greece in the Euro Crisis</vt:lpstr>
      <vt:lpstr>Eurozone Crisis effect on Europe</vt:lpstr>
      <vt:lpstr>€100</vt:lpstr>
      <vt:lpstr>€10,000</vt:lpstr>
      <vt:lpstr>€1 Million</vt:lpstr>
      <vt:lpstr>€100 Million</vt:lpstr>
      <vt:lpstr>€2 Billion</vt:lpstr>
      <vt:lpstr>€18.6 Billion         €15 Billion</vt:lpstr>
      <vt:lpstr>€110.9 Billion</vt:lpstr>
      <vt:lpstr>€360 Billion - Greece Total Debt</vt:lpstr>
      <vt:lpstr>What have been done so far?</vt:lpstr>
      <vt:lpstr>What have been done so far</vt:lpstr>
      <vt:lpstr>Critiques on Actions taken</vt:lpstr>
      <vt:lpstr>Critique on course of action</vt:lpstr>
      <vt:lpstr>What could have been done to revert the situation?</vt:lpstr>
      <vt:lpstr>What could have been done better to revert the situation?</vt:lpstr>
      <vt:lpstr>  What could have been done better to revert the situation?</vt:lpstr>
      <vt:lpstr>What could have been done better to revert the situation?</vt:lpstr>
      <vt:lpstr>Conclusion</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Greece and the Euro Crisis</dc:title>
  <dc:creator>นาย ณัฐ มงคล</dc:creator>
  <cp:lastModifiedBy>user1</cp:lastModifiedBy>
  <cp:revision>1</cp:revision>
  <cp:lastPrinted>2014-12-03T03:45:55Z</cp:lastPrinted>
  <dcterms:modified xsi:type="dcterms:W3CDTF">2014-12-03T03:47:24Z</dcterms:modified>
</cp:coreProperties>
</file>