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82"/>
  </p:notesMasterIdLst>
  <p:handoutMasterIdLst>
    <p:handoutMasterId r:id="rId83"/>
  </p:handoutMasterIdLst>
  <p:sldIdLst>
    <p:sldId id="256" r:id="rId2"/>
    <p:sldId id="260" r:id="rId3"/>
    <p:sldId id="271" r:id="rId4"/>
    <p:sldId id="309" r:id="rId5"/>
    <p:sldId id="327" r:id="rId6"/>
    <p:sldId id="328" r:id="rId7"/>
    <p:sldId id="257" r:id="rId8"/>
    <p:sldId id="258" r:id="rId9"/>
    <p:sldId id="261" r:id="rId10"/>
    <p:sldId id="330" r:id="rId11"/>
    <p:sldId id="331" r:id="rId12"/>
    <p:sldId id="311" r:id="rId13"/>
    <p:sldId id="312" r:id="rId14"/>
    <p:sldId id="313" r:id="rId15"/>
    <p:sldId id="315" r:id="rId16"/>
    <p:sldId id="316" r:id="rId17"/>
    <p:sldId id="319" r:id="rId18"/>
    <p:sldId id="329" r:id="rId19"/>
    <p:sldId id="320" r:id="rId20"/>
    <p:sldId id="259" r:id="rId21"/>
    <p:sldId id="276" r:id="rId22"/>
    <p:sldId id="332" r:id="rId23"/>
    <p:sldId id="334" r:id="rId24"/>
    <p:sldId id="280" r:id="rId25"/>
    <p:sldId id="281" r:id="rId26"/>
    <p:sldId id="335" r:id="rId27"/>
    <p:sldId id="284" r:id="rId28"/>
    <p:sldId id="283" r:id="rId29"/>
    <p:sldId id="345" r:id="rId30"/>
    <p:sldId id="346" r:id="rId31"/>
    <p:sldId id="347" r:id="rId32"/>
    <p:sldId id="348" r:id="rId33"/>
    <p:sldId id="321" r:id="rId34"/>
    <p:sldId id="322" r:id="rId35"/>
    <p:sldId id="323" r:id="rId36"/>
    <p:sldId id="324" r:id="rId37"/>
    <p:sldId id="325" r:id="rId38"/>
    <p:sldId id="326" r:id="rId39"/>
    <p:sldId id="349" r:id="rId40"/>
    <p:sldId id="350" r:id="rId41"/>
    <p:sldId id="351" r:id="rId42"/>
    <p:sldId id="352" r:id="rId43"/>
    <p:sldId id="273" r:id="rId44"/>
    <p:sldId id="265" r:id="rId45"/>
    <p:sldId id="266" r:id="rId46"/>
    <p:sldId id="285" r:id="rId47"/>
    <p:sldId id="337" r:id="rId48"/>
    <p:sldId id="286" r:id="rId49"/>
    <p:sldId id="287" r:id="rId50"/>
    <p:sldId id="274" r:id="rId51"/>
    <p:sldId id="288" r:id="rId52"/>
    <p:sldId id="289" r:id="rId53"/>
    <p:sldId id="290" r:id="rId54"/>
    <p:sldId id="291" r:id="rId55"/>
    <p:sldId id="292" r:id="rId56"/>
    <p:sldId id="293" r:id="rId57"/>
    <p:sldId id="354" r:id="rId58"/>
    <p:sldId id="294" r:id="rId59"/>
    <p:sldId id="295" r:id="rId60"/>
    <p:sldId id="296" r:id="rId61"/>
    <p:sldId id="339" r:id="rId62"/>
    <p:sldId id="340" r:id="rId63"/>
    <p:sldId id="341" r:id="rId64"/>
    <p:sldId id="342" r:id="rId65"/>
    <p:sldId id="343" r:id="rId66"/>
    <p:sldId id="344" r:id="rId67"/>
    <p:sldId id="275" r:id="rId68"/>
    <p:sldId id="297" r:id="rId69"/>
    <p:sldId id="298" r:id="rId70"/>
    <p:sldId id="299" r:id="rId71"/>
    <p:sldId id="300" r:id="rId72"/>
    <p:sldId id="301" r:id="rId73"/>
    <p:sldId id="302" r:id="rId74"/>
    <p:sldId id="303" r:id="rId75"/>
    <p:sldId id="304" r:id="rId76"/>
    <p:sldId id="305" r:id="rId77"/>
    <p:sldId id="306" r:id="rId78"/>
    <p:sldId id="307" r:id="rId79"/>
    <p:sldId id="308" r:id="rId80"/>
    <p:sldId id="353" r:id="rId81"/>
  </p:sldIdLst>
  <p:sldSz cx="9144000" cy="6858000" type="screen4x3"/>
  <p:notesSz cx="7099300" cy="10234613"/>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64" y="-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notesMaster" Target="notesMasters/notesMaster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image" Target="../media/image2.wmf"/><Relationship Id="rId5" Type="http://schemas.openxmlformats.org/officeDocument/2006/relationships/image" Target="../media/image6.wmf"/><Relationship Id="rId4"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23.wmf"/><Relationship Id="rId1" Type="http://schemas.openxmlformats.org/officeDocument/2006/relationships/image" Target="../media/image22.wmf"/><Relationship Id="rId4" Type="http://schemas.openxmlformats.org/officeDocument/2006/relationships/image" Target="../media/image25.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26.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image" Target="../media/image28.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31.wmf"/><Relationship Id="rId1" Type="http://schemas.openxmlformats.org/officeDocument/2006/relationships/image" Target="../media/image30.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32.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34.wmf"/><Relationship Id="rId2" Type="http://schemas.openxmlformats.org/officeDocument/2006/relationships/image" Target="../media/image24.wmf"/><Relationship Id="rId1" Type="http://schemas.openxmlformats.org/officeDocument/2006/relationships/image" Target="../media/image33.wmf"/><Relationship Id="rId4" Type="http://schemas.openxmlformats.org/officeDocument/2006/relationships/image" Target="../media/image25.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36.wmf"/></Relationships>
</file>

<file path=ppt/drawings/_rels/vmlDrawing18.vml.rels><?xml version="1.0" encoding="UTF-8" standalone="yes"?>
<Relationships xmlns="http://schemas.openxmlformats.org/package/2006/relationships"><Relationship Id="rId2" Type="http://schemas.openxmlformats.org/officeDocument/2006/relationships/image" Target="../media/image38.wmf"/><Relationship Id="rId1" Type="http://schemas.openxmlformats.org/officeDocument/2006/relationships/image" Target="../media/image37.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40.w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41.w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42.w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43.w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45.w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46.w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49.wmf"/></Relationships>
</file>

<file path=ppt/drawings/_rels/vmlDrawing26.vml.rels><?xml version="1.0" encoding="UTF-8" standalone="yes"?>
<Relationships xmlns="http://schemas.openxmlformats.org/package/2006/relationships"><Relationship Id="rId3" Type="http://schemas.openxmlformats.org/officeDocument/2006/relationships/image" Target="../media/image52.wmf"/><Relationship Id="rId2" Type="http://schemas.openxmlformats.org/officeDocument/2006/relationships/image" Target="../media/image51.wmf"/><Relationship Id="rId1" Type="http://schemas.openxmlformats.org/officeDocument/2006/relationships/image" Target="../media/image50.wmf"/></Relationships>
</file>

<file path=ppt/drawings/_rels/vmlDrawing27.vml.rels><?xml version="1.0" encoding="UTF-8" standalone="yes"?>
<Relationships xmlns="http://schemas.openxmlformats.org/package/2006/relationships"><Relationship Id="rId2" Type="http://schemas.openxmlformats.org/officeDocument/2006/relationships/image" Target="../media/image54.wmf"/><Relationship Id="rId1" Type="http://schemas.openxmlformats.org/officeDocument/2006/relationships/image" Target="../media/image53.wmf"/></Relationships>
</file>

<file path=ppt/drawings/_rels/vmlDrawing28.vml.rels><?xml version="1.0" encoding="UTF-8" standalone="yes"?>
<Relationships xmlns="http://schemas.openxmlformats.org/package/2006/relationships"><Relationship Id="rId1" Type="http://schemas.openxmlformats.org/officeDocument/2006/relationships/image" Target="../media/image56.wmf"/></Relationships>
</file>

<file path=ppt/drawings/_rels/vmlDrawing29.vml.rels><?xml version="1.0" encoding="UTF-8" standalone="yes"?>
<Relationships xmlns="http://schemas.openxmlformats.org/package/2006/relationships"><Relationship Id="rId1" Type="http://schemas.openxmlformats.org/officeDocument/2006/relationships/image" Target="../media/image58.wmf"/></Relationships>
</file>

<file path=ppt/drawings/_rels/vmlDrawing30.vml.rels><?xml version="1.0" encoding="UTF-8" standalone="yes"?>
<Relationships xmlns="http://schemas.openxmlformats.org/package/2006/relationships"><Relationship Id="rId3" Type="http://schemas.openxmlformats.org/officeDocument/2006/relationships/image" Target="../media/image61.wmf"/><Relationship Id="rId2" Type="http://schemas.openxmlformats.org/officeDocument/2006/relationships/image" Target="../media/image60.wmf"/><Relationship Id="rId1" Type="http://schemas.openxmlformats.org/officeDocument/2006/relationships/image" Target="../media/image59.wmf"/></Relationships>
</file>

<file path=ppt/drawings/_rels/vmlDrawing31.vml.rels><?xml version="1.0" encoding="UTF-8" standalone="yes"?>
<Relationships xmlns="http://schemas.openxmlformats.org/package/2006/relationships"><Relationship Id="rId2" Type="http://schemas.openxmlformats.org/officeDocument/2006/relationships/image" Target="../media/image63.wmf"/><Relationship Id="rId1" Type="http://schemas.openxmlformats.org/officeDocument/2006/relationships/image" Target="../media/image62.wmf"/></Relationships>
</file>

<file path=ppt/drawings/_rels/vmlDrawing32.vml.rels><?xml version="1.0" encoding="UTF-8" standalone="yes"?>
<Relationships xmlns="http://schemas.openxmlformats.org/package/2006/relationships"><Relationship Id="rId1" Type="http://schemas.openxmlformats.org/officeDocument/2006/relationships/image" Target="../media/image64.wmf"/></Relationships>
</file>

<file path=ppt/drawings/_rels/vmlDrawing33.vml.rels><?xml version="1.0" encoding="UTF-8" standalone="yes"?>
<Relationships xmlns="http://schemas.openxmlformats.org/package/2006/relationships"><Relationship Id="rId1" Type="http://schemas.openxmlformats.org/officeDocument/2006/relationships/image" Target="../media/image65.wmf"/></Relationships>
</file>

<file path=ppt/drawings/_rels/vmlDrawing34.vml.rels><?xml version="1.0" encoding="UTF-8" standalone="yes"?>
<Relationships xmlns="http://schemas.openxmlformats.org/package/2006/relationships"><Relationship Id="rId2" Type="http://schemas.openxmlformats.org/officeDocument/2006/relationships/image" Target="../media/image67.wmf"/><Relationship Id="rId1" Type="http://schemas.openxmlformats.org/officeDocument/2006/relationships/image" Target="../media/image66.wmf"/></Relationships>
</file>

<file path=ppt/drawings/_rels/vmlDrawing35.vml.rels><?xml version="1.0" encoding="UTF-8" standalone="yes"?>
<Relationships xmlns="http://schemas.openxmlformats.org/package/2006/relationships"><Relationship Id="rId1" Type="http://schemas.openxmlformats.org/officeDocument/2006/relationships/image" Target="../media/image68.wmf"/></Relationships>
</file>

<file path=ppt/drawings/_rels/vmlDrawing36.vml.rels><?xml version="1.0" encoding="UTF-8" standalone="yes"?>
<Relationships xmlns="http://schemas.openxmlformats.org/package/2006/relationships"><Relationship Id="rId1" Type="http://schemas.openxmlformats.org/officeDocument/2006/relationships/image" Target="../media/image70.wmf"/></Relationships>
</file>

<file path=ppt/drawings/_rels/vmlDrawing37.vml.rels><?xml version="1.0" encoding="UTF-8" standalone="yes"?>
<Relationships xmlns="http://schemas.openxmlformats.org/package/2006/relationships"><Relationship Id="rId1" Type="http://schemas.openxmlformats.org/officeDocument/2006/relationships/image" Target="../media/image77.wmf"/></Relationships>
</file>

<file path=ppt/drawings/_rels/vmlDrawing38.vml.rels><?xml version="1.0" encoding="UTF-8" standalone="yes"?>
<Relationships xmlns="http://schemas.openxmlformats.org/package/2006/relationships"><Relationship Id="rId1" Type="http://schemas.openxmlformats.org/officeDocument/2006/relationships/image" Target="../media/image78.wmf"/></Relationships>
</file>

<file path=ppt/drawings/_rels/vmlDrawing39.vml.rels><?xml version="1.0" encoding="UTF-8" standalone="yes"?>
<Relationships xmlns="http://schemas.openxmlformats.org/package/2006/relationships"><Relationship Id="rId1" Type="http://schemas.openxmlformats.org/officeDocument/2006/relationships/image" Target="../media/image79.wmf"/></Relationships>
</file>

<file path=ppt/drawings/_rels/vmlDrawing40.vml.rels><?xml version="1.0" encoding="UTF-8" standalone="yes"?>
<Relationships xmlns="http://schemas.openxmlformats.org/package/2006/relationships"><Relationship Id="rId1" Type="http://schemas.openxmlformats.org/officeDocument/2006/relationships/image" Target="../media/image80.wmf"/></Relationships>
</file>

<file path=ppt/drawings/_rels/vmlDrawing41.vml.rels><?xml version="1.0" encoding="UTF-8" standalone="yes"?>
<Relationships xmlns="http://schemas.openxmlformats.org/package/2006/relationships"><Relationship Id="rId1" Type="http://schemas.openxmlformats.org/officeDocument/2006/relationships/image" Target="../media/image81.wmf"/></Relationships>
</file>

<file path=ppt/drawings/_rels/vmlDrawing42.vml.rels><?xml version="1.0" encoding="UTF-8" standalone="yes"?>
<Relationships xmlns="http://schemas.openxmlformats.org/package/2006/relationships"><Relationship Id="rId1" Type="http://schemas.openxmlformats.org/officeDocument/2006/relationships/image" Target="../media/image82.wmf"/></Relationships>
</file>

<file path=ppt/drawings/_rels/vmlDrawing43.vml.rels><?xml version="1.0" encoding="UTF-8" standalone="yes"?>
<Relationships xmlns="http://schemas.openxmlformats.org/package/2006/relationships"><Relationship Id="rId1" Type="http://schemas.openxmlformats.org/officeDocument/2006/relationships/image" Target="../media/image83.wmf"/></Relationships>
</file>

<file path=ppt/drawings/_rels/vmlDrawing44.vml.rels><?xml version="1.0" encoding="UTF-8" standalone="yes"?>
<Relationships xmlns="http://schemas.openxmlformats.org/package/2006/relationships"><Relationship Id="rId3" Type="http://schemas.openxmlformats.org/officeDocument/2006/relationships/image" Target="../media/image87.wmf"/><Relationship Id="rId2" Type="http://schemas.openxmlformats.org/officeDocument/2006/relationships/image" Target="../media/image86.wmf"/><Relationship Id="rId1" Type="http://schemas.openxmlformats.org/officeDocument/2006/relationships/image" Target="../media/image85.wmf"/></Relationships>
</file>

<file path=ppt/drawings/_rels/vmlDrawing45.vml.rels><?xml version="1.0" encoding="UTF-8" standalone="yes"?>
<Relationships xmlns="http://schemas.openxmlformats.org/package/2006/relationships"><Relationship Id="rId1" Type="http://schemas.openxmlformats.org/officeDocument/2006/relationships/image" Target="../media/image88.wmf"/></Relationships>
</file>

<file path=ppt/drawings/_rels/vmlDrawing46.vml.rels><?xml version="1.0" encoding="UTF-8" standalone="yes"?>
<Relationships xmlns="http://schemas.openxmlformats.org/package/2006/relationships"><Relationship Id="rId8" Type="http://schemas.openxmlformats.org/officeDocument/2006/relationships/image" Target="../media/image99.wmf"/><Relationship Id="rId3" Type="http://schemas.openxmlformats.org/officeDocument/2006/relationships/image" Target="../media/image94.wmf"/><Relationship Id="rId7" Type="http://schemas.openxmlformats.org/officeDocument/2006/relationships/image" Target="../media/image98.wmf"/><Relationship Id="rId2" Type="http://schemas.openxmlformats.org/officeDocument/2006/relationships/image" Target="../media/image93.wmf"/><Relationship Id="rId1" Type="http://schemas.openxmlformats.org/officeDocument/2006/relationships/image" Target="../media/image92.wmf"/><Relationship Id="rId6" Type="http://schemas.openxmlformats.org/officeDocument/2006/relationships/image" Target="../media/image97.wmf"/><Relationship Id="rId5" Type="http://schemas.openxmlformats.org/officeDocument/2006/relationships/image" Target="../media/image96.wmf"/><Relationship Id="rId10" Type="http://schemas.openxmlformats.org/officeDocument/2006/relationships/image" Target="../media/image101.wmf"/><Relationship Id="rId4" Type="http://schemas.openxmlformats.org/officeDocument/2006/relationships/image" Target="../media/image95.wmf"/><Relationship Id="rId9" Type="http://schemas.openxmlformats.org/officeDocument/2006/relationships/image" Target="../media/image100.wmf"/></Relationships>
</file>

<file path=ppt/drawings/_rels/vmlDrawing47.vml.rels><?xml version="1.0" encoding="UTF-8" standalone="yes"?>
<Relationships xmlns="http://schemas.openxmlformats.org/package/2006/relationships"><Relationship Id="rId3" Type="http://schemas.openxmlformats.org/officeDocument/2006/relationships/image" Target="../media/image102.wmf"/><Relationship Id="rId2" Type="http://schemas.openxmlformats.org/officeDocument/2006/relationships/image" Target="../media/image101.wmf"/><Relationship Id="rId1" Type="http://schemas.openxmlformats.org/officeDocument/2006/relationships/image" Target="../media/image97.wmf"/><Relationship Id="rId4" Type="http://schemas.openxmlformats.org/officeDocument/2006/relationships/image" Target="../media/image103.wmf"/></Relationships>
</file>

<file path=ppt/drawings/_rels/vmlDrawing48.vml.rels><?xml version="1.0" encoding="UTF-8" standalone="yes"?>
<Relationships xmlns="http://schemas.openxmlformats.org/package/2006/relationships"><Relationship Id="rId3" Type="http://schemas.openxmlformats.org/officeDocument/2006/relationships/image" Target="../media/image106.wmf"/><Relationship Id="rId2" Type="http://schemas.openxmlformats.org/officeDocument/2006/relationships/image" Target="../media/image105.wmf"/><Relationship Id="rId1" Type="http://schemas.openxmlformats.org/officeDocument/2006/relationships/image" Target="../media/image104.wmf"/><Relationship Id="rId5" Type="http://schemas.openxmlformats.org/officeDocument/2006/relationships/image" Target="../media/image108.wmf"/><Relationship Id="rId4" Type="http://schemas.openxmlformats.org/officeDocument/2006/relationships/image" Target="../media/image107.wmf"/></Relationships>
</file>

<file path=ppt/drawings/_rels/vmlDrawing49.vml.rels><?xml version="1.0" encoding="UTF-8" standalone="yes"?>
<Relationships xmlns="http://schemas.openxmlformats.org/package/2006/relationships"><Relationship Id="rId3" Type="http://schemas.openxmlformats.org/officeDocument/2006/relationships/image" Target="../media/image111.wmf"/><Relationship Id="rId2" Type="http://schemas.openxmlformats.org/officeDocument/2006/relationships/image" Target="../media/image110.wmf"/><Relationship Id="rId1" Type="http://schemas.openxmlformats.org/officeDocument/2006/relationships/image" Target="../media/image10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9810" name="Rectangle 2"/>
          <p:cNvSpPr>
            <a:spLocks noGrp="1" noChangeArrowheads="1"/>
          </p:cNvSpPr>
          <p:nvPr>
            <p:ph type="hdr" sz="quarter"/>
          </p:nvPr>
        </p:nvSpPr>
        <p:spPr bwMode="auto">
          <a:xfrm>
            <a:off x="0" y="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19811" name="Rectangle 3"/>
          <p:cNvSpPr>
            <a:spLocks noGrp="1" noChangeArrowheads="1"/>
          </p:cNvSpPr>
          <p:nvPr>
            <p:ph type="dt" sz="quarter" idx="1"/>
          </p:nvPr>
        </p:nvSpPr>
        <p:spPr bwMode="auto">
          <a:xfrm>
            <a:off x="4021138" y="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19812" name="Rectangle 4"/>
          <p:cNvSpPr>
            <a:spLocks noGrp="1" noChangeArrowheads="1"/>
          </p:cNvSpPr>
          <p:nvPr>
            <p:ph type="ftr" sz="quarter" idx="2"/>
          </p:nvPr>
        </p:nvSpPr>
        <p:spPr bwMode="auto">
          <a:xfrm>
            <a:off x="0" y="972185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119813" name="Rectangle 5"/>
          <p:cNvSpPr>
            <a:spLocks noGrp="1" noChangeArrowheads="1"/>
          </p:cNvSpPr>
          <p:nvPr>
            <p:ph type="sldNum" sz="quarter" idx="3"/>
          </p:nvPr>
        </p:nvSpPr>
        <p:spPr bwMode="auto">
          <a:xfrm>
            <a:off x="4021138" y="972185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359795AA-BB5B-40E1-8885-EFD001E4BCFC}" type="slidenum">
              <a:rPr lang="en-US"/>
              <a:pPr/>
              <a:t>‹#›</a:t>
            </a:fld>
            <a:endParaRPr lang="en-US"/>
          </a:p>
        </p:txBody>
      </p:sp>
    </p:spTree>
    <p:extLst>
      <p:ext uri="{BB962C8B-B14F-4D97-AF65-F5344CB8AC3E}">
        <p14:creationId xmlns:p14="http://schemas.microsoft.com/office/powerpoint/2010/main" val="37264449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9026" name="Rectangle 2"/>
          <p:cNvSpPr>
            <a:spLocks noGrp="1" noChangeArrowheads="1"/>
          </p:cNvSpPr>
          <p:nvPr>
            <p:ph type="hdr" sz="quarter"/>
          </p:nvPr>
        </p:nvSpPr>
        <p:spPr bwMode="auto">
          <a:xfrm>
            <a:off x="0" y="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29027" name="Rectangle 3"/>
          <p:cNvSpPr>
            <a:spLocks noGrp="1" noChangeArrowheads="1"/>
          </p:cNvSpPr>
          <p:nvPr>
            <p:ph type="dt" idx="1"/>
          </p:nvPr>
        </p:nvSpPr>
        <p:spPr bwMode="auto">
          <a:xfrm>
            <a:off x="4021138" y="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29028" name="Rectangle 4"/>
          <p:cNvSpPr>
            <a:spLocks noGrp="1" noRot="1" noChangeAspect="1" noChangeArrowheads="1" noTextEdit="1"/>
          </p:cNvSpPr>
          <p:nvPr>
            <p:ph type="sldImg" idx="2"/>
          </p:nvPr>
        </p:nvSpPr>
        <p:spPr bwMode="auto">
          <a:xfrm>
            <a:off x="992188" y="768350"/>
            <a:ext cx="5114925" cy="3836988"/>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29029" name="Rectangle 5"/>
          <p:cNvSpPr>
            <a:spLocks noGrp="1" noChangeArrowheads="1"/>
          </p:cNvSpPr>
          <p:nvPr>
            <p:ph type="body" sz="quarter" idx="3"/>
          </p:nvPr>
        </p:nvSpPr>
        <p:spPr bwMode="auto">
          <a:xfrm>
            <a:off x="709613" y="4860925"/>
            <a:ext cx="5680075" cy="4605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29030" name="Rectangle 6"/>
          <p:cNvSpPr>
            <a:spLocks noGrp="1" noChangeArrowheads="1"/>
          </p:cNvSpPr>
          <p:nvPr>
            <p:ph type="ftr" sz="quarter" idx="4"/>
          </p:nvPr>
        </p:nvSpPr>
        <p:spPr bwMode="auto">
          <a:xfrm>
            <a:off x="0" y="972185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129031" name="Rectangle 7"/>
          <p:cNvSpPr>
            <a:spLocks noGrp="1" noChangeArrowheads="1"/>
          </p:cNvSpPr>
          <p:nvPr>
            <p:ph type="sldNum" sz="quarter" idx="5"/>
          </p:nvPr>
        </p:nvSpPr>
        <p:spPr bwMode="auto">
          <a:xfrm>
            <a:off x="4021138" y="972185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2D24DD3B-033D-4736-8245-69A266D887E2}" type="slidenum">
              <a:rPr lang="en-US"/>
              <a:pPr/>
              <a:t>‹#›</a:t>
            </a:fld>
            <a:endParaRPr lang="en-US"/>
          </a:p>
        </p:txBody>
      </p:sp>
    </p:spTree>
    <p:extLst>
      <p:ext uri="{BB962C8B-B14F-4D97-AF65-F5344CB8AC3E}">
        <p14:creationId xmlns:p14="http://schemas.microsoft.com/office/powerpoint/2010/main" val="82960304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34" charset="0"/>
        <a:ea typeface="+mn-ea"/>
        <a:cs typeface="Arial" pitchFamily="34" charset="0"/>
      </a:defRPr>
    </a:lvl1pPr>
    <a:lvl2pPr marL="457200" algn="l" rtl="0" fontAlgn="base">
      <a:spcBef>
        <a:spcPct val="30000"/>
      </a:spcBef>
      <a:spcAft>
        <a:spcPct val="0"/>
      </a:spcAft>
      <a:defRPr sz="1200" kern="1200">
        <a:solidFill>
          <a:schemeClr val="tx1"/>
        </a:solidFill>
        <a:latin typeface="Arial" pitchFamily="34" charset="0"/>
        <a:ea typeface="+mn-ea"/>
        <a:cs typeface="Arial" pitchFamily="34" charset="0"/>
      </a:defRPr>
    </a:lvl2pPr>
    <a:lvl3pPr marL="914400" algn="l" rtl="0" fontAlgn="base">
      <a:spcBef>
        <a:spcPct val="30000"/>
      </a:spcBef>
      <a:spcAft>
        <a:spcPct val="0"/>
      </a:spcAft>
      <a:defRPr sz="1200" kern="1200">
        <a:solidFill>
          <a:schemeClr val="tx1"/>
        </a:solidFill>
        <a:latin typeface="Arial" pitchFamily="34" charset="0"/>
        <a:ea typeface="+mn-ea"/>
        <a:cs typeface="Arial" pitchFamily="34" charset="0"/>
      </a:defRPr>
    </a:lvl3pPr>
    <a:lvl4pPr marL="1371600" algn="l" rtl="0" fontAlgn="base">
      <a:spcBef>
        <a:spcPct val="30000"/>
      </a:spcBef>
      <a:spcAft>
        <a:spcPct val="0"/>
      </a:spcAft>
      <a:defRPr sz="1200" kern="1200">
        <a:solidFill>
          <a:schemeClr val="tx1"/>
        </a:solidFill>
        <a:latin typeface="Arial" pitchFamily="34" charset="0"/>
        <a:ea typeface="+mn-ea"/>
        <a:cs typeface="Arial" pitchFamily="34" charset="0"/>
      </a:defRPr>
    </a:lvl4pPr>
    <a:lvl5pPr marL="1828800" algn="l" rtl="0" fontAlgn="base">
      <a:spcBef>
        <a:spcPct val="30000"/>
      </a:spcBef>
      <a:spcAft>
        <a:spcPct val="0"/>
      </a:spcAft>
      <a:defRPr sz="12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EE 325 (Ajarn Kaewkwan Tangtipongkul)</a:t>
            </a:r>
            <a:endParaRPr lang="en-US"/>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EE17FFFC-7EFF-41CC-BF52-54F2B2FA10B1}" type="slidenum">
              <a:rPr lang="en-US" smtClean="0"/>
              <a:pPr/>
              <a:t>‹#›</a:t>
            </a:fld>
            <a:endParaRPr lang="en-US"/>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EE 325 (Ajarn Kaewkwan Tangtipongkul)</a:t>
            </a:r>
            <a:endParaRPr lang="en-US"/>
          </a:p>
        </p:txBody>
      </p:sp>
      <p:sp>
        <p:nvSpPr>
          <p:cNvPr id="6" name="Slide Number Placeholder 5"/>
          <p:cNvSpPr>
            <a:spLocks noGrp="1"/>
          </p:cNvSpPr>
          <p:nvPr>
            <p:ph type="sldNum" sz="quarter" idx="12"/>
          </p:nvPr>
        </p:nvSpPr>
        <p:spPr/>
        <p:txBody>
          <a:bodyPr/>
          <a:lstStyle/>
          <a:p>
            <a:fld id="{A640DDF4-8855-4AC2-8AAA-406517B3A91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endParaRPr lang="en-US"/>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r>
              <a:rPr lang="en-US" smtClean="0"/>
              <a:t>EE 325 (Ajarn Kaewkwan Tangtipongkul)</a:t>
            </a:r>
            <a:endParaRPr lang="en-US"/>
          </a:p>
        </p:txBody>
      </p:sp>
      <p:sp>
        <p:nvSpPr>
          <p:cNvPr id="6" name="Slide Number Placeholder 5"/>
          <p:cNvSpPr>
            <a:spLocks noGrp="1"/>
          </p:cNvSpPr>
          <p:nvPr>
            <p:ph type="sldNum" sz="quarter" idx="12"/>
          </p:nvPr>
        </p:nvSpPr>
        <p:spPr/>
        <p:txBody>
          <a:bodyPr/>
          <a:lstStyle/>
          <a:p>
            <a:fld id="{C7109682-273B-466F-953D-2F038E98F1E2}" type="slidenum">
              <a:rPr lang="en-US" smtClean="0"/>
              <a:pPr/>
              <a:t>‹#›</a:t>
            </a:fld>
            <a:endParaRPr lang="en-US"/>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smtClean="0"/>
              <a:t>EE 325 (Ajarn Kaewkwan Tangtipongkul)</a:t>
            </a:r>
            <a:endParaRPr lang="en-US"/>
          </a:p>
        </p:txBody>
      </p:sp>
      <p:sp>
        <p:nvSpPr>
          <p:cNvPr id="7" name="Slide Number Placeholder 6"/>
          <p:cNvSpPr>
            <a:spLocks noGrp="1"/>
          </p:cNvSpPr>
          <p:nvPr>
            <p:ph type="sldNum" sz="quarter" idx="12"/>
          </p:nvPr>
        </p:nvSpPr>
        <p:spPr/>
        <p:txBody>
          <a:bodyPr/>
          <a:lstStyle/>
          <a:p>
            <a:fld id="{2EC1AA5A-C521-4406-B782-950E6E6F20D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US" smtClean="0"/>
              <a:t>EE 325 (Ajarn Kaewkwan Tangtipongkul)</a:t>
            </a:r>
            <a:endParaRPr lang="en-US"/>
          </a:p>
        </p:txBody>
      </p:sp>
      <p:sp>
        <p:nvSpPr>
          <p:cNvPr id="9" name="Slide Number Placeholder 8"/>
          <p:cNvSpPr>
            <a:spLocks noGrp="1"/>
          </p:cNvSpPr>
          <p:nvPr>
            <p:ph type="sldNum" sz="quarter" idx="12"/>
          </p:nvPr>
        </p:nvSpPr>
        <p:spPr/>
        <p:txBody>
          <a:bodyPr/>
          <a:lstStyle/>
          <a:p>
            <a:fld id="{73F626D5-B4B3-47DB-AD7C-5C08C00554A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EE 325 (Ajarn Kaewkwan Tangtipongkul)</a:t>
            </a:r>
            <a:endParaRPr lang="en-US"/>
          </a:p>
        </p:txBody>
      </p:sp>
      <p:sp>
        <p:nvSpPr>
          <p:cNvPr id="5" name="Slide Number Placeholder 4"/>
          <p:cNvSpPr>
            <a:spLocks noGrp="1"/>
          </p:cNvSpPr>
          <p:nvPr>
            <p:ph type="sldNum" sz="quarter" idx="12"/>
          </p:nvPr>
        </p:nvSpPr>
        <p:spPr/>
        <p:txBody>
          <a:bodyPr/>
          <a:lstStyle/>
          <a:p>
            <a:fld id="{7C290704-1D74-44BA-A628-9CC9B65D24F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r>
              <a:rPr lang="en-US" smtClean="0"/>
              <a:t>EE 325 (Ajarn Kaewkwan Tangtipongkul)</a:t>
            </a:r>
            <a:endParaRPr lang="en-US"/>
          </a:p>
        </p:txBody>
      </p:sp>
      <p:sp>
        <p:nvSpPr>
          <p:cNvPr id="4" name="Slide Number Placeholder 3"/>
          <p:cNvSpPr>
            <a:spLocks noGrp="1"/>
          </p:cNvSpPr>
          <p:nvPr>
            <p:ph type="sldNum" sz="quarter" idx="12"/>
          </p:nvPr>
        </p:nvSpPr>
        <p:spPr/>
        <p:txBody>
          <a:bodyPr/>
          <a:lstStyle/>
          <a:p>
            <a:fld id="{75BCE3D4-A8E2-4204-9919-431EA473F62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smtClean="0"/>
              <a:t>EE 325 (Ajarn Kaewkwan Tangtipongkul)</a:t>
            </a:r>
            <a:endParaRPr lang="en-US"/>
          </a:p>
        </p:txBody>
      </p:sp>
      <p:sp>
        <p:nvSpPr>
          <p:cNvPr id="7" name="Slide Number Placeholder 6"/>
          <p:cNvSpPr>
            <a:spLocks noGrp="1"/>
          </p:cNvSpPr>
          <p:nvPr>
            <p:ph type="sldNum" sz="quarter" idx="12"/>
          </p:nvPr>
        </p:nvSpPr>
        <p:spPr/>
        <p:txBody>
          <a:bodyPr/>
          <a:lstStyle/>
          <a:p>
            <a:fld id="{9B6695D9-BA55-4399-9728-EC9A04990C41}" type="slidenum">
              <a:rPr lang="en-US" smtClean="0"/>
              <a:pPr/>
              <a:t>‹#›</a:t>
            </a:fld>
            <a:endParaRPr lang="en-US"/>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5" name="Date Placeholder 4"/>
          <p:cNvSpPr>
            <a:spLocks noGrp="1"/>
          </p:cNvSpPr>
          <p:nvPr>
            <p:ph type="dt" sz="half" idx="10"/>
          </p:nvPr>
        </p:nvSpPr>
        <p:spPr/>
        <p:txBody>
          <a:bodyPr/>
          <a:lstStyle/>
          <a:p>
            <a:endParaRPr lang="en-US"/>
          </a:p>
        </p:txBody>
      </p:sp>
      <p:sp>
        <p:nvSpPr>
          <p:cNvPr id="7" name="Slide Number Placeholder 6"/>
          <p:cNvSpPr>
            <a:spLocks noGrp="1"/>
          </p:cNvSpPr>
          <p:nvPr>
            <p:ph type="sldNum" sz="quarter" idx="12"/>
          </p:nvPr>
        </p:nvSpPr>
        <p:spPr/>
        <p:txBody>
          <a:bodyPr/>
          <a:lstStyle/>
          <a:p>
            <a:fld id="{0B2B2DD3-6E23-4352-9621-D6ACCB0B741C}" type="slidenum">
              <a:rPr lang="en-US" smtClean="0"/>
              <a:pPr/>
              <a:t>‹#›</a:t>
            </a:fld>
            <a:endParaRPr lang="en-US"/>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r>
              <a:rPr lang="en-US" smtClean="0"/>
              <a:t>EE 325 (Ajarn Kaewkwan Tangtipongkul)</a:t>
            </a:r>
            <a:endParaRPr lang="en-US"/>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EE 325 (Ajarn Kaewkwan Tangtipongkul)</a:t>
            </a:r>
            <a:endParaRPr lang="en-US"/>
          </a:p>
        </p:txBody>
      </p:sp>
      <p:sp>
        <p:nvSpPr>
          <p:cNvPr id="6" name="Slide Number Placeholder 5"/>
          <p:cNvSpPr>
            <a:spLocks noGrp="1"/>
          </p:cNvSpPr>
          <p:nvPr>
            <p:ph type="sldNum" sz="quarter" idx="12"/>
          </p:nvPr>
        </p:nvSpPr>
        <p:spPr/>
        <p:txBody>
          <a:bodyPr/>
          <a:lstStyle/>
          <a:p>
            <a:fld id="{F6FCCE2C-7E5C-4F61-923F-D888BAD8764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EE 325 (Ajarn Kaewkwan Tangtipongkul)</a:t>
            </a:r>
            <a:endParaRPr lang="en-US"/>
          </a:p>
        </p:txBody>
      </p:sp>
      <p:sp>
        <p:nvSpPr>
          <p:cNvPr id="6" name="Slide Number Placeholder 5"/>
          <p:cNvSpPr>
            <a:spLocks noGrp="1"/>
          </p:cNvSpPr>
          <p:nvPr>
            <p:ph type="sldNum" sz="quarter" idx="12"/>
          </p:nvPr>
        </p:nvSpPr>
        <p:spPr/>
        <p:txBody>
          <a:bodyPr/>
          <a:lstStyle/>
          <a:p>
            <a:fld id="{4117F054-0F05-4580-9B69-35E3C167C9B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457200"/>
            <a:ext cx="8229600" cy="5410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3" name="Footer Placeholder 2"/>
          <p:cNvSpPr>
            <a:spLocks noGrp="1"/>
          </p:cNvSpPr>
          <p:nvPr>
            <p:ph type="ftr" sz="quarter" idx="10"/>
          </p:nvPr>
        </p:nvSpPr>
        <p:spPr>
          <a:xfrm>
            <a:off x="3124200" y="6248400"/>
            <a:ext cx="2895600" cy="457200"/>
          </a:xfrm>
        </p:spPr>
        <p:txBody>
          <a:bodyPr/>
          <a:lstStyle>
            <a:lvl1pPr>
              <a:defRPr/>
            </a:lvl1pPr>
          </a:lstStyle>
          <a:p>
            <a:r>
              <a:rPr lang="en-US" smtClean="0"/>
              <a:t>EE 325 (Ajarn Kaewkwan Tangtipongkul)</a:t>
            </a:r>
            <a:endParaRPr lang="en-US"/>
          </a:p>
        </p:txBody>
      </p:sp>
      <p:sp>
        <p:nvSpPr>
          <p:cNvPr id="4" name="Slide Number Placeholder 3"/>
          <p:cNvSpPr>
            <a:spLocks noGrp="1"/>
          </p:cNvSpPr>
          <p:nvPr>
            <p:ph type="sldNum" sz="quarter" idx="11"/>
          </p:nvPr>
        </p:nvSpPr>
        <p:spPr>
          <a:xfrm>
            <a:off x="6553200" y="6248400"/>
            <a:ext cx="2133600" cy="457200"/>
          </a:xfrm>
        </p:spPr>
        <p:txBody>
          <a:bodyPr/>
          <a:lstStyle>
            <a:lvl1pPr>
              <a:defRPr/>
            </a:lvl1pPr>
          </a:lstStyle>
          <a:p>
            <a:fld id="{4095D162-B4F3-4110-A392-DA451A7CD9F5}" type="slidenum">
              <a:rPr lang="en-US"/>
              <a:pPr/>
              <a:t>‹#›</a:t>
            </a:fld>
            <a:endParaRPr lang="en-US"/>
          </a:p>
        </p:txBody>
      </p:sp>
      <p:sp>
        <p:nvSpPr>
          <p:cNvPr id="5" name="Date Placeholder 4"/>
          <p:cNvSpPr>
            <a:spLocks noGrp="1"/>
          </p:cNvSpPr>
          <p:nvPr>
            <p:ph type="dt" sz="half" idx="12"/>
          </p:nvPr>
        </p:nvSpPr>
        <p:spPr>
          <a:xfrm>
            <a:off x="457200" y="6245225"/>
            <a:ext cx="2133600" cy="476250"/>
          </a:xfrm>
        </p:spPr>
        <p:txBody>
          <a:bodyPr/>
          <a:lstStyle>
            <a:lvl1pPr>
              <a:defRPr/>
            </a:lvl1pPr>
          </a:lstStyle>
          <a:p>
            <a:endParaRPr lang="en-US"/>
          </a:p>
        </p:txBody>
      </p:sp>
    </p:spTree>
    <p:extLst>
      <p:ext uri="{BB962C8B-B14F-4D97-AF65-F5344CB8AC3E}">
        <p14:creationId xmlns:p14="http://schemas.microsoft.com/office/powerpoint/2010/main" val="20503153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71600"/>
          </a:xfrm>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981200"/>
            <a:ext cx="4038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quarter" idx="2"/>
          </p:nvPr>
        </p:nvSpPr>
        <p:spPr>
          <a:xfrm>
            <a:off x="4648200" y="1981200"/>
            <a:ext cx="4038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Content Placeholder 4"/>
          <p:cNvSpPr>
            <a:spLocks noGrp="1"/>
          </p:cNvSpPr>
          <p:nvPr>
            <p:ph sz="quarter" idx="3"/>
          </p:nvPr>
        </p:nvSpPr>
        <p:spPr>
          <a:xfrm>
            <a:off x="4648200" y="4000500"/>
            <a:ext cx="4038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10"/>
          </p:nvPr>
        </p:nvSpPr>
        <p:spPr>
          <a:xfrm>
            <a:off x="3124200" y="6248400"/>
            <a:ext cx="2895600" cy="457200"/>
          </a:xfrm>
        </p:spPr>
        <p:txBody>
          <a:bodyPr/>
          <a:lstStyle>
            <a:lvl1pPr>
              <a:defRPr/>
            </a:lvl1pPr>
          </a:lstStyle>
          <a:p>
            <a:r>
              <a:rPr lang="en-US" smtClean="0"/>
              <a:t>EE 325 (Ajarn Kaewkwan Tangtipongkul)</a:t>
            </a:r>
            <a:endParaRPr lang="en-US"/>
          </a:p>
        </p:txBody>
      </p:sp>
      <p:sp>
        <p:nvSpPr>
          <p:cNvPr id="7" name="Slide Number Placeholder 6"/>
          <p:cNvSpPr>
            <a:spLocks noGrp="1"/>
          </p:cNvSpPr>
          <p:nvPr>
            <p:ph type="sldNum" sz="quarter" idx="11"/>
          </p:nvPr>
        </p:nvSpPr>
        <p:spPr>
          <a:xfrm>
            <a:off x="6553200" y="6248400"/>
            <a:ext cx="2133600" cy="457200"/>
          </a:xfrm>
        </p:spPr>
        <p:txBody>
          <a:bodyPr/>
          <a:lstStyle>
            <a:lvl1pPr>
              <a:defRPr/>
            </a:lvl1pPr>
          </a:lstStyle>
          <a:p>
            <a:fld id="{7D24CA13-9366-46A8-B56F-2757D33759A6}" type="slidenum">
              <a:rPr lang="en-US"/>
              <a:pPr/>
              <a:t>‹#›</a:t>
            </a:fld>
            <a:endParaRPr lang="en-US"/>
          </a:p>
        </p:txBody>
      </p:sp>
      <p:sp>
        <p:nvSpPr>
          <p:cNvPr id="8" name="Date Placeholder 7"/>
          <p:cNvSpPr>
            <a:spLocks noGrp="1"/>
          </p:cNvSpPr>
          <p:nvPr>
            <p:ph type="dt" sz="half" idx="12"/>
          </p:nvPr>
        </p:nvSpPr>
        <p:spPr>
          <a:xfrm>
            <a:off x="457200" y="6245225"/>
            <a:ext cx="2133600" cy="476250"/>
          </a:xfrm>
        </p:spPr>
        <p:txBody>
          <a:bodyPr/>
          <a:lstStyle>
            <a:lvl1pPr>
              <a:defRPr/>
            </a:lvl1pPr>
          </a:lstStyle>
          <a:p>
            <a:endParaRPr lang="en-US"/>
          </a:p>
        </p:txBody>
      </p:sp>
    </p:spTree>
    <p:extLst>
      <p:ext uri="{BB962C8B-B14F-4D97-AF65-F5344CB8AC3E}">
        <p14:creationId xmlns:p14="http://schemas.microsoft.com/office/powerpoint/2010/main" val="11129437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71600"/>
          </a:xfrm>
        </p:spPr>
        <p:txBody>
          <a:bodyPr/>
          <a:lstStyle/>
          <a:p>
            <a:r>
              <a:rPr lang="en-US" smtClean="0"/>
              <a:t>Click to edit Master title style</a:t>
            </a:r>
            <a:endParaRPr lang="th-TH"/>
          </a:p>
        </p:txBody>
      </p:sp>
      <p:sp>
        <p:nvSpPr>
          <p:cNvPr id="3" name="Text Placeholder 2"/>
          <p:cNvSpPr>
            <a:spLocks noGrp="1"/>
          </p:cNvSpPr>
          <p:nvPr>
            <p:ph type="body" sz="half" idx="1"/>
          </p:nvPr>
        </p:nvSpPr>
        <p:spPr>
          <a:xfrm>
            <a:off x="457200" y="1981200"/>
            <a:ext cx="8229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57200" y="4000500"/>
            <a:ext cx="8229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Footer Placeholder 4"/>
          <p:cNvSpPr>
            <a:spLocks noGrp="1"/>
          </p:cNvSpPr>
          <p:nvPr>
            <p:ph type="ftr" sz="quarter" idx="10"/>
          </p:nvPr>
        </p:nvSpPr>
        <p:spPr>
          <a:xfrm>
            <a:off x="3124200" y="6248400"/>
            <a:ext cx="2895600" cy="457200"/>
          </a:xfrm>
        </p:spPr>
        <p:txBody>
          <a:bodyPr/>
          <a:lstStyle>
            <a:lvl1pPr>
              <a:defRPr/>
            </a:lvl1pPr>
          </a:lstStyle>
          <a:p>
            <a:r>
              <a:rPr lang="en-US" smtClean="0"/>
              <a:t>EE 325 (Ajarn Kaewkwan Tangtipongkul)</a:t>
            </a:r>
            <a:endParaRPr lang="en-US"/>
          </a:p>
        </p:txBody>
      </p:sp>
      <p:sp>
        <p:nvSpPr>
          <p:cNvPr id="6" name="Slide Number Placeholder 5"/>
          <p:cNvSpPr>
            <a:spLocks noGrp="1"/>
          </p:cNvSpPr>
          <p:nvPr>
            <p:ph type="sldNum" sz="quarter" idx="11"/>
          </p:nvPr>
        </p:nvSpPr>
        <p:spPr>
          <a:xfrm>
            <a:off x="6553200" y="6248400"/>
            <a:ext cx="2133600" cy="457200"/>
          </a:xfrm>
        </p:spPr>
        <p:txBody>
          <a:bodyPr/>
          <a:lstStyle>
            <a:lvl1pPr>
              <a:defRPr/>
            </a:lvl1pPr>
          </a:lstStyle>
          <a:p>
            <a:fld id="{B09B280C-D62A-4849-85A4-BD0A5B51CFF2}" type="slidenum">
              <a:rPr lang="en-US"/>
              <a:pPr/>
              <a:t>‹#›</a:t>
            </a:fld>
            <a:endParaRPr lang="en-US"/>
          </a:p>
        </p:txBody>
      </p:sp>
      <p:sp>
        <p:nvSpPr>
          <p:cNvPr id="7" name="Date Placeholder 6"/>
          <p:cNvSpPr>
            <a:spLocks noGrp="1"/>
          </p:cNvSpPr>
          <p:nvPr>
            <p:ph type="dt" sz="half" idx="12"/>
          </p:nvPr>
        </p:nvSpPr>
        <p:spPr>
          <a:xfrm>
            <a:off x="457200" y="6245225"/>
            <a:ext cx="2133600" cy="476250"/>
          </a:xfrm>
        </p:spPr>
        <p:txBody>
          <a:bodyPr/>
          <a:lstStyle>
            <a:lvl1pPr>
              <a:defRPr/>
            </a:lvl1pPr>
          </a:lstStyle>
          <a:p>
            <a:endParaRPr lang="en-US"/>
          </a:p>
        </p:txBody>
      </p:sp>
    </p:spTree>
    <p:extLst>
      <p:ext uri="{BB962C8B-B14F-4D97-AF65-F5344CB8AC3E}">
        <p14:creationId xmlns:p14="http://schemas.microsoft.com/office/powerpoint/2010/main" val="34683853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457200"/>
            <a:ext cx="8229600" cy="1371600"/>
          </a:xfrm>
        </p:spPr>
        <p:txBody>
          <a:bodyPr/>
          <a:lstStyle/>
          <a:p>
            <a:r>
              <a:rPr lang="en-US" smtClean="0"/>
              <a:t>Click to edit Master title style</a:t>
            </a:r>
            <a:endParaRPr lang="th-TH"/>
          </a:p>
        </p:txBody>
      </p:sp>
      <p:sp>
        <p:nvSpPr>
          <p:cNvPr id="3" name="Content Placeholder 2"/>
          <p:cNvSpPr>
            <a:spLocks noGrp="1"/>
          </p:cNvSpPr>
          <p:nvPr>
            <p:ph sz="quarter" idx="1"/>
          </p:nvPr>
        </p:nvSpPr>
        <p:spPr>
          <a:xfrm>
            <a:off x="457200" y="1981200"/>
            <a:ext cx="4038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quarter" idx="2"/>
          </p:nvPr>
        </p:nvSpPr>
        <p:spPr>
          <a:xfrm>
            <a:off x="4648200" y="1981200"/>
            <a:ext cx="4038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Content Placeholder 4"/>
          <p:cNvSpPr>
            <a:spLocks noGrp="1"/>
          </p:cNvSpPr>
          <p:nvPr>
            <p:ph sz="quarter" idx="3"/>
          </p:nvPr>
        </p:nvSpPr>
        <p:spPr>
          <a:xfrm>
            <a:off x="457200" y="4000500"/>
            <a:ext cx="4038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Content Placeholder 5"/>
          <p:cNvSpPr>
            <a:spLocks noGrp="1"/>
          </p:cNvSpPr>
          <p:nvPr>
            <p:ph sz="quarter" idx="4"/>
          </p:nvPr>
        </p:nvSpPr>
        <p:spPr>
          <a:xfrm>
            <a:off x="4648200" y="4000500"/>
            <a:ext cx="4038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Footer Placeholder 6"/>
          <p:cNvSpPr>
            <a:spLocks noGrp="1"/>
          </p:cNvSpPr>
          <p:nvPr>
            <p:ph type="ftr" sz="quarter" idx="10"/>
          </p:nvPr>
        </p:nvSpPr>
        <p:spPr>
          <a:xfrm>
            <a:off x="3124200" y="6248400"/>
            <a:ext cx="2895600" cy="457200"/>
          </a:xfrm>
        </p:spPr>
        <p:txBody>
          <a:bodyPr/>
          <a:lstStyle>
            <a:lvl1pPr>
              <a:defRPr/>
            </a:lvl1pPr>
          </a:lstStyle>
          <a:p>
            <a:r>
              <a:rPr lang="en-US" smtClean="0"/>
              <a:t>EE 325 (Ajarn Kaewkwan Tangtipongkul)</a:t>
            </a:r>
            <a:endParaRPr lang="en-US"/>
          </a:p>
        </p:txBody>
      </p:sp>
      <p:sp>
        <p:nvSpPr>
          <p:cNvPr id="8" name="Slide Number Placeholder 7"/>
          <p:cNvSpPr>
            <a:spLocks noGrp="1"/>
          </p:cNvSpPr>
          <p:nvPr>
            <p:ph type="sldNum" sz="quarter" idx="11"/>
          </p:nvPr>
        </p:nvSpPr>
        <p:spPr>
          <a:xfrm>
            <a:off x="6553200" y="6248400"/>
            <a:ext cx="2133600" cy="457200"/>
          </a:xfrm>
        </p:spPr>
        <p:txBody>
          <a:bodyPr/>
          <a:lstStyle>
            <a:lvl1pPr>
              <a:defRPr/>
            </a:lvl1pPr>
          </a:lstStyle>
          <a:p>
            <a:fld id="{2BD3EB4C-4D40-4DBE-86D0-9762B1136A8B}" type="slidenum">
              <a:rPr lang="en-US"/>
              <a:pPr/>
              <a:t>‹#›</a:t>
            </a:fld>
            <a:endParaRPr lang="en-US"/>
          </a:p>
        </p:txBody>
      </p:sp>
      <p:sp>
        <p:nvSpPr>
          <p:cNvPr id="9" name="Date Placeholder 8"/>
          <p:cNvSpPr>
            <a:spLocks noGrp="1"/>
          </p:cNvSpPr>
          <p:nvPr>
            <p:ph type="dt" sz="half" idx="12"/>
          </p:nvPr>
        </p:nvSpPr>
        <p:spPr>
          <a:xfrm>
            <a:off x="457200" y="6245225"/>
            <a:ext cx="2133600" cy="476250"/>
          </a:xfrm>
        </p:spPr>
        <p:txBody>
          <a:bodyPr/>
          <a:lstStyle>
            <a:lvl1pPr>
              <a:defRPr/>
            </a:lvl1pPr>
          </a:lstStyle>
          <a:p>
            <a:endParaRPr lang="en-US"/>
          </a:p>
        </p:txBody>
      </p:sp>
    </p:spTree>
    <p:extLst>
      <p:ext uri="{BB962C8B-B14F-4D97-AF65-F5344CB8AC3E}">
        <p14:creationId xmlns:p14="http://schemas.microsoft.com/office/powerpoint/2010/main" val="38388908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71600"/>
          </a:xfrm>
        </p:spPr>
        <p:txBody>
          <a:bodyPr/>
          <a:lstStyle/>
          <a:p>
            <a:r>
              <a:rPr lang="en-US" smtClean="0"/>
              <a:t>Click to edit Master title style</a:t>
            </a:r>
            <a:endParaRPr lang="th-TH"/>
          </a:p>
        </p:txBody>
      </p:sp>
      <p:sp>
        <p:nvSpPr>
          <p:cNvPr id="3" name="Text Placeholder 2"/>
          <p:cNvSpPr>
            <a:spLocks noGrp="1"/>
          </p:cNvSpPr>
          <p:nvPr>
            <p:ph type="body" sz="half" idx="1"/>
          </p:nvPr>
        </p:nvSpPr>
        <p:spPr>
          <a:xfrm>
            <a:off x="457200" y="1981200"/>
            <a:ext cx="4038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quarter" idx="2"/>
          </p:nvPr>
        </p:nvSpPr>
        <p:spPr>
          <a:xfrm>
            <a:off x="4648200" y="1981200"/>
            <a:ext cx="4038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Content Placeholder 4"/>
          <p:cNvSpPr>
            <a:spLocks noGrp="1"/>
          </p:cNvSpPr>
          <p:nvPr>
            <p:ph sz="quarter" idx="3"/>
          </p:nvPr>
        </p:nvSpPr>
        <p:spPr>
          <a:xfrm>
            <a:off x="4648200" y="4000500"/>
            <a:ext cx="4038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10"/>
          </p:nvPr>
        </p:nvSpPr>
        <p:spPr>
          <a:xfrm>
            <a:off x="3124200" y="6248400"/>
            <a:ext cx="2895600" cy="457200"/>
          </a:xfrm>
        </p:spPr>
        <p:txBody>
          <a:bodyPr/>
          <a:lstStyle>
            <a:lvl1pPr>
              <a:defRPr/>
            </a:lvl1pPr>
          </a:lstStyle>
          <a:p>
            <a:r>
              <a:rPr lang="en-US" smtClean="0"/>
              <a:t>EE 325 (Ajarn Kaewkwan Tangtipongkul)</a:t>
            </a:r>
            <a:endParaRPr lang="en-US"/>
          </a:p>
        </p:txBody>
      </p:sp>
      <p:sp>
        <p:nvSpPr>
          <p:cNvPr id="7" name="Slide Number Placeholder 6"/>
          <p:cNvSpPr>
            <a:spLocks noGrp="1"/>
          </p:cNvSpPr>
          <p:nvPr>
            <p:ph type="sldNum" sz="quarter" idx="11"/>
          </p:nvPr>
        </p:nvSpPr>
        <p:spPr>
          <a:xfrm>
            <a:off x="6553200" y="6248400"/>
            <a:ext cx="2133600" cy="457200"/>
          </a:xfrm>
        </p:spPr>
        <p:txBody>
          <a:bodyPr/>
          <a:lstStyle>
            <a:lvl1pPr>
              <a:defRPr/>
            </a:lvl1pPr>
          </a:lstStyle>
          <a:p>
            <a:fld id="{5492D1BC-8022-4AF6-83FB-3EC9AEF6E1C6}" type="slidenum">
              <a:rPr lang="en-US"/>
              <a:pPr/>
              <a:t>‹#›</a:t>
            </a:fld>
            <a:endParaRPr lang="en-US"/>
          </a:p>
        </p:txBody>
      </p:sp>
      <p:sp>
        <p:nvSpPr>
          <p:cNvPr id="8" name="Date Placeholder 7"/>
          <p:cNvSpPr>
            <a:spLocks noGrp="1"/>
          </p:cNvSpPr>
          <p:nvPr>
            <p:ph type="dt" sz="half" idx="12"/>
          </p:nvPr>
        </p:nvSpPr>
        <p:spPr>
          <a:xfrm>
            <a:off x="457200" y="6245225"/>
            <a:ext cx="2133600" cy="476250"/>
          </a:xfrm>
        </p:spPr>
        <p:txBody>
          <a:bodyPr/>
          <a:lstStyle>
            <a:lvl1pPr>
              <a:defRPr/>
            </a:lvl1pPr>
          </a:lstStyle>
          <a:p>
            <a:endParaRPr lang="en-US"/>
          </a:p>
        </p:txBody>
      </p:sp>
    </p:spTree>
    <p:extLst>
      <p:ext uri="{BB962C8B-B14F-4D97-AF65-F5344CB8AC3E}">
        <p14:creationId xmlns:p14="http://schemas.microsoft.com/office/powerpoint/2010/main" val="9496344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71600"/>
          </a:xfrm>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981200"/>
            <a:ext cx="8229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4000500"/>
            <a:ext cx="8229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Footer Placeholder 4"/>
          <p:cNvSpPr>
            <a:spLocks noGrp="1"/>
          </p:cNvSpPr>
          <p:nvPr>
            <p:ph type="ftr" sz="quarter" idx="10"/>
          </p:nvPr>
        </p:nvSpPr>
        <p:spPr>
          <a:xfrm>
            <a:off x="3124200" y="6248400"/>
            <a:ext cx="2895600" cy="457200"/>
          </a:xfrm>
        </p:spPr>
        <p:txBody>
          <a:bodyPr/>
          <a:lstStyle>
            <a:lvl1pPr>
              <a:defRPr/>
            </a:lvl1pPr>
          </a:lstStyle>
          <a:p>
            <a:r>
              <a:rPr lang="en-US" smtClean="0"/>
              <a:t>EE 325 (Ajarn Kaewkwan Tangtipongkul)</a:t>
            </a:r>
            <a:endParaRPr lang="en-US"/>
          </a:p>
        </p:txBody>
      </p:sp>
      <p:sp>
        <p:nvSpPr>
          <p:cNvPr id="6" name="Slide Number Placeholder 5"/>
          <p:cNvSpPr>
            <a:spLocks noGrp="1"/>
          </p:cNvSpPr>
          <p:nvPr>
            <p:ph type="sldNum" sz="quarter" idx="11"/>
          </p:nvPr>
        </p:nvSpPr>
        <p:spPr>
          <a:xfrm>
            <a:off x="6553200" y="6248400"/>
            <a:ext cx="2133600" cy="457200"/>
          </a:xfrm>
        </p:spPr>
        <p:txBody>
          <a:bodyPr/>
          <a:lstStyle>
            <a:lvl1pPr>
              <a:defRPr/>
            </a:lvl1pPr>
          </a:lstStyle>
          <a:p>
            <a:fld id="{C715F436-7511-44F2-950C-FAF3D1632814}" type="slidenum">
              <a:rPr lang="en-US"/>
              <a:pPr/>
              <a:t>‹#›</a:t>
            </a:fld>
            <a:endParaRPr lang="en-US"/>
          </a:p>
        </p:txBody>
      </p:sp>
      <p:sp>
        <p:nvSpPr>
          <p:cNvPr id="7" name="Date Placeholder 6"/>
          <p:cNvSpPr>
            <a:spLocks noGrp="1"/>
          </p:cNvSpPr>
          <p:nvPr>
            <p:ph type="dt" sz="half" idx="12"/>
          </p:nvPr>
        </p:nvSpPr>
        <p:spPr>
          <a:xfrm>
            <a:off x="457200" y="6245225"/>
            <a:ext cx="2133600" cy="476250"/>
          </a:xfrm>
        </p:spPr>
        <p:txBody>
          <a:bodyPr/>
          <a:lstStyle>
            <a:lvl1pPr>
              <a:defRPr/>
            </a:lvl1pPr>
          </a:lstStyle>
          <a:p>
            <a:endParaRPr lang="en-US"/>
          </a:p>
        </p:txBody>
      </p:sp>
    </p:spTree>
    <p:extLst>
      <p:ext uri="{BB962C8B-B14F-4D97-AF65-F5344CB8AC3E}">
        <p14:creationId xmlns:p14="http://schemas.microsoft.com/office/powerpoint/2010/main" val="1771620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r>
              <a:rPr lang="en-US" smtClean="0"/>
              <a:t>EE 325 (Ajarn Kaewkwan Tangtipongkul)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E9905F71-AC1D-4A60-8A2A-101A4CA7351B}" type="slidenum">
              <a:rPr lang="en-US" smtClean="0"/>
              <a:pPr/>
              <a:t>‹#›</a:t>
            </a:fld>
            <a:endParaRPr lang="en-US"/>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Lst>
  <p:hf sldNum="0" hdr="0" dt="0"/>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4.wmf"/><Relationship Id="rId3" Type="http://schemas.openxmlformats.org/officeDocument/2006/relationships/oleObject" Target="../embeddings/oleObject1.bin"/><Relationship Id="rId7" Type="http://schemas.openxmlformats.org/officeDocument/2006/relationships/oleObject" Target="../embeddings/oleObject3.bin"/><Relationship Id="rId12" Type="http://schemas.openxmlformats.org/officeDocument/2006/relationships/image" Target="../media/image6.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wmf"/><Relationship Id="rId11" Type="http://schemas.openxmlformats.org/officeDocument/2006/relationships/oleObject" Target="../embeddings/oleObject5.bin"/><Relationship Id="rId5" Type="http://schemas.openxmlformats.org/officeDocument/2006/relationships/oleObject" Target="../embeddings/oleObject2.bin"/><Relationship Id="rId10" Type="http://schemas.openxmlformats.org/officeDocument/2006/relationships/image" Target="../media/image5.wmf"/><Relationship Id="rId4" Type="http://schemas.openxmlformats.org/officeDocument/2006/relationships/image" Target="../media/image2.wmf"/><Relationship Id="rId9" Type="http://schemas.openxmlformats.org/officeDocument/2006/relationships/oleObject" Target="../embeddings/oleObject4.bin"/></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9.wmf"/></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11.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oleObject" Target="../embeddings/oleObject8.bin"/><Relationship Id="rId7" Type="http://schemas.openxmlformats.org/officeDocument/2006/relationships/oleObject" Target="../embeddings/oleObject10.bin"/><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13.wmf"/><Relationship Id="rId5" Type="http://schemas.openxmlformats.org/officeDocument/2006/relationships/oleObject" Target="../embeddings/oleObject9.bin"/><Relationship Id="rId4" Type="http://schemas.openxmlformats.org/officeDocument/2006/relationships/image" Target="../media/image12.wmf"/></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15.wmf"/></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image" Target="../media/image16.wmf"/></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12.xml"/><Relationship Id="rId1" Type="http://schemas.openxmlformats.org/officeDocument/2006/relationships/vmlDrawing" Target="../drawings/vmlDrawing7.vml"/><Relationship Id="rId5" Type="http://schemas.openxmlformats.org/officeDocument/2006/relationships/image" Target="../media/image18.wmf"/><Relationship Id="rId4" Type="http://schemas.openxmlformats.org/officeDocument/2006/relationships/oleObject" Target="../embeddings/oleObject13.bin"/></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14.xml"/><Relationship Id="rId1" Type="http://schemas.openxmlformats.org/officeDocument/2006/relationships/vmlDrawing" Target="../drawings/vmlDrawing8.vml"/><Relationship Id="rId4" Type="http://schemas.openxmlformats.org/officeDocument/2006/relationships/image" Target="../media/image20.wmf"/></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14.xml"/><Relationship Id="rId1" Type="http://schemas.openxmlformats.org/officeDocument/2006/relationships/vmlDrawing" Target="../drawings/vmlDrawing9.vml"/><Relationship Id="rId4" Type="http://schemas.openxmlformats.org/officeDocument/2006/relationships/image" Target="../media/image21.w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image" Target="../media/image24.wmf"/><Relationship Id="rId3" Type="http://schemas.openxmlformats.org/officeDocument/2006/relationships/oleObject" Target="../embeddings/oleObject16.bin"/><Relationship Id="rId7" Type="http://schemas.openxmlformats.org/officeDocument/2006/relationships/oleObject" Target="../embeddings/oleObject18.bin"/><Relationship Id="rId2" Type="http://schemas.openxmlformats.org/officeDocument/2006/relationships/slideLayout" Target="../slideLayouts/slideLayout15.xml"/><Relationship Id="rId1" Type="http://schemas.openxmlformats.org/officeDocument/2006/relationships/vmlDrawing" Target="../drawings/vmlDrawing10.vml"/><Relationship Id="rId6" Type="http://schemas.openxmlformats.org/officeDocument/2006/relationships/image" Target="../media/image23.wmf"/><Relationship Id="rId5" Type="http://schemas.openxmlformats.org/officeDocument/2006/relationships/oleObject" Target="../embeddings/oleObject17.bin"/><Relationship Id="rId10" Type="http://schemas.openxmlformats.org/officeDocument/2006/relationships/image" Target="../media/image25.wmf"/><Relationship Id="rId4" Type="http://schemas.openxmlformats.org/officeDocument/2006/relationships/image" Target="../media/image22.wmf"/><Relationship Id="rId9" Type="http://schemas.openxmlformats.org/officeDocument/2006/relationships/oleObject" Target="../embeddings/oleObject19.bin"/></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23.bin"/><Relationship Id="rId3" Type="http://schemas.openxmlformats.org/officeDocument/2006/relationships/oleObject" Target="../embeddings/oleObject20.bin"/><Relationship Id="rId7" Type="http://schemas.openxmlformats.org/officeDocument/2006/relationships/oleObject" Target="../embeddings/oleObject22.bin"/><Relationship Id="rId2" Type="http://schemas.openxmlformats.org/officeDocument/2006/relationships/slideLayout" Target="../slideLayouts/slideLayout7.xml"/><Relationship Id="rId1" Type="http://schemas.openxmlformats.org/officeDocument/2006/relationships/vmlDrawing" Target="../drawings/vmlDrawing11.vml"/><Relationship Id="rId6" Type="http://schemas.openxmlformats.org/officeDocument/2006/relationships/image" Target="../media/image27.wmf"/><Relationship Id="rId5" Type="http://schemas.openxmlformats.org/officeDocument/2006/relationships/oleObject" Target="../embeddings/oleObject21.bin"/><Relationship Id="rId4" Type="http://schemas.openxmlformats.org/officeDocument/2006/relationships/image" Target="../media/image26.wmf"/></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Layout" Target="../slideLayouts/slideLayout16.xml"/><Relationship Id="rId1" Type="http://schemas.openxmlformats.org/officeDocument/2006/relationships/vmlDrawing" Target="../drawings/vmlDrawing12.vml"/><Relationship Id="rId6" Type="http://schemas.openxmlformats.org/officeDocument/2006/relationships/image" Target="../media/image29.wmf"/><Relationship Id="rId5" Type="http://schemas.openxmlformats.org/officeDocument/2006/relationships/oleObject" Target="../embeddings/oleObject25.bin"/><Relationship Id="rId4" Type="http://schemas.openxmlformats.org/officeDocument/2006/relationships/image" Target="../media/image28.wmf"/></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Layout" Target="../slideLayouts/slideLayout16.xml"/><Relationship Id="rId1" Type="http://schemas.openxmlformats.org/officeDocument/2006/relationships/vmlDrawing" Target="../drawings/vmlDrawing13.vml"/><Relationship Id="rId6" Type="http://schemas.openxmlformats.org/officeDocument/2006/relationships/image" Target="../media/image31.wmf"/><Relationship Id="rId5" Type="http://schemas.openxmlformats.org/officeDocument/2006/relationships/oleObject" Target="../embeddings/oleObject27.bin"/><Relationship Id="rId4" Type="http://schemas.openxmlformats.org/officeDocument/2006/relationships/image" Target="../media/image30.w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Layout" Target="../slideLayouts/slideLayout2.xml"/><Relationship Id="rId1" Type="http://schemas.openxmlformats.org/officeDocument/2006/relationships/vmlDrawing" Target="../drawings/vmlDrawing14.vml"/><Relationship Id="rId4" Type="http://schemas.openxmlformats.org/officeDocument/2006/relationships/image" Target="../media/image32.wmf"/></Relationships>
</file>

<file path=ppt/slides/_rels/slide25.xml.rels><?xml version="1.0" encoding="UTF-8" standalone="yes"?>
<Relationships xmlns="http://schemas.openxmlformats.org/package/2006/relationships"><Relationship Id="rId8" Type="http://schemas.openxmlformats.org/officeDocument/2006/relationships/image" Target="../media/image34.wmf"/><Relationship Id="rId3" Type="http://schemas.openxmlformats.org/officeDocument/2006/relationships/oleObject" Target="../embeddings/oleObject29.bin"/><Relationship Id="rId7" Type="http://schemas.openxmlformats.org/officeDocument/2006/relationships/oleObject" Target="../embeddings/oleObject31.bin"/><Relationship Id="rId2" Type="http://schemas.openxmlformats.org/officeDocument/2006/relationships/slideLayout" Target="../slideLayouts/slideLayout15.xml"/><Relationship Id="rId1" Type="http://schemas.openxmlformats.org/officeDocument/2006/relationships/vmlDrawing" Target="../drawings/vmlDrawing15.vml"/><Relationship Id="rId6" Type="http://schemas.openxmlformats.org/officeDocument/2006/relationships/image" Target="../media/image24.wmf"/><Relationship Id="rId5" Type="http://schemas.openxmlformats.org/officeDocument/2006/relationships/oleObject" Target="../embeddings/oleObject30.bin"/><Relationship Id="rId10" Type="http://schemas.openxmlformats.org/officeDocument/2006/relationships/image" Target="../media/image25.wmf"/><Relationship Id="rId4" Type="http://schemas.openxmlformats.org/officeDocument/2006/relationships/image" Target="../media/image33.wmf"/><Relationship Id="rId9" Type="http://schemas.openxmlformats.org/officeDocument/2006/relationships/oleObject" Target="../embeddings/oleObject32.bin"/></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33.bin"/><Relationship Id="rId2" Type="http://schemas.openxmlformats.org/officeDocument/2006/relationships/slideLayout" Target="../slideLayouts/slideLayout13.xml"/><Relationship Id="rId1" Type="http://schemas.openxmlformats.org/officeDocument/2006/relationships/vmlDrawing" Target="../drawings/vmlDrawing16.vml"/><Relationship Id="rId4" Type="http://schemas.openxmlformats.org/officeDocument/2006/relationships/image" Target="../media/image12.wmf"/></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34.bin"/><Relationship Id="rId2" Type="http://schemas.openxmlformats.org/officeDocument/2006/relationships/slideLayout" Target="../slideLayouts/slideLayout7.xml"/><Relationship Id="rId1" Type="http://schemas.openxmlformats.org/officeDocument/2006/relationships/vmlDrawing" Target="../drawings/vmlDrawing17.vml"/><Relationship Id="rId4" Type="http://schemas.openxmlformats.org/officeDocument/2006/relationships/image" Target="../media/image36.wmf"/></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35.bin"/><Relationship Id="rId2" Type="http://schemas.openxmlformats.org/officeDocument/2006/relationships/slideLayout" Target="../slideLayouts/slideLayout4.xml"/><Relationship Id="rId1" Type="http://schemas.openxmlformats.org/officeDocument/2006/relationships/vmlDrawing" Target="../drawings/vmlDrawing18.vml"/><Relationship Id="rId6" Type="http://schemas.openxmlformats.org/officeDocument/2006/relationships/image" Target="../media/image38.wmf"/><Relationship Id="rId5" Type="http://schemas.openxmlformats.org/officeDocument/2006/relationships/oleObject" Target="../embeddings/oleObject36.bin"/><Relationship Id="rId4" Type="http://schemas.openxmlformats.org/officeDocument/2006/relationships/image" Target="../media/image37.wmf"/></Relationships>
</file>

<file path=ppt/slides/_rels/slide30.xml.rels><?xml version="1.0" encoding="UTF-8" standalone="yes"?>
<Relationships xmlns="http://schemas.openxmlformats.org/package/2006/relationships"><Relationship Id="rId2" Type="http://schemas.openxmlformats.org/officeDocument/2006/relationships/image" Target="../media/image39.w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37.bin"/><Relationship Id="rId2" Type="http://schemas.openxmlformats.org/officeDocument/2006/relationships/slideLayout" Target="../slideLayouts/slideLayout7.xml"/><Relationship Id="rId1" Type="http://schemas.openxmlformats.org/officeDocument/2006/relationships/vmlDrawing" Target="../drawings/vmlDrawing19.vml"/><Relationship Id="rId4" Type="http://schemas.openxmlformats.org/officeDocument/2006/relationships/image" Target="../media/image40.wmf"/></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38.bin"/><Relationship Id="rId2" Type="http://schemas.openxmlformats.org/officeDocument/2006/relationships/slideLayout" Target="../slideLayouts/slideLayout7.xml"/><Relationship Id="rId1" Type="http://schemas.openxmlformats.org/officeDocument/2006/relationships/vmlDrawing" Target="../drawings/vmlDrawing20.vml"/><Relationship Id="rId4" Type="http://schemas.openxmlformats.org/officeDocument/2006/relationships/image" Target="../media/image41.wm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39.bin"/><Relationship Id="rId2" Type="http://schemas.openxmlformats.org/officeDocument/2006/relationships/slideLayout" Target="../slideLayouts/slideLayout7.xml"/><Relationship Id="rId1" Type="http://schemas.openxmlformats.org/officeDocument/2006/relationships/vmlDrawing" Target="../drawings/vmlDrawing21.vml"/><Relationship Id="rId4" Type="http://schemas.openxmlformats.org/officeDocument/2006/relationships/image" Target="../media/image42.wmf"/></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40.bin"/><Relationship Id="rId2" Type="http://schemas.openxmlformats.org/officeDocument/2006/relationships/slideLayout" Target="../slideLayouts/slideLayout7.xml"/><Relationship Id="rId1" Type="http://schemas.openxmlformats.org/officeDocument/2006/relationships/vmlDrawing" Target="../drawings/vmlDrawing22.vml"/><Relationship Id="rId4" Type="http://schemas.openxmlformats.org/officeDocument/2006/relationships/image" Target="../media/image43.wmf"/></Relationships>
</file>

<file path=ppt/slides/_rels/slide36.xml.rels><?xml version="1.0" encoding="UTF-8" standalone="yes"?>
<Relationships xmlns="http://schemas.openxmlformats.org/package/2006/relationships"><Relationship Id="rId2" Type="http://schemas.openxmlformats.org/officeDocument/2006/relationships/image" Target="../media/image44.w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41.bin"/><Relationship Id="rId2" Type="http://schemas.openxmlformats.org/officeDocument/2006/relationships/slideLayout" Target="../slideLayouts/slideLayout7.xml"/><Relationship Id="rId1" Type="http://schemas.openxmlformats.org/officeDocument/2006/relationships/vmlDrawing" Target="../drawings/vmlDrawing23.vml"/><Relationship Id="rId4" Type="http://schemas.openxmlformats.org/officeDocument/2006/relationships/image" Target="../media/image45.wmf"/></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42.bin"/><Relationship Id="rId2" Type="http://schemas.openxmlformats.org/officeDocument/2006/relationships/slideLayout" Target="../slideLayouts/slideLayout2.xml"/><Relationship Id="rId1" Type="http://schemas.openxmlformats.org/officeDocument/2006/relationships/vmlDrawing" Target="../drawings/vmlDrawing24.vml"/><Relationship Id="rId4" Type="http://schemas.openxmlformats.org/officeDocument/2006/relationships/image" Target="../media/image46.wmf"/></Relationships>
</file>

<file path=ppt/slides/_rels/slide40.xml.rels><?xml version="1.0" encoding="UTF-8" standalone="yes"?>
<Relationships xmlns="http://schemas.openxmlformats.org/package/2006/relationships"><Relationship Id="rId2" Type="http://schemas.openxmlformats.org/officeDocument/2006/relationships/image" Target="../media/image47.wm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8.wm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43.bin"/><Relationship Id="rId2" Type="http://schemas.openxmlformats.org/officeDocument/2006/relationships/slideLayout" Target="../slideLayouts/slideLayout7.xml"/><Relationship Id="rId1" Type="http://schemas.openxmlformats.org/officeDocument/2006/relationships/vmlDrawing" Target="../drawings/vmlDrawing25.vml"/><Relationship Id="rId4" Type="http://schemas.openxmlformats.org/officeDocument/2006/relationships/image" Target="../media/image49.wmf"/></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8" Type="http://schemas.openxmlformats.org/officeDocument/2006/relationships/image" Target="../media/image52.wmf"/><Relationship Id="rId3" Type="http://schemas.openxmlformats.org/officeDocument/2006/relationships/oleObject" Target="../embeddings/oleObject44.bin"/><Relationship Id="rId7" Type="http://schemas.openxmlformats.org/officeDocument/2006/relationships/oleObject" Target="../embeddings/oleObject46.bin"/><Relationship Id="rId2" Type="http://schemas.openxmlformats.org/officeDocument/2006/relationships/slideLayout" Target="../slideLayouts/slideLayout13.xml"/><Relationship Id="rId1" Type="http://schemas.openxmlformats.org/officeDocument/2006/relationships/vmlDrawing" Target="../drawings/vmlDrawing26.vml"/><Relationship Id="rId6" Type="http://schemas.openxmlformats.org/officeDocument/2006/relationships/image" Target="../media/image51.wmf"/><Relationship Id="rId5" Type="http://schemas.openxmlformats.org/officeDocument/2006/relationships/oleObject" Target="../embeddings/oleObject45.bin"/><Relationship Id="rId4" Type="http://schemas.openxmlformats.org/officeDocument/2006/relationships/image" Target="../media/image50.wmf"/></Relationships>
</file>

<file path=ppt/slides/_rels/slide45.xml.rels><?xml version="1.0" encoding="UTF-8" standalone="yes"?>
<Relationships xmlns="http://schemas.openxmlformats.org/package/2006/relationships"><Relationship Id="rId3" Type="http://schemas.openxmlformats.org/officeDocument/2006/relationships/oleObject" Target="../embeddings/oleObject47.bin"/><Relationship Id="rId2" Type="http://schemas.openxmlformats.org/officeDocument/2006/relationships/slideLayout" Target="../slideLayouts/slideLayout7.xml"/><Relationship Id="rId1" Type="http://schemas.openxmlformats.org/officeDocument/2006/relationships/vmlDrawing" Target="../drawings/vmlDrawing27.vml"/><Relationship Id="rId6" Type="http://schemas.openxmlformats.org/officeDocument/2006/relationships/image" Target="../media/image54.wmf"/><Relationship Id="rId5" Type="http://schemas.openxmlformats.org/officeDocument/2006/relationships/oleObject" Target="../embeddings/oleObject48.bin"/><Relationship Id="rId4" Type="http://schemas.openxmlformats.org/officeDocument/2006/relationships/image" Target="../media/image53.wmf"/></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57.wmf"/><Relationship Id="rId2" Type="http://schemas.openxmlformats.org/officeDocument/2006/relationships/slideLayout" Target="../slideLayouts/slideLayout4.xml"/><Relationship Id="rId1" Type="http://schemas.openxmlformats.org/officeDocument/2006/relationships/vmlDrawing" Target="../drawings/vmlDrawing28.vml"/><Relationship Id="rId5" Type="http://schemas.openxmlformats.org/officeDocument/2006/relationships/image" Target="../media/image56.wmf"/><Relationship Id="rId4" Type="http://schemas.openxmlformats.org/officeDocument/2006/relationships/oleObject" Target="../embeddings/oleObject49.bin"/></Relationships>
</file>

<file path=ppt/slides/_rels/slide48.xml.rels><?xml version="1.0" encoding="UTF-8" standalone="yes"?>
<Relationships xmlns="http://schemas.openxmlformats.org/package/2006/relationships"><Relationship Id="rId3" Type="http://schemas.openxmlformats.org/officeDocument/2006/relationships/oleObject" Target="../embeddings/oleObject50.bin"/><Relationship Id="rId2" Type="http://schemas.openxmlformats.org/officeDocument/2006/relationships/slideLayout" Target="../slideLayouts/slideLayout7.xml"/><Relationship Id="rId1" Type="http://schemas.openxmlformats.org/officeDocument/2006/relationships/vmlDrawing" Target="../drawings/vmlDrawing29.vml"/><Relationship Id="rId4" Type="http://schemas.openxmlformats.org/officeDocument/2006/relationships/image" Target="../media/image58.wmf"/></Relationships>
</file>

<file path=ppt/slides/_rels/slide49.xml.rels><?xml version="1.0" encoding="UTF-8" standalone="yes"?>
<Relationships xmlns="http://schemas.openxmlformats.org/package/2006/relationships"><Relationship Id="rId8" Type="http://schemas.openxmlformats.org/officeDocument/2006/relationships/image" Target="../media/image61.wmf"/><Relationship Id="rId3" Type="http://schemas.openxmlformats.org/officeDocument/2006/relationships/oleObject" Target="../embeddings/oleObject51.bin"/><Relationship Id="rId7" Type="http://schemas.openxmlformats.org/officeDocument/2006/relationships/oleObject" Target="../embeddings/oleObject53.bin"/><Relationship Id="rId2" Type="http://schemas.openxmlformats.org/officeDocument/2006/relationships/slideLayout" Target="../slideLayouts/slideLayout7.xml"/><Relationship Id="rId1" Type="http://schemas.openxmlformats.org/officeDocument/2006/relationships/vmlDrawing" Target="../drawings/vmlDrawing30.vml"/><Relationship Id="rId6" Type="http://schemas.openxmlformats.org/officeDocument/2006/relationships/image" Target="../media/image60.wmf"/><Relationship Id="rId5" Type="http://schemas.openxmlformats.org/officeDocument/2006/relationships/oleObject" Target="../embeddings/oleObject52.bin"/><Relationship Id="rId4" Type="http://schemas.openxmlformats.org/officeDocument/2006/relationships/image" Target="../media/image59.wmf"/></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3" Type="http://schemas.openxmlformats.org/officeDocument/2006/relationships/oleObject" Target="../embeddings/oleObject54.bin"/><Relationship Id="rId2" Type="http://schemas.openxmlformats.org/officeDocument/2006/relationships/slideLayout" Target="../slideLayouts/slideLayout2.xml"/><Relationship Id="rId1" Type="http://schemas.openxmlformats.org/officeDocument/2006/relationships/vmlDrawing" Target="../drawings/vmlDrawing31.vml"/><Relationship Id="rId6" Type="http://schemas.openxmlformats.org/officeDocument/2006/relationships/image" Target="../media/image63.wmf"/><Relationship Id="rId5" Type="http://schemas.openxmlformats.org/officeDocument/2006/relationships/oleObject" Target="../embeddings/oleObject55.bin"/><Relationship Id="rId4" Type="http://schemas.openxmlformats.org/officeDocument/2006/relationships/image" Target="../media/image62.wmf"/></Relationships>
</file>

<file path=ppt/slides/_rels/slide52.xml.rels><?xml version="1.0" encoding="UTF-8" standalone="yes"?>
<Relationships xmlns="http://schemas.openxmlformats.org/package/2006/relationships"><Relationship Id="rId3" Type="http://schemas.openxmlformats.org/officeDocument/2006/relationships/oleObject" Target="../embeddings/oleObject56.bin"/><Relationship Id="rId2" Type="http://schemas.openxmlformats.org/officeDocument/2006/relationships/slideLayout" Target="../slideLayouts/slideLayout2.xml"/><Relationship Id="rId1" Type="http://schemas.openxmlformats.org/officeDocument/2006/relationships/vmlDrawing" Target="../drawings/vmlDrawing32.vml"/><Relationship Id="rId4" Type="http://schemas.openxmlformats.org/officeDocument/2006/relationships/image" Target="../media/image64.wmf"/></Relationships>
</file>

<file path=ppt/slides/_rels/slide53.xml.rels><?xml version="1.0" encoding="UTF-8" standalone="yes"?>
<Relationships xmlns="http://schemas.openxmlformats.org/package/2006/relationships"><Relationship Id="rId3" Type="http://schemas.openxmlformats.org/officeDocument/2006/relationships/oleObject" Target="../embeddings/oleObject57.bin"/><Relationship Id="rId2" Type="http://schemas.openxmlformats.org/officeDocument/2006/relationships/slideLayout" Target="../slideLayouts/slideLayout2.xml"/><Relationship Id="rId1" Type="http://schemas.openxmlformats.org/officeDocument/2006/relationships/vmlDrawing" Target="../drawings/vmlDrawing33.vml"/><Relationship Id="rId4" Type="http://schemas.openxmlformats.org/officeDocument/2006/relationships/image" Target="../media/image65.wmf"/></Relationships>
</file>

<file path=ppt/slides/_rels/slide54.xml.rels><?xml version="1.0" encoding="UTF-8" standalone="yes"?>
<Relationships xmlns="http://schemas.openxmlformats.org/package/2006/relationships"><Relationship Id="rId3" Type="http://schemas.openxmlformats.org/officeDocument/2006/relationships/oleObject" Target="../embeddings/oleObject58.bin"/><Relationship Id="rId2" Type="http://schemas.openxmlformats.org/officeDocument/2006/relationships/slideLayout" Target="../slideLayouts/slideLayout7.xml"/><Relationship Id="rId1" Type="http://schemas.openxmlformats.org/officeDocument/2006/relationships/vmlDrawing" Target="../drawings/vmlDrawing34.vml"/><Relationship Id="rId6" Type="http://schemas.openxmlformats.org/officeDocument/2006/relationships/image" Target="../media/image67.wmf"/><Relationship Id="rId5" Type="http://schemas.openxmlformats.org/officeDocument/2006/relationships/oleObject" Target="../embeddings/oleObject59.bin"/><Relationship Id="rId4" Type="http://schemas.openxmlformats.org/officeDocument/2006/relationships/image" Target="../media/image66.wmf"/></Relationships>
</file>

<file path=ppt/slides/_rels/slide55.xml.rels><?xml version="1.0" encoding="UTF-8" standalone="yes"?>
<Relationships xmlns="http://schemas.openxmlformats.org/package/2006/relationships"><Relationship Id="rId3" Type="http://schemas.openxmlformats.org/officeDocument/2006/relationships/oleObject" Target="../embeddings/oleObject60.bin"/><Relationship Id="rId2" Type="http://schemas.openxmlformats.org/officeDocument/2006/relationships/slideLayout" Target="../slideLayouts/slideLayout7.xml"/><Relationship Id="rId1" Type="http://schemas.openxmlformats.org/officeDocument/2006/relationships/vmlDrawing" Target="../drawings/vmlDrawing35.vml"/><Relationship Id="rId4" Type="http://schemas.openxmlformats.org/officeDocument/2006/relationships/image" Target="../media/image68.wmf"/></Relationships>
</file>

<file path=ppt/slides/_rels/slide5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oleObject" Target="../embeddings/oleObject61.bin"/><Relationship Id="rId2" Type="http://schemas.openxmlformats.org/officeDocument/2006/relationships/slideLayout" Target="../slideLayouts/slideLayout7.xml"/><Relationship Id="rId1" Type="http://schemas.openxmlformats.org/officeDocument/2006/relationships/vmlDrawing" Target="../drawings/vmlDrawing36.vml"/><Relationship Id="rId4" Type="http://schemas.openxmlformats.org/officeDocument/2006/relationships/image" Target="../media/image70.wmf"/></Relationships>
</file>

<file path=ppt/slides/_rels/slide58.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7.xml"/><Relationship Id="rId4" Type="http://schemas.openxmlformats.org/officeDocument/2006/relationships/image" Target="../media/image73.png"/></Relationships>
</file>

<file path=ppt/slides/_rels/slide59.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7.xml"/><Relationship Id="rId4" Type="http://schemas.openxmlformats.org/officeDocument/2006/relationships/image" Target="../media/image76.png"/></Relationships>
</file>

<file path=ppt/slides/_rels/slide60.xml.rels><?xml version="1.0" encoding="UTF-8" standalone="yes"?>
<Relationships xmlns="http://schemas.openxmlformats.org/package/2006/relationships"><Relationship Id="rId3" Type="http://schemas.openxmlformats.org/officeDocument/2006/relationships/oleObject" Target="../embeddings/oleObject62.bin"/><Relationship Id="rId2" Type="http://schemas.openxmlformats.org/officeDocument/2006/relationships/slideLayout" Target="../slideLayouts/slideLayout7.xml"/><Relationship Id="rId1" Type="http://schemas.openxmlformats.org/officeDocument/2006/relationships/vmlDrawing" Target="../drawings/vmlDrawing37.vml"/><Relationship Id="rId4" Type="http://schemas.openxmlformats.org/officeDocument/2006/relationships/image" Target="../media/image77.wmf"/></Relationships>
</file>

<file path=ppt/slides/_rels/slide61.xml.rels><?xml version="1.0" encoding="UTF-8" standalone="yes"?>
<Relationships xmlns="http://schemas.openxmlformats.org/package/2006/relationships"><Relationship Id="rId3" Type="http://schemas.openxmlformats.org/officeDocument/2006/relationships/oleObject" Target="../embeddings/oleObject63.bin"/><Relationship Id="rId2" Type="http://schemas.openxmlformats.org/officeDocument/2006/relationships/slideLayout" Target="../slideLayouts/slideLayout2.xml"/><Relationship Id="rId1" Type="http://schemas.openxmlformats.org/officeDocument/2006/relationships/vmlDrawing" Target="../drawings/vmlDrawing38.vml"/><Relationship Id="rId4" Type="http://schemas.openxmlformats.org/officeDocument/2006/relationships/image" Target="../media/image78.wmf"/></Relationships>
</file>

<file path=ppt/slides/_rels/slide62.xml.rels><?xml version="1.0" encoding="UTF-8" standalone="yes"?>
<Relationships xmlns="http://schemas.openxmlformats.org/package/2006/relationships"><Relationship Id="rId3" Type="http://schemas.openxmlformats.org/officeDocument/2006/relationships/oleObject" Target="../embeddings/oleObject64.bin"/><Relationship Id="rId2" Type="http://schemas.openxmlformats.org/officeDocument/2006/relationships/slideLayout" Target="../slideLayouts/slideLayout7.xml"/><Relationship Id="rId1" Type="http://schemas.openxmlformats.org/officeDocument/2006/relationships/vmlDrawing" Target="../drawings/vmlDrawing39.vml"/><Relationship Id="rId4" Type="http://schemas.openxmlformats.org/officeDocument/2006/relationships/image" Target="../media/image79.wmf"/></Relationships>
</file>

<file path=ppt/slides/_rels/slide63.xml.rels><?xml version="1.0" encoding="UTF-8" standalone="yes"?>
<Relationships xmlns="http://schemas.openxmlformats.org/package/2006/relationships"><Relationship Id="rId3" Type="http://schemas.openxmlformats.org/officeDocument/2006/relationships/oleObject" Target="../embeddings/oleObject65.bin"/><Relationship Id="rId2" Type="http://schemas.openxmlformats.org/officeDocument/2006/relationships/slideLayout" Target="../slideLayouts/slideLayout7.xml"/><Relationship Id="rId1" Type="http://schemas.openxmlformats.org/officeDocument/2006/relationships/vmlDrawing" Target="../drawings/vmlDrawing40.vml"/><Relationship Id="rId4" Type="http://schemas.openxmlformats.org/officeDocument/2006/relationships/image" Target="../media/image80.wmf"/></Relationships>
</file>

<file path=ppt/slides/_rels/slide64.xml.rels><?xml version="1.0" encoding="UTF-8" standalone="yes"?>
<Relationships xmlns="http://schemas.openxmlformats.org/package/2006/relationships"><Relationship Id="rId3" Type="http://schemas.openxmlformats.org/officeDocument/2006/relationships/oleObject" Target="../embeddings/oleObject66.bin"/><Relationship Id="rId2" Type="http://schemas.openxmlformats.org/officeDocument/2006/relationships/slideLayout" Target="../slideLayouts/slideLayout7.xml"/><Relationship Id="rId1" Type="http://schemas.openxmlformats.org/officeDocument/2006/relationships/vmlDrawing" Target="../drawings/vmlDrawing41.vml"/><Relationship Id="rId4" Type="http://schemas.openxmlformats.org/officeDocument/2006/relationships/image" Target="../media/image81.wmf"/></Relationships>
</file>

<file path=ppt/slides/_rels/slide65.xml.rels><?xml version="1.0" encoding="UTF-8" standalone="yes"?>
<Relationships xmlns="http://schemas.openxmlformats.org/package/2006/relationships"><Relationship Id="rId3" Type="http://schemas.openxmlformats.org/officeDocument/2006/relationships/oleObject" Target="../embeddings/oleObject67.bin"/><Relationship Id="rId2" Type="http://schemas.openxmlformats.org/officeDocument/2006/relationships/slideLayout" Target="../slideLayouts/slideLayout7.xml"/><Relationship Id="rId1" Type="http://schemas.openxmlformats.org/officeDocument/2006/relationships/vmlDrawing" Target="../drawings/vmlDrawing42.vml"/><Relationship Id="rId4" Type="http://schemas.openxmlformats.org/officeDocument/2006/relationships/image" Target="../media/image82.wmf"/></Relationships>
</file>

<file path=ppt/slides/_rels/slide66.xml.rels><?xml version="1.0" encoding="UTF-8" standalone="yes"?>
<Relationships xmlns="http://schemas.openxmlformats.org/package/2006/relationships"><Relationship Id="rId3" Type="http://schemas.openxmlformats.org/officeDocument/2006/relationships/oleObject" Target="../embeddings/oleObject68.bin"/><Relationship Id="rId2" Type="http://schemas.openxmlformats.org/officeDocument/2006/relationships/slideLayout" Target="../slideLayouts/slideLayout7.xml"/><Relationship Id="rId1" Type="http://schemas.openxmlformats.org/officeDocument/2006/relationships/vmlDrawing" Target="../drawings/vmlDrawing43.vml"/><Relationship Id="rId4" Type="http://schemas.openxmlformats.org/officeDocument/2006/relationships/image" Target="../media/image83.wmf"/></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8" Type="http://schemas.openxmlformats.org/officeDocument/2006/relationships/image" Target="../media/image87.wmf"/><Relationship Id="rId3" Type="http://schemas.openxmlformats.org/officeDocument/2006/relationships/oleObject" Target="../embeddings/oleObject69.bin"/><Relationship Id="rId7" Type="http://schemas.openxmlformats.org/officeDocument/2006/relationships/oleObject" Target="../embeddings/oleObject71.bin"/><Relationship Id="rId2" Type="http://schemas.openxmlformats.org/officeDocument/2006/relationships/slideLayout" Target="../slideLayouts/slideLayout7.xml"/><Relationship Id="rId1" Type="http://schemas.openxmlformats.org/officeDocument/2006/relationships/vmlDrawing" Target="../drawings/vmlDrawing44.vml"/><Relationship Id="rId6" Type="http://schemas.openxmlformats.org/officeDocument/2006/relationships/image" Target="../media/image86.wmf"/><Relationship Id="rId5" Type="http://schemas.openxmlformats.org/officeDocument/2006/relationships/oleObject" Target="../embeddings/oleObject70.bin"/><Relationship Id="rId4" Type="http://schemas.openxmlformats.org/officeDocument/2006/relationships/image" Target="../media/image85.wmf"/></Relationships>
</file>

<file path=ppt/slides/_rels/slide72.xml.rels><?xml version="1.0" encoding="UTF-8" standalone="yes"?>
<Relationships xmlns="http://schemas.openxmlformats.org/package/2006/relationships"><Relationship Id="rId3" Type="http://schemas.openxmlformats.org/officeDocument/2006/relationships/oleObject" Target="../embeddings/oleObject72.bin"/><Relationship Id="rId2" Type="http://schemas.openxmlformats.org/officeDocument/2006/relationships/slideLayout" Target="../slideLayouts/slideLayout7.xml"/><Relationship Id="rId1" Type="http://schemas.openxmlformats.org/officeDocument/2006/relationships/vmlDrawing" Target="../drawings/vmlDrawing45.vml"/><Relationship Id="rId4" Type="http://schemas.openxmlformats.org/officeDocument/2006/relationships/image" Target="../media/image88.wmf"/></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png"/><Relationship Id="rId1" Type="http://schemas.openxmlformats.org/officeDocument/2006/relationships/slideLayout" Target="../slideLayouts/slideLayout16.xml"/></Relationships>
</file>

<file path=ppt/slides/_rels/slide76.xml.rels><?xml version="1.0" encoding="UTF-8" standalone="yes"?>
<Relationships xmlns="http://schemas.openxmlformats.org/package/2006/relationships"><Relationship Id="rId8" Type="http://schemas.openxmlformats.org/officeDocument/2006/relationships/image" Target="../media/image94.wmf"/><Relationship Id="rId13" Type="http://schemas.openxmlformats.org/officeDocument/2006/relationships/image" Target="../media/image96.wmf"/><Relationship Id="rId18" Type="http://schemas.openxmlformats.org/officeDocument/2006/relationships/oleObject" Target="../embeddings/oleObject81.bin"/><Relationship Id="rId3" Type="http://schemas.openxmlformats.org/officeDocument/2006/relationships/oleObject" Target="../embeddings/oleObject73.bin"/><Relationship Id="rId21" Type="http://schemas.openxmlformats.org/officeDocument/2006/relationships/image" Target="../media/image100.wmf"/><Relationship Id="rId7" Type="http://schemas.openxmlformats.org/officeDocument/2006/relationships/oleObject" Target="../embeddings/oleObject75.bin"/><Relationship Id="rId12" Type="http://schemas.openxmlformats.org/officeDocument/2006/relationships/oleObject" Target="../embeddings/oleObject78.bin"/><Relationship Id="rId17" Type="http://schemas.openxmlformats.org/officeDocument/2006/relationships/image" Target="../media/image98.wmf"/><Relationship Id="rId2" Type="http://schemas.openxmlformats.org/officeDocument/2006/relationships/slideLayout" Target="../slideLayouts/slideLayout16.xml"/><Relationship Id="rId16" Type="http://schemas.openxmlformats.org/officeDocument/2006/relationships/oleObject" Target="../embeddings/oleObject80.bin"/><Relationship Id="rId20" Type="http://schemas.openxmlformats.org/officeDocument/2006/relationships/oleObject" Target="../embeddings/oleObject82.bin"/><Relationship Id="rId1" Type="http://schemas.openxmlformats.org/officeDocument/2006/relationships/vmlDrawing" Target="../drawings/vmlDrawing46.vml"/><Relationship Id="rId6" Type="http://schemas.openxmlformats.org/officeDocument/2006/relationships/image" Target="../media/image93.wmf"/><Relationship Id="rId11" Type="http://schemas.openxmlformats.org/officeDocument/2006/relationships/image" Target="../media/image95.wmf"/><Relationship Id="rId5" Type="http://schemas.openxmlformats.org/officeDocument/2006/relationships/oleObject" Target="../embeddings/oleObject74.bin"/><Relationship Id="rId15" Type="http://schemas.openxmlformats.org/officeDocument/2006/relationships/image" Target="../media/image97.wmf"/><Relationship Id="rId23" Type="http://schemas.openxmlformats.org/officeDocument/2006/relationships/image" Target="../media/image101.wmf"/><Relationship Id="rId10" Type="http://schemas.openxmlformats.org/officeDocument/2006/relationships/oleObject" Target="../embeddings/oleObject77.bin"/><Relationship Id="rId19" Type="http://schemas.openxmlformats.org/officeDocument/2006/relationships/image" Target="../media/image99.wmf"/><Relationship Id="rId4" Type="http://schemas.openxmlformats.org/officeDocument/2006/relationships/image" Target="../media/image92.wmf"/><Relationship Id="rId9" Type="http://schemas.openxmlformats.org/officeDocument/2006/relationships/oleObject" Target="../embeddings/oleObject76.bin"/><Relationship Id="rId14" Type="http://schemas.openxmlformats.org/officeDocument/2006/relationships/oleObject" Target="../embeddings/oleObject79.bin"/><Relationship Id="rId22" Type="http://schemas.openxmlformats.org/officeDocument/2006/relationships/oleObject" Target="../embeddings/oleObject83.bin"/></Relationships>
</file>

<file path=ppt/slides/_rels/slide77.xml.rels><?xml version="1.0" encoding="UTF-8" standalone="yes"?>
<Relationships xmlns="http://schemas.openxmlformats.org/package/2006/relationships"><Relationship Id="rId8" Type="http://schemas.openxmlformats.org/officeDocument/2006/relationships/image" Target="../media/image102.wmf"/><Relationship Id="rId3" Type="http://schemas.openxmlformats.org/officeDocument/2006/relationships/oleObject" Target="../embeddings/oleObject84.bin"/><Relationship Id="rId7" Type="http://schemas.openxmlformats.org/officeDocument/2006/relationships/oleObject" Target="../embeddings/oleObject86.bin"/><Relationship Id="rId2" Type="http://schemas.openxmlformats.org/officeDocument/2006/relationships/slideLayout" Target="../slideLayouts/slideLayout16.xml"/><Relationship Id="rId1" Type="http://schemas.openxmlformats.org/officeDocument/2006/relationships/vmlDrawing" Target="../drawings/vmlDrawing47.vml"/><Relationship Id="rId6" Type="http://schemas.openxmlformats.org/officeDocument/2006/relationships/image" Target="../media/image101.wmf"/><Relationship Id="rId5" Type="http://schemas.openxmlformats.org/officeDocument/2006/relationships/oleObject" Target="../embeddings/oleObject85.bin"/><Relationship Id="rId10" Type="http://schemas.openxmlformats.org/officeDocument/2006/relationships/image" Target="../media/image103.wmf"/><Relationship Id="rId4" Type="http://schemas.openxmlformats.org/officeDocument/2006/relationships/image" Target="../media/image97.wmf"/><Relationship Id="rId9" Type="http://schemas.openxmlformats.org/officeDocument/2006/relationships/oleObject" Target="../embeddings/oleObject87.bin"/></Relationships>
</file>

<file path=ppt/slides/_rels/slide78.xml.rels><?xml version="1.0" encoding="UTF-8" standalone="yes"?>
<Relationships xmlns="http://schemas.openxmlformats.org/package/2006/relationships"><Relationship Id="rId8" Type="http://schemas.openxmlformats.org/officeDocument/2006/relationships/image" Target="../media/image106.wmf"/><Relationship Id="rId3" Type="http://schemas.openxmlformats.org/officeDocument/2006/relationships/oleObject" Target="../embeddings/oleObject88.bin"/><Relationship Id="rId7" Type="http://schemas.openxmlformats.org/officeDocument/2006/relationships/oleObject" Target="../embeddings/oleObject90.bin"/><Relationship Id="rId12" Type="http://schemas.openxmlformats.org/officeDocument/2006/relationships/image" Target="../media/image108.wmf"/><Relationship Id="rId2" Type="http://schemas.openxmlformats.org/officeDocument/2006/relationships/slideLayout" Target="../slideLayouts/slideLayout16.xml"/><Relationship Id="rId1" Type="http://schemas.openxmlformats.org/officeDocument/2006/relationships/vmlDrawing" Target="../drawings/vmlDrawing48.vml"/><Relationship Id="rId6" Type="http://schemas.openxmlformats.org/officeDocument/2006/relationships/image" Target="../media/image105.wmf"/><Relationship Id="rId11" Type="http://schemas.openxmlformats.org/officeDocument/2006/relationships/oleObject" Target="../embeddings/oleObject92.bin"/><Relationship Id="rId5" Type="http://schemas.openxmlformats.org/officeDocument/2006/relationships/oleObject" Target="../embeddings/oleObject89.bin"/><Relationship Id="rId10" Type="http://schemas.openxmlformats.org/officeDocument/2006/relationships/image" Target="../media/image107.wmf"/><Relationship Id="rId4" Type="http://schemas.openxmlformats.org/officeDocument/2006/relationships/image" Target="../media/image104.wmf"/><Relationship Id="rId9" Type="http://schemas.openxmlformats.org/officeDocument/2006/relationships/oleObject" Target="../embeddings/oleObject91.bin"/></Relationships>
</file>

<file path=ppt/slides/_rels/slide79.xml.rels><?xml version="1.0" encoding="UTF-8" standalone="yes"?>
<Relationships xmlns="http://schemas.openxmlformats.org/package/2006/relationships"><Relationship Id="rId8" Type="http://schemas.openxmlformats.org/officeDocument/2006/relationships/image" Target="../media/image111.wmf"/><Relationship Id="rId3" Type="http://schemas.openxmlformats.org/officeDocument/2006/relationships/oleObject" Target="../embeddings/oleObject93.bin"/><Relationship Id="rId7" Type="http://schemas.openxmlformats.org/officeDocument/2006/relationships/oleObject" Target="../embeddings/oleObject95.bin"/><Relationship Id="rId2" Type="http://schemas.openxmlformats.org/officeDocument/2006/relationships/slideLayout" Target="../slideLayouts/slideLayout16.xml"/><Relationship Id="rId1" Type="http://schemas.openxmlformats.org/officeDocument/2006/relationships/vmlDrawing" Target="../drawings/vmlDrawing49.vml"/><Relationship Id="rId6" Type="http://schemas.openxmlformats.org/officeDocument/2006/relationships/image" Target="../media/image110.wmf"/><Relationship Id="rId5" Type="http://schemas.openxmlformats.org/officeDocument/2006/relationships/oleObject" Target="../embeddings/oleObject94.bin"/><Relationship Id="rId4" Type="http://schemas.openxmlformats.org/officeDocument/2006/relationships/image" Target="../media/image109.wmf"/></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7"/>
          <p:cNvSpPr>
            <a:spLocks noGrp="1" noChangeArrowheads="1"/>
          </p:cNvSpPr>
          <p:nvPr>
            <p:ph type="ftr" sz="quarter" idx="11"/>
          </p:nvPr>
        </p:nvSpPr>
        <p:spPr/>
        <p:txBody>
          <a:bodyPr/>
          <a:lstStyle/>
          <a:p>
            <a:r>
              <a:rPr lang="en-US" smtClean="0"/>
              <a:t>EE 325 (Ajarn Kaewkwan Tangtipongkul)</a:t>
            </a:r>
            <a:endParaRPr lang="en-US"/>
          </a:p>
        </p:txBody>
      </p:sp>
      <p:sp>
        <p:nvSpPr>
          <p:cNvPr id="2052" name="Rectangle 4"/>
          <p:cNvSpPr>
            <a:spLocks noGrp="1" noChangeArrowheads="1"/>
          </p:cNvSpPr>
          <p:nvPr>
            <p:ph type="ctrTitle"/>
          </p:nvPr>
        </p:nvSpPr>
        <p:spPr/>
        <p:txBody>
          <a:bodyPr/>
          <a:lstStyle/>
          <a:p>
            <a:pPr algn="r"/>
            <a:r>
              <a:rPr lang="en-US" sz="2800" dirty="0">
                <a:latin typeface="Times New Roman" pitchFamily="18" charset="0"/>
              </a:rPr>
              <a:t>Multiple Regression Analysis: The Problem of </a:t>
            </a:r>
            <a:r>
              <a:rPr lang="en-US" sz="2800" dirty="0" smtClean="0">
                <a:latin typeface="Times New Roman" pitchFamily="18" charset="0"/>
              </a:rPr>
              <a:t>Inference</a:t>
            </a:r>
            <a:endParaRPr lang="en-US" sz="28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normAutofit fontScale="90000"/>
          </a:bodyPr>
          <a:lstStyle/>
          <a:p>
            <a:r>
              <a:rPr lang="en-US" sz="3400" dirty="0">
                <a:latin typeface="Times New Roman" pitchFamily="18" charset="0"/>
                <a:cs typeface="Times New Roman" pitchFamily="18" charset="0"/>
              </a:rPr>
              <a:t>Hypothesis Testing in Multiple </a:t>
            </a:r>
            <a:r>
              <a:rPr lang="en-US" sz="3400" dirty="0" smtClean="0">
                <a:latin typeface="Times New Roman" pitchFamily="18" charset="0"/>
                <a:cs typeface="Times New Roman" pitchFamily="18" charset="0"/>
              </a:rPr>
              <a:t>Regression</a:t>
            </a:r>
            <a:endParaRPr lang="en-US" sz="4000" dirty="0">
              <a:latin typeface="Times New Roman" pitchFamily="18" charset="0"/>
              <a:cs typeface="Times New Roman" pitchFamily="18" charset="0"/>
            </a:endParaRPr>
          </a:p>
        </p:txBody>
      </p:sp>
      <p:sp>
        <p:nvSpPr>
          <p:cNvPr id="9219" name="Rectangle 3"/>
          <p:cNvSpPr>
            <a:spLocks noGrp="1" noChangeArrowheads="1"/>
          </p:cNvSpPr>
          <p:nvPr>
            <p:ph idx="1"/>
          </p:nvPr>
        </p:nvSpPr>
        <p:spPr/>
        <p:txBody>
          <a:bodyPr/>
          <a:lstStyle/>
          <a:p>
            <a:pPr marL="533400" indent="-533400">
              <a:lnSpc>
                <a:spcPct val="90000"/>
              </a:lnSpc>
              <a:buFont typeface="Wingdings" pitchFamily="2" charset="2"/>
              <a:buAutoNum type="arabicPeriod"/>
            </a:pPr>
            <a:r>
              <a:rPr lang="en-US" sz="2800" dirty="0">
                <a:latin typeface="Times New Roman" pitchFamily="18" charset="0"/>
              </a:rPr>
              <a:t>Hypothesis Testing about Individual Regression Coefficients</a:t>
            </a:r>
          </a:p>
          <a:p>
            <a:pPr marL="533400" indent="-533400">
              <a:lnSpc>
                <a:spcPct val="90000"/>
              </a:lnSpc>
              <a:buFont typeface="Wingdings" pitchFamily="2" charset="2"/>
              <a:buAutoNum type="arabicPeriod"/>
            </a:pPr>
            <a:r>
              <a:rPr lang="en-US" sz="2800" dirty="0">
                <a:latin typeface="Times New Roman" pitchFamily="18" charset="0"/>
              </a:rPr>
              <a:t>Testing the Overall Significance of the Sample Regression </a:t>
            </a:r>
          </a:p>
          <a:p>
            <a:pPr marL="533400" indent="-533400">
              <a:lnSpc>
                <a:spcPct val="90000"/>
              </a:lnSpc>
              <a:buFont typeface="Wingdings" pitchFamily="2" charset="2"/>
              <a:buAutoNum type="arabicPeriod"/>
            </a:pPr>
            <a:r>
              <a:rPr lang="en-US" sz="2800" dirty="0">
                <a:latin typeface="Times New Roman" pitchFamily="18" charset="0"/>
              </a:rPr>
              <a:t>Testing the Equality of Two Regression Coefficients</a:t>
            </a:r>
          </a:p>
          <a:p>
            <a:pPr marL="533400" indent="-533400">
              <a:lnSpc>
                <a:spcPct val="90000"/>
              </a:lnSpc>
              <a:buFont typeface="Wingdings" pitchFamily="2" charset="2"/>
              <a:buAutoNum type="arabicPeriod"/>
            </a:pPr>
            <a:r>
              <a:rPr lang="en-US" sz="2800" dirty="0">
                <a:latin typeface="Times New Roman" pitchFamily="18" charset="0"/>
              </a:rPr>
              <a:t>Restricted Least Squares: Testing Linear Equality Restrictions</a:t>
            </a:r>
          </a:p>
          <a:p>
            <a:pPr marL="533400" indent="-533400">
              <a:lnSpc>
                <a:spcPct val="90000"/>
              </a:lnSpc>
              <a:buFont typeface="Wingdings" pitchFamily="2" charset="2"/>
              <a:buAutoNum type="arabicPeriod"/>
            </a:pPr>
            <a:r>
              <a:rPr lang="en-US" sz="2800" dirty="0">
                <a:latin typeface="Times New Roman" pitchFamily="18" charset="0"/>
              </a:rPr>
              <a:t>Testing for Structural or Parameter Stability of Regression Models: The Chow Test</a:t>
            </a:r>
          </a:p>
          <a:p>
            <a:pPr marL="533400" indent="-533400">
              <a:lnSpc>
                <a:spcPct val="90000"/>
              </a:lnSpc>
            </a:pPr>
            <a:endParaRPr lang="en-US" sz="2800" dirty="0">
              <a:latin typeface="Times New Roman" pitchFamily="18" charset="0"/>
            </a:endParaRPr>
          </a:p>
        </p:txBody>
      </p:sp>
      <p:sp>
        <p:nvSpPr>
          <p:cNvPr id="4" name="Footer Placeholder 3"/>
          <p:cNvSpPr>
            <a:spLocks noGrp="1"/>
          </p:cNvSpPr>
          <p:nvPr>
            <p:ph type="ftr" sz="quarter" idx="11"/>
          </p:nvPr>
        </p:nvSpPr>
        <p:spPr/>
        <p:txBody>
          <a:bodyPr/>
          <a:lstStyle/>
          <a:p>
            <a:r>
              <a:rPr lang="en-US" smtClean="0"/>
              <a:t>EE 325 (Ajarn Kaewkwan Tangtipongkul)</a:t>
            </a:r>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smtClean="0"/>
              <a:t>EE 325 (Ajarn Kaewkwan Tangtipongkul)</a:t>
            </a:r>
            <a:endParaRPr lang="en-US"/>
          </a:p>
        </p:txBody>
      </p:sp>
      <p:sp>
        <p:nvSpPr>
          <p:cNvPr id="46084" name="Rectangle 4"/>
          <p:cNvSpPr>
            <a:spLocks noGrp="1" noChangeArrowheads="1"/>
          </p:cNvSpPr>
          <p:nvPr>
            <p:ph type="title"/>
          </p:nvPr>
        </p:nvSpPr>
        <p:spPr/>
        <p:txBody>
          <a:bodyPr/>
          <a:lstStyle/>
          <a:p>
            <a:pPr algn="ctr"/>
            <a:r>
              <a:rPr lang="en-US" sz="2800" dirty="0">
                <a:latin typeface="Times New Roman" pitchFamily="18" charset="0"/>
                <a:cs typeface="Times New Roman" pitchFamily="18" charset="0"/>
              </a:rPr>
              <a:t>Hypothesis Testing about Individual Regression Coefficients</a:t>
            </a:r>
          </a:p>
        </p:txBody>
      </p:sp>
      <p:sp>
        <p:nvSpPr>
          <p:cNvPr id="2" name="Text Placeholder 1"/>
          <p:cNvSpPr>
            <a:spLocks noGrp="1"/>
          </p:cNvSpPr>
          <p:nvPr>
            <p:ph type="body" idx="1"/>
          </p:nvPr>
        </p:nvSpPr>
        <p:spPr/>
        <p:txBody>
          <a:bodyPr/>
          <a:lstStyle/>
          <a:p>
            <a:endParaRPr lang="th-TH"/>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6" name="Rectangle 8"/>
          <p:cNvSpPr>
            <a:spLocks noGrp="1" noChangeArrowheads="1"/>
          </p:cNvSpPr>
          <p:nvPr>
            <p:ph type="title"/>
          </p:nvPr>
        </p:nvSpPr>
        <p:spPr/>
        <p:txBody>
          <a:bodyPr>
            <a:normAutofit fontScale="90000"/>
          </a:bodyPr>
          <a:lstStyle/>
          <a:p>
            <a:r>
              <a:rPr lang="en-US" sz="3200" dirty="0">
                <a:latin typeface="Times New Roman" pitchFamily="18" charset="0"/>
                <a:cs typeface="Times New Roman" pitchFamily="18" charset="0"/>
              </a:rPr>
              <a:t>Hypothesis Testing about Individual Regression Coefficients</a:t>
            </a:r>
          </a:p>
        </p:txBody>
      </p:sp>
      <p:graphicFrame>
        <p:nvGraphicFramePr>
          <p:cNvPr id="94211" name="Object 3"/>
          <p:cNvGraphicFramePr>
            <a:graphicFrameLocks noGrp="1" noChangeAspect="1"/>
          </p:cNvGraphicFramePr>
          <p:nvPr>
            <p:ph idx="1"/>
          </p:nvPr>
        </p:nvGraphicFramePr>
        <p:xfrm>
          <a:off x="3810000" y="1600200"/>
          <a:ext cx="1644650" cy="1136650"/>
        </p:xfrm>
        <a:graphic>
          <a:graphicData uri="http://schemas.openxmlformats.org/presentationml/2006/ole">
            <mc:AlternateContent xmlns:mc="http://schemas.openxmlformats.org/markup-compatibility/2006">
              <mc:Choice xmlns:v="urn:schemas-microsoft-com:vml" Requires="v">
                <p:oleObj spid="_x0000_s94292" name="Equation" r:id="rId3" imgW="698400" imgH="482400" progId="Equation.DSMT4">
                  <p:embed/>
                </p:oleObj>
              </mc:Choice>
              <mc:Fallback>
                <p:oleObj name="Equation" r:id="rId3" imgW="698400" imgH="482400" progId="Equation.DSMT4">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0" y="1600200"/>
                        <a:ext cx="1644650" cy="1136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 name="Footer Placeholder 3"/>
          <p:cNvSpPr>
            <a:spLocks noGrp="1"/>
          </p:cNvSpPr>
          <p:nvPr>
            <p:ph type="ftr" sz="quarter" idx="11"/>
          </p:nvPr>
        </p:nvSpPr>
        <p:spPr/>
        <p:txBody>
          <a:bodyPr/>
          <a:lstStyle/>
          <a:p>
            <a:r>
              <a:rPr lang="en-US" smtClean="0"/>
              <a:t>EE 325 (Ajarn Kaewkwan Tangtipongkul)</a:t>
            </a:r>
            <a:endParaRPr lang="en-US"/>
          </a:p>
        </p:txBody>
      </p:sp>
      <p:sp>
        <p:nvSpPr>
          <p:cNvPr id="94210" name="Rectangle 2"/>
          <p:cNvSpPr>
            <a:spLocks noGrp="1" noChangeArrowheads="1"/>
          </p:cNvSpPr>
          <p:nvPr>
            <p:ph type="body" idx="4294967295"/>
          </p:nvPr>
        </p:nvSpPr>
        <p:spPr>
          <a:xfrm>
            <a:off x="0" y="1981200"/>
            <a:ext cx="8229600" cy="3886200"/>
          </a:xfrm>
        </p:spPr>
        <p:txBody>
          <a:bodyPr>
            <a:normAutofit fontScale="92500" lnSpcReduction="10000"/>
          </a:bodyPr>
          <a:lstStyle/>
          <a:p>
            <a:pPr marL="533400" indent="-533400">
              <a:lnSpc>
                <a:spcPct val="90000"/>
              </a:lnSpc>
            </a:pPr>
            <a:r>
              <a:rPr lang="en-US" sz="2400">
                <a:latin typeface="Times New Roman" pitchFamily="18" charset="0"/>
                <a:cs typeface="Angsana New" pitchFamily="18" charset="-34"/>
              </a:rPr>
              <a:t>State the hypothesis</a:t>
            </a:r>
            <a:endParaRPr lang="th-TH" sz="2400">
              <a:latin typeface="Times New Roman" pitchFamily="18" charset="0"/>
              <a:cs typeface="Angsana New" pitchFamily="18" charset="-34"/>
            </a:endParaRPr>
          </a:p>
          <a:p>
            <a:pPr marL="533400" indent="-533400">
              <a:lnSpc>
                <a:spcPct val="90000"/>
              </a:lnSpc>
              <a:buFont typeface="Wingdings" pitchFamily="2" charset="2"/>
              <a:buNone/>
            </a:pPr>
            <a:endParaRPr lang="th-TH" sz="2400">
              <a:latin typeface="Times New Roman" pitchFamily="18" charset="0"/>
              <a:cs typeface="Angsana New" pitchFamily="18" charset="-34"/>
            </a:endParaRPr>
          </a:p>
          <a:p>
            <a:pPr marL="533400" indent="-533400">
              <a:lnSpc>
                <a:spcPct val="90000"/>
              </a:lnSpc>
            </a:pPr>
            <a:r>
              <a:rPr lang="en-US" sz="2400">
                <a:latin typeface="Times New Roman" pitchFamily="18" charset="0"/>
                <a:cs typeface="Angsana New" pitchFamily="18" charset="-34"/>
              </a:rPr>
              <a:t>t-value</a:t>
            </a:r>
            <a:endParaRPr lang="th-TH" sz="2400">
              <a:latin typeface="Times New Roman" pitchFamily="18" charset="0"/>
              <a:cs typeface="Angsana New" pitchFamily="18" charset="-34"/>
            </a:endParaRPr>
          </a:p>
          <a:p>
            <a:pPr marL="533400" indent="-533400">
              <a:lnSpc>
                <a:spcPct val="90000"/>
              </a:lnSpc>
              <a:buFont typeface="Wingdings" pitchFamily="2" charset="2"/>
              <a:buNone/>
            </a:pPr>
            <a:r>
              <a:rPr lang="th-TH" sz="2400">
                <a:latin typeface="Times New Roman" pitchFamily="18" charset="0"/>
                <a:cs typeface="Angsana New" pitchFamily="18" charset="-34"/>
              </a:rPr>
              <a:t> </a:t>
            </a:r>
          </a:p>
          <a:p>
            <a:pPr marL="533400" indent="-533400">
              <a:lnSpc>
                <a:spcPct val="90000"/>
              </a:lnSpc>
              <a:buFont typeface="Wingdings" pitchFamily="2" charset="2"/>
              <a:buNone/>
            </a:pPr>
            <a:endParaRPr lang="th-TH" sz="2400">
              <a:latin typeface="Times New Roman" pitchFamily="18" charset="0"/>
              <a:cs typeface="Angsana New" pitchFamily="18" charset="-34"/>
            </a:endParaRPr>
          </a:p>
          <a:p>
            <a:pPr marL="533400" indent="-533400">
              <a:lnSpc>
                <a:spcPct val="90000"/>
              </a:lnSpc>
            </a:pPr>
            <a:r>
              <a:rPr lang="en-US" sz="2400">
                <a:latin typeface="Times New Roman" pitchFamily="18" charset="0"/>
                <a:cs typeface="Angsana New" pitchFamily="18" charset="-34"/>
              </a:rPr>
              <a:t>critical value</a:t>
            </a:r>
            <a:endParaRPr lang="th-TH" sz="2400">
              <a:latin typeface="Times New Roman" pitchFamily="18" charset="0"/>
              <a:cs typeface="Angsana New" pitchFamily="18" charset="-34"/>
            </a:endParaRPr>
          </a:p>
          <a:p>
            <a:pPr marL="533400" indent="-533400">
              <a:lnSpc>
                <a:spcPct val="90000"/>
              </a:lnSpc>
              <a:buFont typeface="Wingdings" pitchFamily="2" charset="2"/>
              <a:buNone/>
            </a:pPr>
            <a:endParaRPr lang="en-US" sz="2400">
              <a:latin typeface="Times New Roman" pitchFamily="18" charset="0"/>
              <a:cs typeface="Angsana New" pitchFamily="18" charset="-34"/>
            </a:endParaRPr>
          </a:p>
          <a:p>
            <a:pPr marL="533400" indent="-533400">
              <a:lnSpc>
                <a:spcPct val="90000"/>
              </a:lnSpc>
            </a:pPr>
            <a:r>
              <a:rPr lang="en-US" sz="2400">
                <a:latin typeface="Times New Roman" pitchFamily="18" charset="0"/>
                <a:cs typeface="Angsana New" pitchFamily="18" charset="-34"/>
              </a:rPr>
              <a:t>Conclusion</a:t>
            </a:r>
            <a:endParaRPr lang="th-TH" sz="2400">
              <a:latin typeface="Times New Roman" pitchFamily="18" charset="0"/>
              <a:cs typeface="Angsana New" pitchFamily="18" charset="-34"/>
            </a:endParaRPr>
          </a:p>
          <a:p>
            <a:pPr marL="533400" indent="-533400">
              <a:lnSpc>
                <a:spcPct val="90000"/>
              </a:lnSpc>
              <a:buFont typeface="Wingdings" pitchFamily="2" charset="2"/>
              <a:buNone/>
            </a:pPr>
            <a:r>
              <a:rPr lang="th-TH" sz="2400">
                <a:latin typeface="Times New Roman" pitchFamily="18" charset="0"/>
                <a:cs typeface="Angsana New" pitchFamily="18" charset="-34"/>
              </a:rPr>
              <a:t>	</a:t>
            </a:r>
            <a:r>
              <a:rPr lang="en-US" sz="2400">
                <a:latin typeface="Times New Roman" pitchFamily="18" charset="0"/>
                <a:cs typeface="Angsana New" pitchFamily="18" charset="-34"/>
              </a:rPr>
              <a:t>Reject the null hypothesis if</a:t>
            </a:r>
            <a:r>
              <a:rPr lang="th-TH" sz="2400">
                <a:latin typeface="Times New Roman" pitchFamily="18" charset="0"/>
                <a:cs typeface="Angsana New" pitchFamily="18" charset="-34"/>
              </a:rPr>
              <a:t>  </a:t>
            </a:r>
          </a:p>
          <a:p>
            <a:pPr marL="533400" indent="-533400">
              <a:lnSpc>
                <a:spcPct val="90000"/>
              </a:lnSpc>
              <a:buFont typeface="Wingdings" pitchFamily="2" charset="2"/>
              <a:buNone/>
            </a:pPr>
            <a:r>
              <a:rPr lang="th-TH" sz="2400">
                <a:latin typeface="Times New Roman" pitchFamily="18" charset="0"/>
                <a:cs typeface="Angsana New" pitchFamily="18" charset="-34"/>
              </a:rPr>
              <a:t>	</a:t>
            </a:r>
            <a:r>
              <a:rPr lang="en-US" sz="2400">
                <a:latin typeface="Times New Roman" pitchFamily="18" charset="0"/>
                <a:cs typeface="Angsana New" pitchFamily="18" charset="-34"/>
              </a:rPr>
              <a:t>Not</a:t>
            </a:r>
            <a:r>
              <a:rPr lang="th-TH" sz="2400">
                <a:latin typeface="Times New Roman" pitchFamily="18" charset="0"/>
                <a:cs typeface="Angsana New" pitchFamily="18" charset="-34"/>
              </a:rPr>
              <a:t> </a:t>
            </a:r>
            <a:r>
              <a:rPr lang="en-US" sz="2400">
                <a:latin typeface="Times New Roman" pitchFamily="18" charset="0"/>
                <a:cs typeface="Angsana New" pitchFamily="18" charset="-34"/>
              </a:rPr>
              <a:t>Reject the null hypothesis if</a:t>
            </a:r>
            <a:r>
              <a:rPr lang="th-TH" sz="2400">
                <a:latin typeface="Times New Roman" pitchFamily="18" charset="0"/>
                <a:cs typeface="Angsana New" pitchFamily="18" charset="-34"/>
              </a:rPr>
              <a:t> </a:t>
            </a:r>
          </a:p>
          <a:p>
            <a:pPr marL="533400" indent="-533400">
              <a:lnSpc>
                <a:spcPct val="90000"/>
              </a:lnSpc>
              <a:buFont typeface="Wingdings" pitchFamily="2" charset="2"/>
              <a:buNone/>
            </a:pPr>
            <a:r>
              <a:rPr lang="th-TH" sz="2400">
                <a:latin typeface="Times New Roman" pitchFamily="18" charset="0"/>
                <a:cs typeface="Angsana New" pitchFamily="18" charset="-34"/>
              </a:rPr>
              <a:t>	</a:t>
            </a:r>
            <a:endParaRPr lang="en-US" sz="2400">
              <a:latin typeface="Times New Roman" pitchFamily="18" charset="0"/>
              <a:cs typeface="Angsana New" pitchFamily="18" charset="-34"/>
            </a:endParaRPr>
          </a:p>
        </p:txBody>
      </p:sp>
      <p:graphicFrame>
        <p:nvGraphicFramePr>
          <p:cNvPr id="94212" name="Object 4"/>
          <p:cNvGraphicFramePr>
            <a:graphicFrameLocks noGrp="1" noChangeAspect="1"/>
          </p:cNvGraphicFramePr>
          <p:nvPr>
            <p:ph sz="quarter" idx="4294967295"/>
            <p:extLst>
              <p:ext uri="{D42A27DB-BD31-4B8C-83A1-F6EECF244321}">
                <p14:modId xmlns:p14="http://schemas.microsoft.com/office/powerpoint/2010/main" val="4222450628"/>
              </p:ext>
            </p:extLst>
          </p:nvPr>
        </p:nvGraphicFramePr>
        <p:xfrm>
          <a:off x="2438400" y="2667000"/>
          <a:ext cx="3684587" cy="1030288"/>
        </p:xfrm>
        <a:graphic>
          <a:graphicData uri="http://schemas.openxmlformats.org/presentationml/2006/ole">
            <mc:AlternateContent xmlns:mc="http://schemas.openxmlformats.org/markup-compatibility/2006">
              <mc:Choice xmlns:v="urn:schemas-microsoft-com:vml" Requires="v">
                <p:oleObj spid="_x0000_s94293" name="Equation" r:id="rId5" imgW="1473120" imgH="507960" progId="Equation.DSMT4">
                  <p:embed/>
                </p:oleObj>
              </mc:Choice>
              <mc:Fallback>
                <p:oleObj name="Equation" r:id="rId5" imgW="1473120" imgH="507960" progId="Equation.DSMT4">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38400" y="2667000"/>
                        <a:ext cx="3684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4213" name="Object 5"/>
          <p:cNvGraphicFramePr>
            <a:graphicFrameLocks noChangeAspect="1"/>
          </p:cNvGraphicFramePr>
          <p:nvPr>
            <p:extLst>
              <p:ext uri="{D42A27DB-BD31-4B8C-83A1-F6EECF244321}">
                <p14:modId xmlns:p14="http://schemas.microsoft.com/office/powerpoint/2010/main" val="3267782371"/>
              </p:ext>
            </p:extLst>
          </p:nvPr>
        </p:nvGraphicFramePr>
        <p:xfrm>
          <a:off x="2743200" y="3581400"/>
          <a:ext cx="3124200" cy="655638"/>
        </p:xfrm>
        <a:graphic>
          <a:graphicData uri="http://schemas.openxmlformats.org/presentationml/2006/ole">
            <mc:AlternateContent xmlns:mc="http://schemas.openxmlformats.org/markup-compatibility/2006">
              <mc:Choice xmlns:v="urn:schemas-microsoft-com:vml" Requires="v">
                <p:oleObj spid="_x0000_s94294" name="Equation" r:id="rId7" imgW="1269720" imgH="266400" progId="Equation.DSMT4">
                  <p:embed/>
                </p:oleObj>
              </mc:Choice>
              <mc:Fallback>
                <p:oleObj name="Equation" r:id="rId7" imgW="1269720" imgH="266400" progId="Equation.DSMT4">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43200" y="3581400"/>
                        <a:ext cx="3124200" cy="655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4214" name="Object 6"/>
          <p:cNvGraphicFramePr>
            <a:graphicFrameLocks noChangeAspect="1"/>
          </p:cNvGraphicFramePr>
          <p:nvPr>
            <p:extLst>
              <p:ext uri="{D42A27DB-BD31-4B8C-83A1-F6EECF244321}">
                <p14:modId xmlns:p14="http://schemas.microsoft.com/office/powerpoint/2010/main" val="2491482339"/>
              </p:ext>
            </p:extLst>
          </p:nvPr>
        </p:nvGraphicFramePr>
        <p:xfrm>
          <a:off x="4038600" y="4495800"/>
          <a:ext cx="1066800" cy="547688"/>
        </p:xfrm>
        <a:graphic>
          <a:graphicData uri="http://schemas.openxmlformats.org/presentationml/2006/ole">
            <mc:AlternateContent xmlns:mc="http://schemas.openxmlformats.org/markup-compatibility/2006">
              <mc:Choice xmlns:v="urn:schemas-microsoft-com:vml" Requires="v">
                <p:oleObj spid="_x0000_s94295" name="Equation" r:id="rId9" imgW="444240" imgH="228600" progId="Equation.DSMT4">
                  <p:embed/>
                </p:oleObj>
              </mc:Choice>
              <mc:Fallback>
                <p:oleObj name="Equation" r:id="rId9" imgW="444240" imgH="228600" progId="Equation.DSMT4">
                  <p:embed/>
                  <p:pic>
                    <p:nvPicPr>
                      <p:cNvPr id="0" name="Object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038600" y="4495800"/>
                        <a:ext cx="1066800" cy="547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4215" name="Object 7"/>
          <p:cNvGraphicFramePr>
            <a:graphicFrameLocks noChangeAspect="1"/>
          </p:cNvGraphicFramePr>
          <p:nvPr>
            <p:extLst>
              <p:ext uri="{D42A27DB-BD31-4B8C-83A1-F6EECF244321}">
                <p14:modId xmlns:p14="http://schemas.microsoft.com/office/powerpoint/2010/main" val="3203204647"/>
              </p:ext>
            </p:extLst>
          </p:nvPr>
        </p:nvGraphicFramePr>
        <p:xfrm>
          <a:off x="4572000" y="4876800"/>
          <a:ext cx="984250" cy="506413"/>
        </p:xfrm>
        <a:graphic>
          <a:graphicData uri="http://schemas.openxmlformats.org/presentationml/2006/ole">
            <mc:AlternateContent xmlns:mc="http://schemas.openxmlformats.org/markup-compatibility/2006">
              <mc:Choice xmlns:v="urn:schemas-microsoft-com:vml" Requires="v">
                <p:oleObj spid="_x0000_s94296" name="Equation" r:id="rId11" imgW="444240" imgH="228600" progId="Equation.DSMT4">
                  <p:embed/>
                </p:oleObj>
              </mc:Choice>
              <mc:Fallback>
                <p:oleObj name="Equation" r:id="rId11" imgW="444240" imgH="228600" progId="Equation.DSMT4">
                  <p:embed/>
                  <p:pic>
                    <p:nvPicPr>
                      <p:cNvPr id="0" name="Object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572000" y="4876800"/>
                        <a:ext cx="984250" cy="506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2" descr="guj75779_tb0604"/>
          <p:cNvPicPr>
            <a:picLocks noGrp="1" noChangeAspect="1" noChangeArrowheads="1"/>
          </p:cNvPicPr>
          <p:nvPr>
            <p:ph/>
          </p:nvPr>
        </p:nvPicPr>
        <p:blipFill>
          <a:blip r:embed="rId2">
            <a:extLst>
              <a:ext uri="{28A0092B-C50C-407E-A947-70E740481C1C}">
                <a14:useLocalDpi xmlns:a14="http://schemas.microsoft.com/office/drawing/2010/main" val="0"/>
              </a:ext>
            </a:extLst>
          </a:blip>
          <a:stretch>
            <a:fillRect/>
          </a:stretch>
        </p:blipFill>
        <p:spPr>
          <a:xfrm>
            <a:off x="3200400" y="533400"/>
            <a:ext cx="4267920" cy="5410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 name="Footer Placeholder 2"/>
          <p:cNvSpPr>
            <a:spLocks noGrp="1"/>
          </p:cNvSpPr>
          <p:nvPr>
            <p:ph type="ftr" sz="quarter" idx="10"/>
          </p:nvPr>
        </p:nvSpPr>
        <p:spPr/>
        <p:txBody>
          <a:bodyPr/>
          <a:lstStyle/>
          <a:p>
            <a:r>
              <a:rPr lang="en-US" smtClean="0"/>
              <a:t>EE 325 (Ajarn Kaewkwan Tangtipongkul)</a:t>
            </a:r>
            <a:endParaRPr lang="en-US"/>
          </a:p>
        </p:txBody>
      </p:sp>
      <p:sp>
        <p:nvSpPr>
          <p:cNvPr id="122883" name="Rectangle 3"/>
          <p:cNvSpPr>
            <a:spLocks noGrp="1" noChangeArrowheads="1"/>
          </p:cNvSpPr>
          <p:nvPr>
            <p:ph type="title" idx="4294967295"/>
          </p:nvPr>
        </p:nvSpPr>
        <p:spPr>
          <a:xfrm>
            <a:off x="304800" y="304800"/>
            <a:ext cx="7772400" cy="1143000"/>
          </a:xfrm>
        </p:spPr>
        <p:txBody>
          <a:bodyPr>
            <a:normAutofit/>
          </a:bodyPr>
          <a:lstStyle/>
          <a:p>
            <a:pPr algn="l"/>
            <a:r>
              <a:rPr lang="en-US" sz="3200" dirty="0">
                <a:latin typeface="Times New Roman" pitchFamily="18" charset="0"/>
                <a:cs typeface="Times New Roman" pitchFamily="18" charset="0"/>
              </a:rPr>
              <a:t>Example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EE 325 (Ajarn Kaewkwan Tangtipongkul)</a:t>
            </a:r>
            <a:endParaRPr lang="en-US"/>
          </a:p>
        </p:txBody>
      </p:sp>
      <p:pic>
        <p:nvPicPr>
          <p:cNvPr id="123907" name="Picture 3"/>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29737" y="1066800"/>
            <a:ext cx="15163800" cy="2732088"/>
          </a:xfrm>
          <a:noFill/>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3"/>
          <p:cNvSpPr>
            <a:spLocks noGrp="1"/>
          </p:cNvSpPr>
          <p:nvPr>
            <p:ph type="ftr" sz="quarter" idx="11"/>
          </p:nvPr>
        </p:nvSpPr>
        <p:spPr/>
        <p:txBody>
          <a:bodyPr/>
          <a:lstStyle/>
          <a:p>
            <a:r>
              <a:rPr lang="en-US" smtClean="0"/>
              <a:t>EE 325 (Ajarn Kaewkwan Tangtipongkul)</a:t>
            </a:r>
            <a:endParaRPr lang="en-US"/>
          </a:p>
        </p:txBody>
      </p:sp>
      <p:graphicFrame>
        <p:nvGraphicFramePr>
          <p:cNvPr id="6153" name="Object 9"/>
          <p:cNvGraphicFramePr>
            <a:graphicFrameLocks noGrp="1" noChangeAspect="1"/>
          </p:cNvGraphicFramePr>
          <p:nvPr>
            <p:ph idx="4294967295"/>
            <p:extLst>
              <p:ext uri="{D42A27DB-BD31-4B8C-83A1-F6EECF244321}">
                <p14:modId xmlns:p14="http://schemas.microsoft.com/office/powerpoint/2010/main" val="1865677768"/>
              </p:ext>
            </p:extLst>
          </p:nvPr>
        </p:nvGraphicFramePr>
        <p:xfrm>
          <a:off x="382588" y="609600"/>
          <a:ext cx="8380412" cy="3297238"/>
        </p:xfrm>
        <a:graphic>
          <a:graphicData uri="http://schemas.openxmlformats.org/presentationml/2006/ole">
            <mc:AlternateContent xmlns:mc="http://schemas.openxmlformats.org/markup-compatibility/2006">
              <mc:Choice xmlns:v="urn:schemas-microsoft-com:vml" Requires="v">
                <p:oleObj spid="_x0000_s6172" name="Equation" r:id="rId3" imgW="4647960" imgH="1828800" progId="Equation.DSMT4">
                  <p:embed/>
                </p:oleObj>
              </mc:Choice>
              <mc:Fallback>
                <p:oleObj name="Equation" r:id="rId3" imgW="4647960" imgH="1828800" progId="Equation.DSMT4">
                  <p:embed/>
                  <p:pic>
                    <p:nvPicPr>
                      <p:cNvPr id="0" name="Object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2588" y="609600"/>
                        <a:ext cx="8380412" cy="3297238"/>
                      </a:xfrm>
                      <a:prstGeom prst="rect">
                        <a:avLst/>
                      </a:prstGeom>
                    </p:spPr>
                  </p:pic>
                </p:oleObj>
              </mc:Fallback>
            </mc:AlternateContent>
          </a:graphicData>
        </a:graphic>
      </p:graphicFrame>
      <p:sp>
        <p:nvSpPr>
          <p:cNvPr id="6151" name="Text Box 7"/>
          <p:cNvSpPr txBox="1">
            <a:spLocks noChangeArrowheads="1"/>
          </p:cNvSpPr>
          <p:nvPr/>
        </p:nvSpPr>
        <p:spPr bwMode="auto">
          <a:xfrm>
            <a:off x="228600" y="5334000"/>
            <a:ext cx="8534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th-TH">
              <a:latin typeface="Times New Roman" pitchFamily="18" charset="0"/>
            </a:endParaRPr>
          </a:p>
        </p:txBody>
      </p:sp>
      <p:sp>
        <p:nvSpPr>
          <p:cNvPr id="6152" name="Text Box 8"/>
          <p:cNvSpPr txBox="1">
            <a:spLocks noChangeArrowheads="1"/>
          </p:cNvSpPr>
          <p:nvPr/>
        </p:nvSpPr>
        <p:spPr bwMode="auto">
          <a:xfrm>
            <a:off x="304800" y="4754563"/>
            <a:ext cx="89154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dirty="0">
                <a:latin typeface="Times New Roman" pitchFamily="18" charset="0"/>
              </a:rPr>
              <a:t>The female literacy rate held constant, per capita GNP has a significant negative effect on child mortality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EE 325 (Ajarn Kaewkwan Tangtipongkul)</a:t>
            </a:r>
            <a:endParaRPr lang="en-US"/>
          </a:p>
        </p:txBody>
      </p:sp>
      <p:pic>
        <p:nvPicPr>
          <p:cNvPr id="7174" name="Picture 6" descr="guj75779_0801"/>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tretch>
            <a:fillRect/>
          </a:stretch>
        </p:blipFill>
        <p:spPr>
          <a:xfrm>
            <a:off x="838200" y="1524000"/>
            <a:ext cx="7251700" cy="3175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EE 325 (Ajarn Kaewkwan Tangtipongkul)</a:t>
            </a:r>
            <a:endParaRPr lang="en-US"/>
          </a:p>
        </p:txBody>
      </p:sp>
      <p:graphicFrame>
        <p:nvGraphicFramePr>
          <p:cNvPr id="12293" name="Object 5"/>
          <p:cNvGraphicFramePr>
            <a:graphicFrameLocks noGrp="1" noChangeAspect="1"/>
          </p:cNvGraphicFramePr>
          <p:nvPr>
            <p:ph idx="4294967295"/>
            <p:extLst>
              <p:ext uri="{D42A27DB-BD31-4B8C-83A1-F6EECF244321}">
                <p14:modId xmlns:p14="http://schemas.microsoft.com/office/powerpoint/2010/main" val="392961086"/>
              </p:ext>
            </p:extLst>
          </p:nvPr>
        </p:nvGraphicFramePr>
        <p:xfrm>
          <a:off x="1143793" y="597126"/>
          <a:ext cx="7313613" cy="3125788"/>
        </p:xfrm>
        <a:graphic>
          <a:graphicData uri="http://schemas.openxmlformats.org/presentationml/2006/ole">
            <mc:AlternateContent xmlns:mc="http://schemas.openxmlformats.org/markup-compatibility/2006">
              <mc:Choice xmlns:v="urn:schemas-microsoft-com:vml" Requires="v">
                <p:oleObj spid="_x0000_s12310" name="Equation" r:id="rId3" imgW="2971800" imgH="1269720" progId="Equation.DSMT4">
                  <p:embed/>
                </p:oleObj>
              </mc:Choice>
              <mc:Fallback>
                <p:oleObj name="Equation" r:id="rId3" imgW="2971800" imgH="1269720" progId="Equation.DSMT4">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3793" y="597126"/>
                        <a:ext cx="7313613" cy="3125788"/>
                      </a:xfrm>
                      <a:prstGeom prst="rect">
                        <a:avLst/>
                      </a:prstGeom>
                    </p:spPr>
                  </p:pic>
                </p:oleObj>
              </mc:Fallback>
            </mc:AlternateContent>
          </a:graphicData>
        </a:graphic>
      </p:graphicFrame>
      <p:sp>
        <p:nvSpPr>
          <p:cNvPr id="12294" name="Text Box 6"/>
          <p:cNvSpPr txBox="1">
            <a:spLocks noChangeArrowheads="1"/>
          </p:cNvSpPr>
          <p:nvPr/>
        </p:nvSpPr>
        <p:spPr bwMode="auto">
          <a:xfrm>
            <a:off x="838200" y="3733800"/>
            <a:ext cx="7924800" cy="222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dirty="0">
                <a:latin typeface="Times New Roman" pitchFamily="18" charset="0"/>
              </a:rPr>
              <a:t>Since the interval does not include the null-hypothesized value of zero, we can reject the null hypothesis. The female literacy rate held constant, per capita GNP has a significant negative effect on child mortality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smtClean="0"/>
              <a:t>EE 325 (Ajarn Kaewkwan Tangtipongkul)</a:t>
            </a:r>
            <a:endParaRPr lang="en-US"/>
          </a:p>
        </p:txBody>
      </p:sp>
      <p:sp>
        <p:nvSpPr>
          <p:cNvPr id="130052" name="Rectangle 4"/>
          <p:cNvSpPr>
            <a:spLocks noGrp="1" noChangeArrowheads="1"/>
          </p:cNvSpPr>
          <p:nvPr>
            <p:ph type="title"/>
          </p:nvPr>
        </p:nvSpPr>
        <p:spPr/>
        <p:txBody>
          <a:bodyPr/>
          <a:lstStyle/>
          <a:p>
            <a:pPr algn="ctr"/>
            <a:r>
              <a:rPr lang="en-US" sz="3000" dirty="0">
                <a:latin typeface="Times New Roman" pitchFamily="18" charset="0"/>
                <a:cs typeface="Times New Roman" pitchFamily="18" charset="0"/>
              </a:rPr>
              <a:t>Testing the Overall Significance of the Sample Regression </a:t>
            </a:r>
          </a:p>
        </p:txBody>
      </p:sp>
      <p:sp>
        <p:nvSpPr>
          <p:cNvPr id="2" name="Text Placeholder 1"/>
          <p:cNvSpPr>
            <a:spLocks noGrp="1"/>
          </p:cNvSpPr>
          <p:nvPr>
            <p:ph type="body" idx="1"/>
          </p:nvPr>
        </p:nvSpPr>
        <p:spPr/>
        <p:txBody>
          <a:bodyPr/>
          <a:lstStyle/>
          <a:p>
            <a:endParaRPr lang="th-TH"/>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5"/>
          <p:cNvSpPr>
            <a:spLocks noGrp="1"/>
          </p:cNvSpPr>
          <p:nvPr>
            <p:ph type="ftr" sz="quarter" idx="11"/>
          </p:nvPr>
        </p:nvSpPr>
        <p:spPr/>
        <p:txBody>
          <a:bodyPr/>
          <a:lstStyle/>
          <a:p>
            <a:r>
              <a:rPr lang="en-US" smtClean="0"/>
              <a:t>EE 325 (Ajarn Kaewkwan Tangtipongkul)</a:t>
            </a:r>
            <a:endParaRPr lang="en-US"/>
          </a:p>
        </p:txBody>
      </p:sp>
      <p:graphicFrame>
        <p:nvGraphicFramePr>
          <p:cNvPr id="132100" name="Object 4"/>
          <p:cNvGraphicFramePr>
            <a:graphicFrameLocks noGrp="1" noChangeAspect="1"/>
          </p:cNvGraphicFramePr>
          <p:nvPr>
            <p:ph sz="half" idx="4294967295"/>
            <p:extLst>
              <p:ext uri="{D42A27DB-BD31-4B8C-83A1-F6EECF244321}">
                <p14:modId xmlns:p14="http://schemas.microsoft.com/office/powerpoint/2010/main" val="1920299587"/>
              </p:ext>
            </p:extLst>
          </p:nvPr>
        </p:nvGraphicFramePr>
        <p:xfrm>
          <a:off x="2819400" y="1143000"/>
          <a:ext cx="3175000" cy="2049463"/>
        </p:xfrm>
        <a:graphic>
          <a:graphicData uri="http://schemas.openxmlformats.org/presentationml/2006/ole">
            <mc:AlternateContent xmlns:mc="http://schemas.openxmlformats.org/markup-compatibility/2006">
              <mc:Choice xmlns:v="urn:schemas-microsoft-com:vml" Requires="v">
                <p:oleObj spid="_x0000_s132155" name="Equation" r:id="rId3" imgW="1002960" imgH="647640" progId="Equation.DSMT4">
                  <p:embed/>
                </p:oleObj>
              </mc:Choice>
              <mc:Fallback>
                <p:oleObj name="Equation" r:id="rId3" imgW="1002960" imgH="647640" progId="Equation.DSMT4">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9400" y="1143000"/>
                        <a:ext cx="3175000" cy="2049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32104" name="Object 8"/>
          <p:cNvGraphicFramePr>
            <a:graphicFrameLocks noGrp="1" noChangeAspect="1"/>
          </p:cNvGraphicFramePr>
          <p:nvPr>
            <p:ph sz="quarter" idx="4294967295"/>
            <p:extLst>
              <p:ext uri="{D42A27DB-BD31-4B8C-83A1-F6EECF244321}">
                <p14:modId xmlns:p14="http://schemas.microsoft.com/office/powerpoint/2010/main" val="2931191931"/>
              </p:ext>
            </p:extLst>
          </p:nvPr>
        </p:nvGraphicFramePr>
        <p:xfrm>
          <a:off x="6629400" y="3810000"/>
          <a:ext cx="457200" cy="548640"/>
        </p:xfrm>
        <a:graphic>
          <a:graphicData uri="http://schemas.openxmlformats.org/presentationml/2006/ole">
            <mc:AlternateContent xmlns:mc="http://schemas.openxmlformats.org/markup-compatibility/2006">
              <mc:Choice xmlns:v="urn:schemas-microsoft-com:vml" Requires="v">
                <p:oleObj spid="_x0000_s132156" name="Equation" r:id="rId5" imgW="190440" imgH="228600" progId="Equation.DSMT4">
                  <p:embed/>
                </p:oleObj>
              </mc:Choice>
              <mc:Fallback>
                <p:oleObj name="Equation" r:id="rId5" imgW="190440" imgH="228600" progId="Equation.DSMT4">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29400" y="3810000"/>
                        <a:ext cx="457200" cy="548640"/>
                      </a:xfrm>
                      <a:prstGeom prst="rect">
                        <a:avLst/>
                      </a:prstGeom>
                      <a:noFill/>
                      <a:ln>
                        <a:noFill/>
                      </a:ln>
                      <a:effectLst/>
                    </p:spPr>
                  </p:pic>
                </p:oleObj>
              </mc:Fallback>
            </mc:AlternateContent>
          </a:graphicData>
        </a:graphic>
      </p:graphicFrame>
      <p:graphicFrame>
        <p:nvGraphicFramePr>
          <p:cNvPr id="132107" name="Object 11"/>
          <p:cNvGraphicFramePr>
            <a:graphicFrameLocks noGrp="1" noChangeAspect="1"/>
          </p:cNvGraphicFramePr>
          <p:nvPr>
            <p:ph sz="quarter" idx="4294967295"/>
            <p:extLst>
              <p:ext uri="{D42A27DB-BD31-4B8C-83A1-F6EECF244321}">
                <p14:modId xmlns:p14="http://schemas.microsoft.com/office/powerpoint/2010/main" val="3281045099"/>
              </p:ext>
            </p:extLst>
          </p:nvPr>
        </p:nvGraphicFramePr>
        <p:xfrm>
          <a:off x="7924800" y="3825875"/>
          <a:ext cx="355600" cy="457200"/>
        </p:xfrm>
        <a:graphic>
          <a:graphicData uri="http://schemas.openxmlformats.org/presentationml/2006/ole">
            <mc:AlternateContent xmlns:mc="http://schemas.openxmlformats.org/markup-compatibility/2006">
              <mc:Choice xmlns:v="urn:schemas-microsoft-com:vml" Requires="v">
                <p:oleObj spid="_x0000_s132157" name="Equation" r:id="rId7" imgW="177480" imgH="228600" progId="Equation.DSMT4">
                  <p:embed/>
                </p:oleObj>
              </mc:Choice>
              <mc:Fallback>
                <p:oleObj name="Equation" r:id="rId7" imgW="177480" imgH="228600" progId="Equation.DSMT4">
                  <p:embed/>
                  <p:pic>
                    <p:nvPicPr>
                      <p:cNvPr id="0" name="Object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24800" y="3825875"/>
                        <a:ext cx="35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32103" name="Text Box 7"/>
          <p:cNvSpPr txBox="1">
            <a:spLocks noChangeArrowheads="1"/>
          </p:cNvSpPr>
          <p:nvPr/>
        </p:nvSpPr>
        <p:spPr bwMode="auto">
          <a:xfrm>
            <a:off x="685800" y="3810000"/>
            <a:ext cx="76962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dirty="0">
                <a:latin typeface="Times New Roman" pitchFamily="18" charset="0"/>
              </a:rPr>
              <a:t>Null hypothesis is a joint hypothesis that        and      are jointly or simultaneously equal to zero</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lstStyle/>
          <a:p>
            <a:r>
              <a:rPr lang="en-US" sz="3200" dirty="0">
                <a:latin typeface="Times New Roman" pitchFamily="18" charset="0"/>
                <a:cs typeface="Times New Roman" pitchFamily="18" charset="0"/>
              </a:rPr>
              <a:t>Analysis of Variance (ANOVA)</a:t>
            </a:r>
            <a:r>
              <a:rPr lang="en-US" sz="3200" dirty="0"/>
              <a:t>	</a:t>
            </a:r>
          </a:p>
        </p:txBody>
      </p:sp>
      <p:graphicFrame>
        <p:nvGraphicFramePr>
          <p:cNvPr id="96260" name="Object 4"/>
          <p:cNvGraphicFramePr>
            <a:graphicFrameLocks noGrp="1" noChangeAspect="1"/>
          </p:cNvGraphicFramePr>
          <p:nvPr>
            <p:ph idx="1"/>
            <p:extLst>
              <p:ext uri="{D42A27DB-BD31-4B8C-83A1-F6EECF244321}">
                <p14:modId xmlns:p14="http://schemas.microsoft.com/office/powerpoint/2010/main" val="2984353841"/>
              </p:ext>
            </p:extLst>
          </p:nvPr>
        </p:nvGraphicFramePr>
        <p:xfrm>
          <a:off x="1219200" y="3886200"/>
          <a:ext cx="6596270" cy="1676400"/>
        </p:xfrm>
        <a:graphic>
          <a:graphicData uri="http://schemas.openxmlformats.org/presentationml/2006/ole">
            <mc:AlternateContent xmlns:mc="http://schemas.openxmlformats.org/markup-compatibility/2006">
              <mc:Choice xmlns:v="urn:schemas-microsoft-com:vml" Requires="v">
                <p:oleObj spid="_x0000_s96276" name="Equation" r:id="rId3" imgW="2298600" imgH="583920" progId="Equation.DSMT4">
                  <p:embed/>
                </p:oleObj>
              </mc:Choice>
              <mc:Fallback>
                <p:oleObj name="Equation" r:id="rId3" imgW="2298600" imgH="583920" progId="Equation.DSMT4">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3886200"/>
                        <a:ext cx="6596270" cy="1676400"/>
                      </a:xfrm>
                      <a:prstGeom prst="rect">
                        <a:avLst/>
                      </a:prstGeom>
                      <a:noFill/>
                      <a:ln>
                        <a:noFill/>
                      </a:ln>
                      <a:effectLst/>
                      <a:extLst/>
                    </p:spPr>
                  </p:pic>
                </p:oleObj>
              </mc:Fallback>
            </mc:AlternateContent>
          </a:graphicData>
        </a:graphic>
      </p:graphicFrame>
      <p:sp>
        <p:nvSpPr>
          <p:cNvPr id="5" name="Footer Placeholder 1"/>
          <p:cNvSpPr>
            <a:spLocks noGrp="1"/>
          </p:cNvSpPr>
          <p:nvPr>
            <p:ph type="ftr" sz="quarter" idx="11"/>
          </p:nvPr>
        </p:nvSpPr>
        <p:spPr/>
        <p:txBody>
          <a:bodyPr/>
          <a:lstStyle/>
          <a:p>
            <a:r>
              <a:rPr lang="en-US" smtClean="0"/>
              <a:t>EE 325 (Ajarn Kaewkwan Tangtipongkul)</a:t>
            </a:r>
            <a:endParaRPr lang="en-US"/>
          </a:p>
        </p:txBody>
      </p:sp>
      <p:sp>
        <p:nvSpPr>
          <p:cNvPr id="96259" name="Rectangle 3"/>
          <p:cNvSpPr>
            <a:spLocks noGrp="1" noChangeArrowheads="1"/>
          </p:cNvSpPr>
          <p:nvPr>
            <p:ph type="body" sz="half" idx="4294967295"/>
          </p:nvPr>
        </p:nvSpPr>
        <p:spPr>
          <a:xfrm>
            <a:off x="533400" y="1828800"/>
            <a:ext cx="7772400" cy="4530725"/>
          </a:xfrm>
        </p:spPr>
        <p:txBody>
          <a:bodyPr/>
          <a:lstStyle/>
          <a:p>
            <a:r>
              <a:rPr lang="en-US" sz="2800" dirty="0">
                <a:latin typeface="Times New Roman" pitchFamily="18" charset="0"/>
                <a:cs typeface="Angsana New" pitchFamily="18" charset="-34"/>
              </a:rPr>
              <a:t>Total Sum of Square (TSS)  consists of Explained Sum of Squares (ESS) and Residual Sum of Squares (RSS)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1"/>
          <p:cNvSpPr>
            <a:spLocks noGrp="1"/>
          </p:cNvSpPr>
          <p:nvPr>
            <p:ph type="ftr" sz="quarter" idx="11"/>
          </p:nvPr>
        </p:nvSpPr>
        <p:spPr/>
        <p:txBody>
          <a:bodyPr/>
          <a:lstStyle/>
          <a:p>
            <a:r>
              <a:rPr lang="en-US" smtClean="0"/>
              <a:t>EE 325 (Ajarn Kaewkwan Tangtipongkul)</a:t>
            </a:r>
            <a:endParaRPr lang="en-US"/>
          </a:p>
        </p:txBody>
      </p:sp>
      <p:graphicFrame>
        <p:nvGraphicFramePr>
          <p:cNvPr id="97282" name="Object 2"/>
          <p:cNvGraphicFramePr>
            <a:graphicFrameLocks noChangeAspect="1"/>
          </p:cNvGraphicFramePr>
          <p:nvPr/>
        </p:nvGraphicFramePr>
        <p:xfrm>
          <a:off x="914400" y="2209800"/>
          <a:ext cx="7543800" cy="1406525"/>
        </p:xfrm>
        <a:graphic>
          <a:graphicData uri="http://schemas.openxmlformats.org/presentationml/2006/ole">
            <mc:AlternateContent xmlns:mc="http://schemas.openxmlformats.org/markup-compatibility/2006">
              <mc:Choice xmlns:v="urn:schemas-microsoft-com:vml" Requires="v">
                <p:oleObj spid="_x0000_s97299" name="Equation" r:id="rId3" imgW="2654280" imgH="495000" progId="Equation.DSMT4">
                  <p:embed/>
                </p:oleObj>
              </mc:Choice>
              <mc:Fallback>
                <p:oleObj name="Equation" r:id="rId3" imgW="2654280" imgH="495000" progId="Equation.DSMT4">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2209800"/>
                        <a:ext cx="7543800" cy="140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7283" name="Text Box 3"/>
          <p:cNvSpPr txBox="1">
            <a:spLocks noChangeArrowheads="1"/>
          </p:cNvSpPr>
          <p:nvPr/>
        </p:nvSpPr>
        <p:spPr bwMode="auto">
          <a:xfrm>
            <a:off x="533400" y="4495800"/>
            <a:ext cx="8305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3200" dirty="0">
                <a:latin typeface="Times New Roman" pitchFamily="18" charset="0"/>
                <a:cs typeface="Angsana New" pitchFamily="18" charset="-34"/>
              </a:rPr>
              <a:t>F distribution with degree of freedom</a:t>
            </a:r>
            <a:r>
              <a:rPr lang="th-TH" sz="3200" dirty="0">
                <a:latin typeface="Times New Roman" pitchFamily="18" charset="0"/>
                <a:cs typeface="Angsana New" pitchFamily="18" charset="-34"/>
              </a:rPr>
              <a:t> </a:t>
            </a:r>
            <a:r>
              <a:rPr lang="en-US" sz="3200" dirty="0">
                <a:latin typeface="Times New Roman" pitchFamily="18" charset="0"/>
                <a:cs typeface="Angsana New" pitchFamily="18" charset="-34"/>
              </a:rPr>
              <a:t>k-1,</a:t>
            </a:r>
            <a:r>
              <a:rPr lang="th-TH" sz="3200" dirty="0">
                <a:latin typeface="Times New Roman" pitchFamily="18" charset="0"/>
                <a:cs typeface="Angsana New" pitchFamily="18" charset="-34"/>
              </a:rPr>
              <a:t> </a:t>
            </a:r>
            <a:r>
              <a:rPr lang="en-US" sz="3200" dirty="0">
                <a:latin typeface="Times New Roman" pitchFamily="18" charset="0"/>
                <a:cs typeface="Angsana New" pitchFamily="18" charset="-34"/>
              </a:rPr>
              <a:t>n-k</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smtClean="0"/>
              <a:t>EE 325 (Ajarn Kaewkwan Tangtipongkul)</a:t>
            </a:r>
            <a:endParaRPr lang="en-US"/>
          </a:p>
        </p:txBody>
      </p:sp>
      <p:pic>
        <p:nvPicPr>
          <p:cNvPr id="98306" name="Picture 2" descr="guj75779_tb0801"/>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1600200"/>
            <a:ext cx="9144000" cy="18954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guj75779_tb0604"/>
          <p:cNvPicPr>
            <a:picLocks noGrp="1" noChangeAspect="1" noChangeArrowheads="1"/>
          </p:cNvPicPr>
          <p:nvPr>
            <p:ph/>
          </p:nvPr>
        </p:nvPicPr>
        <p:blipFill>
          <a:blip r:embed="rId2">
            <a:extLst>
              <a:ext uri="{28A0092B-C50C-407E-A947-70E740481C1C}">
                <a14:useLocalDpi xmlns:a14="http://schemas.microsoft.com/office/drawing/2010/main" val="0"/>
              </a:ext>
            </a:extLst>
          </a:blip>
          <a:stretch>
            <a:fillRect/>
          </a:stretch>
        </p:blipFill>
        <p:spPr>
          <a:xfrm>
            <a:off x="2438040" y="457200"/>
            <a:ext cx="4267920" cy="5410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 name="Footer Placeholder 2"/>
          <p:cNvSpPr>
            <a:spLocks noGrp="1"/>
          </p:cNvSpPr>
          <p:nvPr>
            <p:ph type="ftr" sz="quarter" idx="10"/>
          </p:nvPr>
        </p:nvSpPr>
        <p:spPr/>
        <p:txBody>
          <a:bodyPr/>
          <a:lstStyle/>
          <a:p>
            <a:r>
              <a:rPr lang="en-US" smtClean="0"/>
              <a:t>EE 325 (Ajarn Kaewkwan Tangtipongkul)</a:t>
            </a:r>
            <a:endParaRPr lang="en-US"/>
          </a:p>
        </p:txBody>
      </p:sp>
      <p:sp>
        <p:nvSpPr>
          <p:cNvPr id="100355" name="Rectangle 3"/>
          <p:cNvSpPr>
            <a:spLocks noGrp="1" noChangeArrowheads="1"/>
          </p:cNvSpPr>
          <p:nvPr>
            <p:ph type="title" idx="4294967295"/>
          </p:nvPr>
        </p:nvSpPr>
        <p:spPr>
          <a:xfrm>
            <a:off x="0" y="228600"/>
            <a:ext cx="7772400" cy="1143000"/>
          </a:xfrm>
        </p:spPr>
        <p:txBody>
          <a:bodyPr>
            <a:normAutofit/>
          </a:bodyPr>
          <a:lstStyle/>
          <a:p>
            <a:pPr algn="l"/>
            <a:r>
              <a:rPr lang="en-US" sz="3600" dirty="0">
                <a:latin typeface="Times New Roman" pitchFamily="18" charset="0"/>
                <a:cs typeface="Times New Roman" pitchFamily="18" charset="0"/>
              </a:rPr>
              <a:t>Example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guj75779_tb0803"/>
          <p:cNvPicPr>
            <a:picLocks noGrp="1" noChangeAspect="1" noChangeArrowheads="1"/>
          </p:cNvPicPr>
          <p:nvPr>
            <p:ph/>
          </p:nvPr>
        </p:nvPicPr>
        <p:blipFill>
          <a:blip r:embed="rId3">
            <a:extLst>
              <a:ext uri="{28A0092B-C50C-407E-A947-70E740481C1C}">
                <a14:useLocalDpi xmlns:a14="http://schemas.microsoft.com/office/drawing/2010/main" val="0"/>
              </a:ext>
            </a:extLst>
          </a:blip>
          <a:srcRect/>
          <a:stretch>
            <a:fillRect/>
          </a:stretch>
        </p:blipFill>
        <p:spPr>
          <a:xfrm>
            <a:off x="0" y="1066800"/>
            <a:ext cx="9067800" cy="13065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 name="Footer Placeholder 2"/>
          <p:cNvSpPr>
            <a:spLocks noGrp="1"/>
          </p:cNvSpPr>
          <p:nvPr>
            <p:ph type="ftr" sz="quarter" idx="10"/>
          </p:nvPr>
        </p:nvSpPr>
        <p:spPr/>
        <p:txBody>
          <a:bodyPr/>
          <a:lstStyle/>
          <a:p>
            <a:r>
              <a:rPr lang="en-US" smtClean="0"/>
              <a:t>EE 325 (Ajarn Kaewkwan Tangtipongkul)</a:t>
            </a:r>
            <a:endParaRPr lang="en-US"/>
          </a:p>
        </p:txBody>
      </p:sp>
      <p:graphicFrame>
        <p:nvGraphicFramePr>
          <p:cNvPr id="101379" name="Object 3"/>
          <p:cNvGraphicFramePr>
            <a:graphicFrameLocks noGrp="1" noChangeAspect="1"/>
          </p:cNvGraphicFramePr>
          <p:nvPr>
            <p:ph sz="half" idx="4294967295"/>
            <p:extLst>
              <p:ext uri="{D42A27DB-BD31-4B8C-83A1-F6EECF244321}">
                <p14:modId xmlns:p14="http://schemas.microsoft.com/office/powerpoint/2010/main" val="3498064938"/>
              </p:ext>
            </p:extLst>
          </p:nvPr>
        </p:nvGraphicFramePr>
        <p:xfrm>
          <a:off x="2209800" y="3048000"/>
          <a:ext cx="4195763" cy="908050"/>
        </p:xfrm>
        <a:graphic>
          <a:graphicData uri="http://schemas.openxmlformats.org/presentationml/2006/ole">
            <mc:AlternateContent xmlns:mc="http://schemas.openxmlformats.org/markup-compatibility/2006">
              <mc:Choice xmlns:v="urn:schemas-microsoft-com:vml" Requires="v">
                <p:oleObj spid="_x0000_s101397" name="Equation" r:id="rId4" imgW="1587240" imgH="393480" progId="Equation.DSMT4">
                  <p:embed/>
                </p:oleObj>
              </mc:Choice>
              <mc:Fallback>
                <p:oleObj name="Equation" r:id="rId4" imgW="1587240" imgH="393480" progId="Equation.DSMT4">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09800" y="3048000"/>
                        <a:ext cx="4195763" cy="908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1380" name="Text Box 4"/>
          <p:cNvSpPr txBox="1">
            <a:spLocks noChangeArrowheads="1"/>
          </p:cNvSpPr>
          <p:nvPr/>
        </p:nvSpPr>
        <p:spPr bwMode="auto">
          <a:xfrm>
            <a:off x="1066800" y="4267200"/>
            <a:ext cx="7162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th-TH" sz="3200">
              <a:latin typeface="Times New Roman" pitchFamily="18" charset="0"/>
            </a:endParaRPr>
          </a:p>
        </p:txBody>
      </p:sp>
      <p:sp>
        <p:nvSpPr>
          <p:cNvPr id="101381" name="Text Box 5"/>
          <p:cNvSpPr txBox="1">
            <a:spLocks noChangeArrowheads="1"/>
          </p:cNvSpPr>
          <p:nvPr/>
        </p:nvSpPr>
        <p:spPr bwMode="auto">
          <a:xfrm>
            <a:off x="838200" y="4343400"/>
            <a:ext cx="7924800" cy="210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a:latin typeface="Times New Roman" pitchFamily="18" charset="0"/>
              </a:rPr>
              <a:t>The critical F value for 2 </a:t>
            </a:r>
            <a:r>
              <a:rPr lang="en-US" sz="2400" dirty="0" err="1">
                <a:latin typeface="Times New Roman" pitchFamily="18" charset="0"/>
              </a:rPr>
              <a:t>df</a:t>
            </a:r>
            <a:r>
              <a:rPr lang="en-US" sz="2400" dirty="0">
                <a:latin typeface="Times New Roman" pitchFamily="18" charset="0"/>
              </a:rPr>
              <a:t> in the numerator and 61 </a:t>
            </a:r>
            <a:r>
              <a:rPr lang="en-US" sz="2400" dirty="0" err="1">
                <a:latin typeface="Times New Roman" pitchFamily="18" charset="0"/>
              </a:rPr>
              <a:t>df</a:t>
            </a:r>
            <a:r>
              <a:rPr lang="en-US" sz="2400" dirty="0">
                <a:latin typeface="Times New Roman" pitchFamily="18" charset="0"/>
              </a:rPr>
              <a:t> in the denominator is 3.15 (5 % level of significance) or 4.98 (1% level of significance). Reject null hypothesis. There is evidence that not all parameter is equal to zero.</a:t>
            </a:r>
          </a:p>
          <a:p>
            <a:pPr>
              <a:spcBef>
                <a:spcPct val="50000"/>
              </a:spcBef>
            </a:pPr>
            <a:endParaRPr lang="en-US" sz="2400" dirty="0">
              <a:latin typeface="Times New Roman"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r>
              <a:rPr lang="en-US" dirty="0">
                <a:latin typeface="Times New Roman" pitchFamily="18" charset="0"/>
                <a:cs typeface="Times New Roman" pitchFamily="18" charset="0"/>
              </a:rPr>
              <a:t>Class exercise 	</a:t>
            </a:r>
          </a:p>
        </p:txBody>
      </p:sp>
      <p:sp>
        <p:nvSpPr>
          <p:cNvPr id="108547" name="Rectangle 3"/>
          <p:cNvSpPr>
            <a:spLocks noGrp="1" noChangeArrowheads="1"/>
          </p:cNvSpPr>
          <p:nvPr>
            <p:ph type="body" sz="half" idx="1"/>
          </p:nvPr>
        </p:nvSpPr>
        <p:spPr>
          <a:xfrm>
            <a:off x="457200" y="1600200"/>
            <a:ext cx="8229600" cy="784225"/>
          </a:xfrm>
        </p:spPr>
        <p:txBody>
          <a:bodyPr/>
          <a:lstStyle/>
          <a:p>
            <a:pPr marL="533400" indent="-533400">
              <a:buFont typeface="Wingdings" pitchFamily="2" charset="2"/>
              <a:buNone/>
            </a:pPr>
            <a:r>
              <a:rPr lang="en-US">
                <a:latin typeface="Times New Roman" pitchFamily="18" charset="0"/>
                <a:cs typeface="Angsana New" pitchFamily="18" charset="-34"/>
              </a:rPr>
              <a:t>Find the critical F value </a:t>
            </a:r>
          </a:p>
          <a:p>
            <a:pPr marL="533400" indent="-533400">
              <a:buFont typeface="Wingdings" pitchFamily="2" charset="2"/>
              <a:buAutoNum type="arabicPeriod"/>
            </a:pPr>
            <a:endParaRPr lang="en-US">
              <a:latin typeface="Times New Roman" pitchFamily="18" charset="0"/>
              <a:cs typeface="Angsana New" pitchFamily="18" charset="-34"/>
            </a:endParaRPr>
          </a:p>
        </p:txBody>
      </p:sp>
      <p:graphicFrame>
        <p:nvGraphicFramePr>
          <p:cNvPr id="108548" name="Object 4"/>
          <p:cNvGraphicFramePr>
            <a:graphicFrameLocks noGrp="1" noChangeAspect="1"/>
          </p:cNvGraphicFramePr>
          <p:nvPr>
            <p:ph sz="half" idx="2"/>
          </p:nvPr>
        </p:nvGraphicFramePr>
        <p:xfrm>
          <a:off x="836613" y="2373313"/>
          <a:ext cx="1857375" cy="3463925"/>
        </p:xfrm>
        <a:graphic>
          <a:graphicData uri="http://schemas.openxmlformats.org/presentationml/2006/ole">
            <mc:AlternateContent xmlns:mc="http://schemas.openxmlformats.org/markup-compatibility/2006">
              <mc:Choice xmlns:v="urn:schemas-microsoft-com:vml" Requires="v">
                <p:oleObj spid="_x0000_s108564" name="Equation" r:id="rId3" imgW="749160" imgH="1396800" progId="Equation.DSMT4">
                  <p:embed/>
                </p:oleObj>
              </mc:Choice>
              <mc:Fallback>
                <p:oleObj name="Equation" r:id="rId3" imgW="749160" imgH="1396800" progId="Equation.DSMT4">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6613" y="2373313"/>
                        <a:ext cx="1857375" cy="3463925"/>
                      </a:xfrm>
                      <a:prstGeom prst="rect">
                        <a:avLst/>
                      </a:prstGeom>
                    </p:spPr>
                  </p:pic>
                </p:oleObj>
              </mc:Fallback>
            </mc:AlternateContent>
          </a:graphicData>
        </a:graphic>
      </p:graphicFrame>
      <p:sp>
        <p:nvSpPr>
          <p:cNvPr id="5" name="Footer Placeholder 4"/>
          <p:cNvSpPr>
            <a:spLocks noGrp="1"/>
          </p:cNvSpPr>
          <p:nvPr>
            <p:ph type="ftr" sz="quarter" idx="10"/>
          </p:nvPr>
        </p:nvSpPr>
        <p:spPr/>
        <p:txBody>
          <a:bodyPr/>
          <a:lstStyle/>
          <a:p>
            <a:r>
              <a:rPr lang="en-US" smtClean="0"/>
              <a:t>EE 325 (Ajarn Kaewkwan Tangtipongkul)</a:t>
            </a:r>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p:txBody>
          <a:bodyPr/>
          <a:lstStyle/>
          <a:p>
            <a:r>
              <a:rPr lang="en-US" dirty="0">
                <a:latin typeface="Times New Roman" pitchFamily="18" charset="0"/>
                <a:cs typeface="Times New Roman" pitchFamily="18" charset="0"/>
              </a:rPr>
              <a:t>Class exercise 	</a:t>
            </a:r>
          </a:p>
        </p:txBody>
      </p:sp>
      <p:sp>
        <p:nvSpPr>
          <p:cNvPr id="124931" name="Rectangle 3"/>
          <p:cNvSpPr>
            <a:spLocks noGrp="1" noChangeArrowheads="1"/>
          </p:cNvSpPr>
          <p:nvPr>
            <p:ph type="body" sz="half" idx="1"/>
          </p:nvPr>
        </p:nvSpPr>
        <p:spPr>
          <a:xfrm>
            <a:off x="381000" y="1524000"/>
            <a:ext cx="8229600" cy="784225"/>
          </a:xfrm>
        </p:spPr>
        <p:txBody>
          <a:bodyPr/>
          <a:lstStyle/>
          <a:p>
            <a:pPr marL="533400" indent="-533400">
              <a:buFont typeface="Wingdings" pitchFamily="2" charset="2"/>
              <a:buNone/>
            </a:pPr>
            <a:r>
              <a:rPr lang="en-US">
                <a:latin typeface="Times New Roman" pitchFamily="18" charset="0"/>
                <a:cs typeface="Angsana New" pitchFamily="18" charset="-34"/>
              </a:rPr>
              <a:t>Find the  Critical F value </a:t>
            </a:r>
          </a:p>
          <a:p>
            <a:pPr marL="533400" indent="-533400">
              <a:buFont typeface="Wingdings" pitchFamily="2" charset="2"/>
              <a:buAutoNum type="arabicPeriod"/>
            </a:pPr>
            <a:endParaRPr lang="en-US">
              <a:latin typeface="Times New Roman" pitchFamily="18" charset="0"/>
              <a:cs typeface="Angsana New" pitchFamily="18" charset="-34"/>
            </a:endParaRPr>
          </a:p>
        </p:txBody>
      </p:sp>
      <p:graphicFrame>
        <p:nvGraphicFramePr>
          <p:cNvPr id="124932" name="Object 4"/>
          <p:cNvGraphicFramePr>
            <a:graphicFrameLocks noGrp="1" noChangeAspect="1"/>
          </p:cNvGraphicFramePr>
          <p:nvPr>
            <p:ph sz="half" idx="2"/>
          </p:nvPr>
        </p:nvGraphicFramePr>
        <p:xfrm>
          <a:off x="762000" y="2057400"/>
          <a:ext cx="3249613" cy="3886200"/>
        </p:xfrm>
        <a:graphic>
          <a:graphicData uri="http://schemas.openxmlformats.org/presentationml/2006/ole">
            <mc:AlternateContent xmlns:mc="http://schemas.openxmlformats.org/markup-compatibility/2006">
              <mc:Choice xmlns:v="urn:schemas-microsoft-com:vml" Requires="v">
                <p:oleObj spid="_x0000_s124948" name="Equation" r:id="rId3" imgW="1168200" imgH="1396800" progId="Equation.DSMT4">
                  <p:embed/>
                </p:oleObj>
              </mc:Choice>
              <mc:Fallback>
                <p:oleObj name="Equation" r:id="rId3" imgW="1168200" imgH="1396800" progId="Equation.DSMT4">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2057400"/>
                        <a:ext cx="3249613" cy="3886200"/>
                      </a:xfrm>
                      <a:prstGeom prst="rect">
                        <a:avLst/>
                      </a:prstGeom>
                    </p:spPr>
                  </p:pic>
                </p:oleObj>
              </mc:Fallback>
            </mc:AlternateContent>
          </a:graphicData>
        </a:graphic>
      </p:graphicFrame>
      <p:sp>
        <p:nvSpPr>
          <p:cNvPr id="5" name="Footer Placeholder 4"/>
          <p:cNvSpPr>
            <a:spLocks noGrp="1"/>
          </p:cNvSpPr>
          <p:nvPr>
            <p:ph type="ftr" sz="quarter" idx="10"/>
          </p:nvPr>
        </p:nvSpPr>
        <p:spPr/>
        <p:txBody>
          <a:bodyPr/>
          <a:lstStyle/>
          <a:p>
            <a:r>
              <a:rPr lang="en-US" smtClean="0"/>
              <a:t>EE 325 (Ajarn Kaewkwan Tangtipongkul)</a:t>
            </a:r>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smtClean="0"/>
              <a:t>EE 325 (Ajarn Kaewkwan Tangtipongkul)</a:t>
            </a:r>
            <a:endParaRPr lang="en-US"/>
          </a:p>
        </p:txBody>
      </p:sp>
      <p:sp>
        <p:nvSpPr>
          <p:cNvPr id="109570" name="Rectangle 2"/>
          <p:cNvSpPr>
            <a:spLocks noGrp="1" noChangeArrowheads="1"/>
          </p:cNvSpPr>
          <p:nvPr>
            <p:ph type="title"/>
          </p:nvPr>
        </p:nvSpPr>
        <p:spPr/>
        <p:txBody>
          <a:bodyPr/>
          <a:lstStyle/>
          <a:p>
            <a:pPr algn="ctr"/>
            <a:r>
              <a:rPr lang="en-US" sz="3200" dirty="0">
                <a:latin typeface="Times New Roman" pitchFamily="18" charset="0"/>
                <a:cs typeface="Times New Roman" pitchFamily="18" charset="0"/>
              </a:rPr>
              <a:t>Testing the Overall Significance of the Sample Regression</a:t>
            </a:r>
          </a:p>
        </p:txBody>
      </p:sp>
      <p:sp>
        <p:nvSpPr>
          <p:cNvPr id="2" name="Text Placeholder 1"/>
          <p:cNvSpPr>
            <a:spLocks noGrp="1"/>
          </p:cNvSpPr>
          <p:nvPr>
            <p:ph type="body" idx="1"/>
          </p:nvPr>
        </p:nvSpPr>
        <p:spPr/>
        <p:txBody>
          <a:bodyPr/>
          <a:lstStyle/>
          <a:p>
            <a:endParaRPr lang="th-TH"/>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sz="quarter"/>
          </p:nvPr>
        </p:nvSpPr>
        <p:spPr>
          <a:xfrm>
            <a:off x="457200" y="304800"/>
            <a:ext cx="8229600" cy="1371600"/>
          </a:xfrm>
        </p:spPr>
        <p:txBody>
          <a:bodyPr/>
          <a:lstStyle/>
          <a:p>
            <a:r>
              <a:rPr lang="en-US" sz="3200" dirty="0">
                <a:latin typeface="Times New Roman" pitchFamily="18" charset="0"/>
                <a:cs typeface="Times New Roman" pitchFamily="18" charset="0"/>
              </a:rPr>
              <a:t>Testing the Overall Significance of a Multiple Regression-The F Test</a:t>
            </a:r>
          </a:p>
        </p:txBody>
      </p:sp>
      <p:graphicFrame>
        <p:nvGraphicFramePr>
          <p:cNvPr id="8199" name="Object 7"/>
          <p:cNvGraphicFramePr>
            <a:graphicFrameLocks noGrp="1" noChangeAspect="1"/>
          </p:cNvGraphicFramePr>
          <p:nvPr>
            <p:ph sz="quarter" idx="1"/>
          </p:nvPr>
        </p:nvGraphicFramePr>
        <p:xfrm>
          <a:off x="1243013" y="2438400"/>
          <a:ext cx="6332537" cy="609600"/>
        </p:xfrm>
        <a:graphic>
          <a:graphicData uri="http://schemas.openxmlformats.org/presentationml/2006/ole">
            <mc:AlternateContent xmlns:mc="http://schemas.openxmlformats.org/markup-compatibility/2006">
              <mc:Choice xmlns:v="urn:schemas-microsoft-com:vml" Requires="v">
                <p:oleObj spid="_x0000_s8274" name="Equation" r:id="rId3" imgW="2374560" imgH="228600" progId="Equation.DSMT4">
                  <p:embed/>
                </p:oleObj>
              </mc:Choice>
              <mc:Fallback>
                <p:oleObj name="Equation" r:id="rId3" imgW="2374560" imgH="228600" progId="Equation.DSMT4">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3013" y="2438400"/>
                        <a:ext cx="6332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207" name="Object 15"/>
          <p:cNvGraphicFramePr>
            <a:graphicFrameLocks noGrp="1" noChangeAspect="1"/>
          </p:cNvGraphicFramePr>
          <p:nvPr>
            <p:ph sz="quarter" idx="2"/>
          </p:nvPr>
        </p:nvGraphicFramePr>
        <p:xfrm>
          <a:off x="1978025" y="4530725"/>
          <a:ext cx="4016375" cy="960438"/>
        </p:xfrm>
        <a:graphic>
          <a:graphicData uri="http://schemas.openxmlformats.org/presentationml/2006/ole">
            <mc:AlternateContent xmlns:mc="http://schemas.openxmlformats.org/markup-compatibility/2006">
              <mc:Choice xmlns:v="urn:schemas-microsoft-com:vml" Requires="v">
                <p:oleObj spid="_x0000_s8275" name="Equation" r:id="rId5" imgW="1752480" imgH="419040" progId="Equation.DSMT4">
                  <p:embed/>
                </p:oleObj>
              </mc:Choice>
              <mc:Fallback>
                <p:oleObj name="Equation" r:id="rId5" imgW="1752480" imgH="419040" progId="Equation.DSMT4">
                  <p:embed/>
                  <p:pic>
                    <p:nvPicPr>
                      <p:cNvPr id="0" name="Object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78025" y="4530725"/>
                        <a:ext cx="4016375" cy="96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203" name="Object 11"/>
          <p:cNvGraphicFramePr>
            <a:graphicFrameLocks noGrp="1" noChangeAspect="1"/>
          </p:cNvGraphicFramePr>
          <p:nvPr>
            <p:ph sz="quarter" idx="3"/>
          </p:nvPr>
        </p:nvGraphicFramePr>
        <p:xfrm>
          <a:off x="1665288" y="3157538"/>
          <a:ext cx="4116387" cy="1204912"/>
        </p:xfrm>
        <a:graphic>
          <a:graphicData uri="http://schemas.openxmlformats.org/presentationml/2006/ole">
            <mc:AlternateContent xmlns:mc="http://schemas.openxmlformats.org/markup-compatibility/2006">
              <mc:Choice xmlns:v="urn:schemas-microsoft-com:vml" Requires="v">
                <p:oleObj spid="_x0000_s8276" name="Equation" r:id="rId7" imgW="1562040" imgH="457200" progId="Equation.DSMT4">
                  <p:embed/>
                </p:oleObj>
              </mc:Choice>
              <mc:Fallback>
                <p:oleObj name="Equation" r:id="rId7" imgW="1562040" imgH="457200" progId="Equation.DSMT4">
                  <p:embed/>
                  <p:pic>
                    <p:nvPicPr>
                      <p:cNvPr id="0" name="Object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65288" y="3157538"/>
                        <a:ext cx="4116387" cy="1204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212" name="Object 20"/>
          <p:cNvGraphicFramePr>
            <a:graphicFrameLocks noGrp="1" noChangeAspect="1"/>
          </p:cNvGraphicFramePr>
          <p:nvPr>
            <p:ph sz="quarter" idx="4"/>
          </p:nvPr>
        </p:nvGraphicFramePr>
        <p:xfrm>
          <a:off x="1295400" y="5638800"/>
          <a:ext cx="6323013" cy="765175"/>
        </p:xfrm>
        <a:graphic>
          <a:graphicData uri="http://schemas.openxmlformats.org/presentationml/2006/ole">
            <mc:AlternateContent xmlns:mc="http://schemas.openxmlformats.org/markup-compatibility/2006">
              <mc:Choice xmlns:v="urn:schemas-microsoft-com:vml" Requires="v">
                <p:oleObj spid="_x0000_s8277" name="Equation" r:id="rId9" imgW="1993680" imgH="241200" progId="Equation.DSMT4">
                  <p:embed/>
                </p:oleObj>
              </mc:Choice>
              <mc:Fallback>
                <p:oleObj name="Equation" r:id="rId9" imgW="1993680" imgH="241200" progId="Equation.DSMT4">
                  <p:embed/>
                  <p:pic>
                    <p:nvPicPr>
                      <p:cNvPr id="0" name="Object 2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95400" y="5638800"/>
                        <a:ext cx="6323013" cy="765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 name="Footer Placeholder 6"/>
          <p:cNvSpPr>
            <a:spLocks noGrp="1"/>
          </p:cNvSpPr>
          <p:nvPr>
            <p:ph type="ftr" sz="quarter" idx="10"/>
          </p:nvPr>
        </p:nvSpPr>
        <p:spPr/>
        <p:txBody>
          <a:bodyPr/>
          <a:lstStyle/>
          <a:p>
            <a:r>
              <a:rPr lang="en-US" smtClean="0"/>
              <a:t>EE 325 (Ajarn Kaewkwan Tangtipongkul)</a:t>
            </a:r>
            <a:endParaRPr lang="en-US"/>
          </a:p>
        </p:txBody>
      </p:sp>
      <p:sp>
        <p:nvSpPr>
          <p:cNvPr id="8206" name="Text Box 14"/>
          <p:cNvSpPr txBox="1">
            <a:spLocks noChangeArrowheads="1"/>
          </p:cNvSpPr>
          <p:nvPr/>
        </p:nvSpPr>
        <p:spPr bwMode="auto">
          <a:xfrm>
            <a:off x="2438400" y="3810000"/>
            <a:ext cx="640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a:latin typeface="Times New Roman" pitchFamily="18" charset="0"/>
              </a:rPr>
              <a:t>Not all slope coefficients are simultaneously zero</a:t>
            </a:r>
          </a:p>
        </p:txBody>
      </p:sp>
      <p:sp>
        <p:nvSpPr>
          <p:cNvPr id="8209" name="Text Box 17"/>
          <p:cNvSpPr txBox="1">
            <a:spLocks noChangeArrowheads="1"/>
          </p:cNvSpPr>
          <p:nvPr/>
        </p:nvSpPr>
        <p:spPr bwMode="auto">
          <a:xfrm>
            <a:off x="685800" y="1600200"/>
            <a:ext cx="7086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a:latin typeface="Times New Roman" pitchFamily="18" charset="0"/>
              </a:rPr>
              <a:t>Given the k-variable regression model:</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5"/>
          <p:cNvSpPr>
            <a:spLocks noGrp="1"/>
          </p:cNvSpPr>
          <p:nvPr>
            <p:ph type="ftr" sz="quarter" idx="11"/>
          </p:nvPr>
        </p:nvSpPr>
        <p:spPr/>
        <p:txBody>
          <a:bodyPr/>
          <a:lstStyle/>
          <a:p>
            <a:r>
              <a:rPr lang="en-US" smtClean="0"/>
              <a:t>EE 325 (Ajarn Kaewkwan Tangtipongkul)</a:t>
            </a:r>
            <a:endParaRPr lang="en-US"/>
          </a:p>
        </p:txBody>
      </p:sp>
      <p:sp>
        <p:nvSpPr>
          <p:cNvPr id="56322" name="Rectangle 2"/>
          <p:cNvSpPr>
            <a:spLocks noGrp="1" noChangeArrowheads="1"/>
          </p:cNvSpPr>
          <p:nvPr>
            <p:ph type="body" sz="half" idx="4294967295"/>
          </p:nvPr>
        </p:nvSpPr>
        <p:spPr>
          <a:xfrm>
            <a:off x="838200" y="1600200"/>
            <a:ext cx="8305800" cy="4530725"/>
          </a:xfrm>
        </p:spPr>
        <p:txBody>
          <a:bodyPr/>
          <a:lstStyle/>
          <a:p>
            <a:pPr>
              <a:buFont typeface="Wingdings" pitchFamily="2" charset="2"/>
              <a:buNone/>
            </a:pPr>
            <a:endParaRPr lang="en-US" sz="2800" dirty="0">
              <a:latin typeface="Times New Roman" pitchFamily="18" charset="0"/>
              <a:cs typeface="Angsana New" pitchFamily="18" charset="-34"/>
            </a:endParaRPr>
          </a:p>
          <a:p>
            <a:pPr>
              <a:buFont typeface="Wingdings" pitchFamily="2" charset="2"/>
              <a:buNone/>
            </a:pPr>
            <a:r>
              <a:rPr lang="en-US" sz="2800" dirty="0">
                <a:latin typeface="Times New Roman" pitchFamily="18" charset="0"/>
                <a:cs typeface="Angsana New" pitchFamily="18" charset="-34"/>
              </a:rPr>
              <a:t>If</a:t>
            </a:r>
            <a:r>
              <a:rPr lang="th-TH" sz="2800" dirty="0">
                <a:latin typeface="Times New Roman" pitchFamily="18" charset="0"/>
                <a:cs typeface="Angsana New" pitchFamily="18" charset="-34"/>
              </a:rPr>
              <a:t> </a:t>
            </a:r>
            <a:r>
              <a:rPr lang="en-US" sz="2800" dirty="0">
                <a:latin typeface="Times New Roman" pitchFamily="18" charset="0"/>
                <a:cs typeface="Angsana New" pitchFamily="18" charset="-34"/>
              </a:rPr>
              <a:t>F &gt; critical region			Reject</a:t>
            </a:r>
            <a:endParaRPr lang="th-TH" sz="2800" dirty="0">
              <a:latin typeface="Times New Roman" pitchFamily="18" charset="0"/>
              <a:cs typeface="Angsana New" pitchFamily="18" charset="-34"/>
            </a:endParaRPr>
          </a:p>
          <a:p>
            <a:pPr>
              <a:buFont typeface="Wingdings" pitchFamily="2" charset="2"/>
              <a:buNone/>
            </a:pPr>
            <a:endParaRPr lang="en-US" sz="2800" dirty="0">
              <a:latin typeface="Times New Roman" pitchFamily="18" charset="0"/>
              <a:cs typeface="Angsana New" pitchFamily="18" charset="-34"/>
            </a:endParaRPr>
          </a:p>
          <a:p>
            <a:pPr>
              <a:buFont typeface="Wingdings" pitchFamily="2" charset="2"/>
              <a:buNone/>
            </a:pPr>
            <a:r>
              <a:rPr lang="en-US" sz="2800" dirty="0">
                <a:latin typeface="Times New Roman" pitchFamily="18" charset="0"/>
                <a:cs typeface="Angsana New" pitchFamily="18" charset="-34"/>
              </a:rPr>
              <a:t>If</a:t>
            </a:r>
            <a:r>
              <a:rPr lang="th-TH" sz="2800" dirty="0">
                <a:latin typeface="Times New Roman" pitchFamily="18" charset="0"/>
                <a:cs typeface="Angsana New" pitchFamily="18" charset="-34"/>
              </a:rPr>
              <a:t> </a:t>
            </a:r>
            <a:r>
              <a:rPr lang="en-US" sz="2800" dirty="0">
                <a:latin typeface="Times New Roman" pitchFamily="18" charset="0"/>
                <a:cs typeface="Angsana New" pitchFamily="18" charset="-34"/>
              </a:rPr>
              <a:t>F &lt; critical region                      </a:t>
            </a:r>
            <a:r>
              <a:rPr lang="en-US" sz="2800" dirty="0" smtClean="0">
                <a:latin typeface="Times New Roman" pitchFamily="18" charset="0"/>
                <a:cs typeface="Angsana New" pitchFamily="18" charset="-34"/>
              </a:rPr>
              <a:t>    Not </a:t>
            </a:r>
            <a:r>
              <a:rPr lang="en-US" sz="2800" dirty="0">
                <a:latin typeface="Times New Roman" pitchFamily="18" charset="0"/>
                <a:cs typeface="Angsana New" pitchFamily="18" charset="-34"/>
              </a:rPr>
              <a:t>reject</a:t>
            </a:r>
          </a:p>
        </p:txBody>
      </p:sp>
      <p:graphicFrame>
        <p:nvGraphicFramePr>
          <p:cNvPr id="56323" name="Object 3"/>
          <p:cNvGraphicFramePr>
            <a:graphicFrameLocks noGrp="1" noChangeAspect="1"/>
          </p:cNvGraphicFramePr>
          <p:nvPr>
            <p:ph sz="quarter" idx="4294967295"/>
            <p:extLst>
              <p:ext uri="{D42A27DB-BD31-4B8C-83A1-F6EECF244321}">
                <p14:modId xmlns:p14="http://schemas.microsoft.com/office/powerpoint/2010/main" val="2778956898"/>
              </p:ext>
            </p:extLst>
          </p:nvPr>
        </p:nvGraphicFramePr>
        <p:xfrm>
          <a:off x="4267200" y="2133600"/>
          <a:ext cx="1633537" cy="544513"/>
        </p:xfrm>
        <a:graphic>
          <a:graphicData uri="http://schemas.openxmlformats.org/presentationml/2006/ole">
            <mc:AlternateContent xmlns:mc="http://schemas.openxmlformats.org/markup-compatibility/2006">
              <mc:Choice xmlns:v="urn:schemas-microsoft-com:vml" Requires="v">
                <p:oleObj spid="_x0000_s56387" name="Equation" r:id="rId3" imgW="723600" imgH="241200" progId="Equation.DSMT4">
                  <p:embed/>
                </p:oleObj>
              </mc:Choice>
              <mc:Fallback>
                <p:oleObj name="Equation" r:id="rId3" imgW="723600" imgH="241200" progId="Equation.DSMT4">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200" y="2133600"/>
                        <a:ext cx="1633537" cy="544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6324" name="Object 4"/>
          <p:cNvGraphicFramePr>
            <a:graphicFrameLocks noGrp="1" noChangeAspect="1"/>
          </p:cNvGraphicFramePr>
          <p:nvPr>
            <p:ph sz="quarter" idx="4294967295"/>
            <p:extLst>
              <p:ext uri="{D42A27DB-BD31-4B8C-83A1-F6EECF244321}">
                <p14:modId xmlns:p14="http://schemas.microsoft.com/office/powerpoint/2010/main" val="835233290"/>
              </p:ext>
            </p:extLst>
          </p:nvPr>
        </p:nvGraphicFramePr>
        <p:xfrm>
          <a:off x="7467600" y="2133600"/>
          <a:ext cx="469900" cy="496888"/>
        </p:xfrm>
        <a:graphic>
          <a:graphicData uri="http://schemas.openxmlformats.org/presentationml/2006/ole">
            <mc:AlternateContent xmlns:mc="http://schemas.openxmlformats.org/markup-compatibility/2006">
              <mc:Choice xmlns:v="urn:schemas-microsoft-com:vml" Requires="v">
                <p:oleObj spid="_x0000_s56388" name="Equation" r:id="rId5" imgW="215640" imgH="228600" progId="Equation.DSMT4">
                  <p:embed/>
                </p:oleObj>
              </mc:Choice>
              <mc:Fallback>
                <p:oleObj name="Equation" r:id="rId5" imgW="215640" imgH="228600" progId="Equation.DSMT4">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67600" y="2133600"/>
                        <a:ext cx="4699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6325" name="Object 5"/>
          <p:cNvGraphicFramePr>
            <a:graphicFrameLocks noChangeAspect="1"/>
          </p:cNvGraphicFramePr>
          <p:nvPr>
            <p:extLst>
              <p:ext uri="{D42A27DB-BD31-4B8C-83A1-F6EECF244321}">
                <p14:modId xmlns:p14="http://schemas.microsoft.com/office/powerpoint/2010/main" val="2914183265"/>
              </p:ext>
            </p:extLst>
          </p:nvPr>
        </p:nvGraphicFramePr>
        <p:xfrm>
          <a:off x="4114800" y="3048000"/>
          <a:ext cx="1905000" cy="635000"/>
        </p:xfrm>
        <a:graphic>
          <a:graphicData uri="http://schemas.openxmlformats.org/presentationml/2006/ole">
            <mc:AlternateContent xmlns:mc="http://schemas.openxmlformats.org/markup-compatibility/2006">
              <mc:Choice xmlns:v="urn:schemas-microsoft-com:vml" Requires="v">
                <p:oleObj spid="_x0000_s56389" name="Equation" r:id="rId7" imgW="723600" imgH="241200" progId="Equation.DSMT4">
                  <p:embed/>
                </p:oleObj>
              </mc:Choice>
              <mc:Fallback>
                <p:oleObj name="Equation" r:id="rId7" imgW="723600" imgH="241200" progId="Equation.DSMT4">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4800" y="3048000"/>
                        <a:ext cx="1905000" cy="63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6326" name="Object 6"/>
          <p:cNvGraphicFramePr>
            <a:graphicFrameLocks noChangeAspect="1"/>
          </p:cNvGraphicFramePr>
          <p:nvPr>
            <p:extLst>
              <p:ext uri="{D42A27DB-BD31-4B8C-83A1-F6EECF244321}">
                <p14:modId xmlns:p14="http://schemas.microsoft.com/office/powerpoint/2010/main" val="3719863078"/>
              </p:ext>
            </p:extLst>
          </p:nvPr>
        </p:nvGraphicFramePr>
        <p:xfrm>
          <a:off x="7696200" y="3124200"/>
          <a:ext cx="546100" cy="577850"/>
        </p:xfrm>
        <a:graphic>
          <a:graphicData uri="http://schemas.openxmlformats.org/presentationml/2006/ole">
            <mc:AlternateContent xmlns:mc="http://schemas.openxmlformats.org/markup-compatibility/2006">
              <mc:Choice xmlns:v="urn:schemas-microsoft-com:vml" Requires="v">
                <p:oleObj spid="_x0000_s56390" name="Equation" r:id="rId8" imgW="215640" imgH="228600" progId="Equation.DSMT4">
                  <p:embed/>
                </p:oleObj>
              </mc:Choice>
              <mc:Fallback>
                <p:oleObj name="Equation" r:id="rId8" imgW="215640" imgH="228600" progId="Equation.DSMT4">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96200" y="3124200"/>
                        <a:ext cx="546100"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p:txBody>
          <a:bodyPr>
            <a:normAutofit/>
          </a:bodyPr>
          <a:lstStyle/>
          <a:p>
            <a:r>
              <a:rPr lang="en-US" sz="2800" dirty="0">
                <a:latin typeface="Times New Roman" pitchFamily="18" charset="0"/>
                <a:cs typeface="Times New Roman" pitchFamily="18" charset="0"/>
              </a:rPr>
              <a:t>An important relationship between R-squared and F</a:t>
            </a:r>
          </a:p>
        </p:txBody>
      </p:sp>
      <p:sp>
        <p:nvSpPr>
          <p:cNvPr id="136196" name="Rectangle 4"/>
          <p:cNvSpPr>
            <a:spLocks noGrp="1" noChangeArrowheads="1"/>
          </p:cNvSpPr>
          <p:nvPr>
            <p:ph type="body" sz="half" idx="1"/>
          </p:nvPr>
        </p:nvSpPr>
        <p:spPr>
          <a:xfrm>
            <a:off x="457200" y="1981200"/>
            <a:ext cx="8067675" cy="3886200"/>
          </a:xfrm>
        </p:spPr>
        <p:txBody>
          <a:bodyPr/>
          <a:lstStyle/>
          <a:p>
            <a:pPr>
              <a:buFont typeface="Wingdings" pitchFamily="2" charset="2"/>
              <a:buNone/>
            </a:pPr>
            <a:r>
              <a:rPr lang="en-US" dirty="0">
                <a:latin typeface="Times New Roman" pitchFamily="18" charset="0"/>
              </a:rPr>
              <a:t>	</a:t>
            </a:r>
            <a:r>
              <a:rPr lang="en-US" sz="2800" dirty="0">
                <a:latin typeface="Times New Roman" pitchFamily="18" charset="0"/>
              </a:rPr>
              <a:t>Assuming the normal distribution for the disturbances and the null hypothesis that </a:t>
            </a:r>
            <a:endParaRPr lang="en-US" dirty="0">
              <a:latin typeface="Times New Roman" pitchFamily="18" charset="0"/>
            </a:endParaRPr>
          </a:p>
        </p:txBody>
      </p:sp>
      <p:graphicFrame>
        <p:nvGraphicFramePr>
          <p:cNvPr id="136198" name="Object 6"/>
          <p:cNvGraphicFramePr>
            <a:graphicFrameLocks noGrp="1" noChangeAspect="1"/>
          </p:cNvGraphicFramePr>
          <p:nvPr>
            <p:ph sz="quarter" idx="2"/>
            <p:extLst>
              <p:ext uri="{D42A27DB-BD31-4B8C-83A1-F6EECF244321}">
                <p14:modId xmlns:p14="http://schemas.microsoft.com/office/powerpoint/2010/main" val="3292445042"/>
              </p:ext>
            </p:extLst>
          </p:nvPr>
        </p:nvGraphicFramePr>
        <p:xfrm>
          <a:off x="6781800" y="2438400"/>
          <a:ext cx="1581150" cy="500063"/>
        </p:xfrm>
        <a:graphic>
          <a:graphicData uri="http://schemas.openxmlformats.org/presentationml/2006/ole">
            <mc:AlternateContent xmlns:mc="http://schemas.openxmlformats.org/markup-compatibility/2006">
              <mc:Choice xmlns:v="urn:schemas-microsoft-com:vml" Requires="v">
                <p:oleObj spid="_x0000_s136233" name="Equation" r:id="rId3" imgW="723600" imgH="228600" progId="Equation.DSMT4">
                  <p:embed/>
                </p:oleObj>
              </mc:Choice>
              <mc:Fallback>
                <p:oleObj name="Equation" r:id="rId3" imgW="723600" imgH="228600" progId="Equation.DSMT4">
                  <p:embed/>
                  <p:pic>
                    <p:nvPicPr>
                      <p:cNvPr id="0" name="Object 6"/>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81800" y="2438400"/>
                        <a:ext cx="1581150" cy="50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36199" name="Object 7"/>
          <p:cNvGraphicFramePr>
            <a:graphicFrameLocks noGrp="1" noChangeAspect="1"/>
          </p:cNvGraphicFramePr>
          <p:nvPr>
            <p:ph sz="quarter" idx="3"/>
          </p:nvPr>
        </p:nvGraphicFramePr>
        <p:xfrm>
          <a:off x="1933575" y="3549650"/>
          <a:ext cx="5516563" cy="1328738"/>
        </p:xfrm>
        <a:graphic>
          <a:graphicData uri="http://schemas.openxmlformats.org/presentationml/2006/ole">
            <mc:AlternateContent xmlns:mc="http://schemas.openxmlformats.org/markup-compatibility/2006">
              <mc:Choice xmlns:v="urn:schemas-microsoft-com:vml" Requires="v">
                <p:oleObj spid="_x0000_s136234" name="Equation" r:id="rId5" imgW="1739880" imgH="419040" progId="Equation.DSMT4">
                  <p:embed/>
                </p:oleObj>
              </mc:Choice>
              <mc:Fallback>
                <p:oleObj name="Equation" r:id="rId5" imgW="1739880" imgH="419040" progId="Equation.DSMT4">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33575" y="3549650"/>
                        <a:ext cx="5516563" cy="1328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 name="Footer Placeholder 5"/>
          <p:cNvSpPr>
            <a:spLocks noGrp="1"/>
          </p:cNvSpPr>
          <p:nvPr>
            <p:ph type="ftr" sz="quarter" idx="10"/>
          </p:nvPr>
        </p:nvSpPr>
        <p:spPr/>
        <p:txBody>
          <a:bodyPr/>
          <a:lstStyle/>
          <a:p>
            <a:r>
              <a:rPr lang="en-US" smtClean="0"/>
              <a:t>EE 325 (Ajarn Kaewkwan Tangtipongkul)</a:t>
            </a:r>
            <a:endParaRPr lang="en-US"/>
          </a:p>
        </p:txBody>
      </p:sp>
      <p:sp>
        <p:nvSpPr>
          <p:cNvPr id="136202" name="Text Box 10"/>
          <p:cNvSpPr txBox="1">
            <a:spLocks noChangeArrowheads="1"/>
          </p:cNvSpPr>
          <p:nvPr/>
        </p:nvSpPr>
        <p:spPr bwMode="auto">
          <a:xfrm>
            <a:off x="609600" y="5257800"/>
            <a:ext cx="8077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dirty="0">
                <a:latin typeface="Times New Roman" pitchFamily="18" charset="0"/>
              </a:rPr>
              <a:t>is distributed as the F distribution with 2 and n-3 </a:t>
            </a:r>
            <a:r>
              <a:rPr lang="en-US" sz="2800" dirty="0" err="1">
                <a:latin typeface="Times New Roman" pitchFamily="18" charset="0"/>
              </a:rPr>
              <a:t>df</a:t>
            </a:r>
            <a:endParaRPr lang="en-US" sz="2800" dirty="0">
              <a:latin typeface="Times New Roman"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p:txBody>
          <a:bodyPr/>
          <a:lstStyle/>
          <a:p>
            <a:r>
              <a:rPr lang="en-US" sz="3200" dirty="0">
                <a:latin typeface="Times New Roman" pitchFamily="18" charset="0"/>
                <a:cs typeface="Times New Roman" pitchFamily="18" charset="0"/>
              </a:rPr>
              <a:t>k- variable case (including intercept)</a:t>
            </a:r>
          </a:p>
        </p:txBody>
      </p:sp>
      <p:sp>
        <p:nvSpPr>
          <p:cNvPr id="140291" name="Rectangle 3"/>
          <p:cNvSpPr>
            <a:spLocks noGrp="1" noChangeArrowheads="1"/>
          </p:cNvSpPr>
          <p:nvPr>
            <p:ph type="body" sz="half" idx="1"/>
          </p:nvPr>
        </p:nvSpPr>
        <p:spPr>
          <a:xfrm>
            <a:off x="457200" y="1600200"/>
            <a:ext cx="8067675" cy="3886200"/>
          </a:xfrm>
        </p:spPr>
        <p:txBody>
          <a:bodyPr/>
          <a:lstStyle/>
          <a:p>
            <a:pPr>
              <a:buFont typeface="Wingdings" pitchFamily="2" charset="2"/>
              <a:buNone/>
            </a:pPr>
            <a:r>
              <a:rPr lang="en-US" dirty="0">
                <a:latin typeface="Times New Roman" pitchFamily="18" charset="0"/>
              </a:rPr>
              <a:t>	</a:t>
            </a:r>
            <a:r>
              <a:rPr lang="en-US" sz="2800" dirty="0">
                <a:latin typeface="Times New Roman" pitchFamily="18" charset="0"/>
              </a:rPr>
              <a:t>Assuming the normal distribution for the disturbances and the null hypothesis that </a:t>
            </a:r>
          </a:p>
        </p:txBody>
      </p:sp>
      <p:graphicFrame>
        <p:nvGraphicFramePr>
          <p:cNvPr id="140293" name="Object 5"/>
          <p:cNvGraphicFramePr>
            <a:graphicFrameLocks noGrp="1" noChangeAspect="1"/>
          </p:cNvGraphicFramePr>
          <p:nvPr>
            <p:ph sz="quarter" idx="2"/>
          </p:nvPr>
        </p:nvGraphicFramePr>
        <p:xfrm>
          <a:off x="838200" y="3586163"/>
          <a:ext cx="6432550" cy="1538287"/>
        </p:xfrm>
        <a:graphic>
          <a:graphicData uri="http://schemas.openxmlformats.org/presentationml/2006/ole">
            <mc:AlternateContent xmlns:mc="http://schemas.openxmlformats.org/markup-compatibility/2006">
              <mc:Choice xmlns:v="urn:schemas-microsoft-com:vml" Requires="v">
                <p:oleObj spid="_x0000_s140327" name="Equation" r:id="rId3" imgW="1752480" imgH="419040" progId="Equation.DSMT4">
                  <p:embed/>
                </p:oleObj>
              </mc:Choice>
              <mc:Fallback>
                <p:oleObj name="Equation" r:id="rId3" imgW="1752480" imgH="419040" progId="Equation.DSMT4">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3586163"/>
                        <a:ext cx="6432550" cy="153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 name="Footer Placeholder 5"/>
          <p:cNvSpPr>
            <a:spLocks noGrp="1"/>
          </p:cNvSpPr>
          <p:nvPr>
            <p:ph type="ftr" sz="quarter" idx="10"/>
          </p:nvPr>
        </p:nvSpPr>
        <p:spPr/>
        <p:txBody>
          <a:bodyPr/>
          <a:lstStyle/>
          <a:p>
            <a:r>
              <a:rPr lang="en-US" smtClean="0"/>
              <a:t>EE 325 (Ajarn Kaewkwan Tangtipongkul)</a:t>
            </a:r>
            <a:endParaRPr lang="en-US"/>
          </a:p>
        </p:txBody>
      </p:sp>
      <p:sp>
        <p:nvSpPr>
          <p:cNvPr id="140294" name="Text Box 6"/>
          <p:cNvSpPr txBox="1">
            <a:spLocks noChangeArrowheads="1"/>
          </p:cNvSpPr>
          <p:nvPr/>
        </p:nvSpPr>
        <p:spPr bwMode="auto">
          <a:xfrm>
            <a:off x="609600" y="5257800"/>
            <a:ext cx="8077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dirty="0">
                <a:latin typeface="Times New Roman" pitchFamily="18" charset="0"/>
              </a:rPr>
              <a:t>is distributed as the F distribution with k-1 and n-k </a:t>
            </a:r>
            <a:r>
              <a:rPr lang="en-US" sz="2800" dirty="0" err="1">
                <a:latin typeface="Times New Roman" pitchFamily="18" charset="0"/>
              </a:rPr>
              <a:t>df</a:t>
            </a:r>
            <a:endParaRPr lang="en-US" sz="2800" dirty="0">
              <a:latin typeface="Times New Roman" pitchFamily="18" charset="0"/>
            </a:endParaRPr>
          </a:p>
        </p:txBody>
      </p:sp>
      <p:graphicFrame>
        <p:nvGraphicFramePr>
          <p:cNvPr id="140295" name="Object 7"/>
          <p:cNvGraphicFramePr>
            <a:graphicFrameLocks noChangeAspect="1"/>
          </p:cNvGraphicFramePr>
          <p:nvPr/>
        </p:nvGraphicFramePr>
        <p:xfrm>
          <a:off x="1905000" y="2667000"/>
          <a:ext cx="4800600" cy="703263"/>
        </p:xfrm>
        <a:graphic>
          <a:graphicData uri="http://schemas.openxmlformats.org/presentationml/2006/ole">
            <mc:AlternateContent xmlns:mc="http://schemas.openxmlformats.org/markup-compatibility/2006">
              <mc:Choice xmlns:v="urn:schemas-microsoft-com:vml" Requires="v">
                <p:oleObj spid="_x0000_s140328" name="Equation" r:id="rId5" imgW="1562040" imgH="228600" progId="Equation.DSMT4">
                  <p:embed/>
                </p:oleObj>
              </mc:Choice>
              <mc:Fallback>
                <p:oleObj name="Equation" r:id="rId5" imgW="1562040" imgH="228600" progId="Equation.DSMT4">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05000" y="2667000"/>
                        <a:ext cx="4800600" cy="703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457200" y="0"/>
            <a:ext cx="8229600" cy="1371600"/>
          </a:xfrm>
        </p:spPr>
        <p:txBody>
          <a:bodyPr/>
          <a:lstStyle/>
          <a:p>
            <a:r>
              <a:rPr lang="th-TH" sz="3200" dirty="0">
                <a:latin typeface="Times New Roman" pitchFamily="18" charset="0"/>
                <a:cs typeface="Angsana New" pitchFamily="18" charset="-34"/>
              </a:rPr>
              <a:t> </a:t>
            </a:r>
            <a:r>
              <a:rPr lang="en-US" sz="3200" dirty="0">
                <a:latin typeface="Times New Roman" pitchFamily="18" charset="0"/>
                <a:cs typeface="Times New Roman" pitchFamily="18" charset="0"/>
              </a:rPr>
              <a:t>R-Squared and</a:t>
            </a:r>
            <a:r>
              <a:rPr lang="th-TH" sz="3200" dirty="0">
                <a:latin typeface="Times New Roman" pitchFamily="18" charset="0"/>
                <a:cs typeface="Angsana New" pitchFamily="18" charset="-34"/>
              </a:rPr>
              <a:t> </a:t>
            </a:r>
            <a:r>
              <a:rPr lang="en-US" sz="3200" dirty="0">
                <a:latin typeface="Times New Roman" pitchFamily="18" charset="0"/>
                <a:cs typeface="Times New Roman" pitchFamily="18" charset="0"/>
              </a:rPr>
              <a:t>F</a:t>
            </a:r>
          </a:p>
        </p:txBody>
      </p:sp>
      <p:graphicFrame>
        <p:nvGraphicFramePr>
          <p:cNvPr id="60419" name="Object 3"/>
          <p:cNvGraphicFramePr>
            <a:graphicFrameLocks noGrp="1" noChangeAspect="1"/>
          </p:cNvGraphicFramePr>
          <p:nvPr>
            <p:ph idx="1"/>
          </p:nvPr>
        </p:nvGraphicFramePr>
        <p:xfrm>
          <a:off x="2895600" y="990600"/>
          <a:ext cx="3136900" cy="5029200"/>
        </p:xfrm>
        <a:graphic>
          <a:graphicData uri="http://schemas.openxmlformats.org/presentationml/2006/ole">
            <mc:AlternateContent xmlns:mc="http://schemas.openxmlformats.org/markup-compatibility/2006">
              <mc:Choice xmlns:v="urn:schemas-microsoft-com:vml" Requires="v">
                <p:oleObj spid="_x0000_s60435" name="Equation" r:id="rId3" imgW="1663560" imgH="2666880" progId="Equation.DSMT4">
                  <p:embed/>
                </p:oleObj>
              </mc:Choice>
              <mc:Fallback>
                <p:oleObj name="Equation" r:id="rId3" imgW="1663560" imgH="2666880" progId="Equation.DSMT4">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95600" y="990600"/>
                        <a:ext cx="3136900" cy="50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 name="Footer Placeholder 3"/>
          <p:cNvSpPr>
            <a:spLocks noGrp="1"/>
          </p:cNvSpPr>
          <p:nvPr>
            <p:ph type="ftr" sz="quarter" idx="11"/>
          </p:nvPr>
        </p:nvSpPr>
        <p:spPr/>
        <p:txBody>
          <a:bodyPr/>
          <a:lstStyle/>
          <a:p>
            <a:r>
              <a:rPr lang="en-US" smtClean="0"/>
              <a:t>EE 325 (Ajarn Kaewkwan Tangtipongkul)</a:t>
            </a:r>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sz="quarter"/>
          </p:nvPr>
        </p:nvSpPr>
        <p:spPr>
          <a:xfrm>
            <a:off x="457200" y="228600"/>
            <a:ext cx="8229600" cy="1371600"/>
          </a:xfrm>
        </p:spPr>
        <p:txBody>
          <a:bodyPr>
            <a:normAutofit fontScale="90000"/>
          </a:bodyPr>
          <a:lstStyle/>
          <a:p>
            <a:r>
              <a:rPr lang="en-US" sz="3200" dirty="0">
                <a:latin typeface="Times New Roman" pitchFamily="18" charset="0"/>
                <a:cs typeface="Times New Roman" pitchFamily="18" charset="0"/>
              </a:rPr>
              <a:t>Testing the Overall Significance of a Multiple Regression in Terms of R-Squared</a:t>
            </a:r>
          </a:p>
        </p:txBody>
      </p:sp>
      <p:graphicFrame>
        <p:nvGraphicFramePr>
          <p:cNvPr id="61443" name="Object 3"/>
          <p:cNvGraphicFramePr>
            <a:graphicFrameLocks noGrp="1" noChangeAspect="1"/>
          </p:cNvGraphicFramePr>
          <p:nvPr>
            <p:ph sz="quarter" idx="1"/>
          </p:nvPr>
        </p:nvGraphicFramePr>
        <p:xfrm>
          <a:off x="1763713" y="2373313"/>
          <a:ext cx="5937250" cy="571500"/>
        </p:xfrm>
        <a:graphic>
          <a:graphicData uri="http://schemas.openxmlformats.org/presentationml/2006/ole">
            <mc:AlternateContent xmlns:mc="http://schemas.openxmlformats.org/markup-compatibility/2006">
              <mc:Choice xmlns:v="urn:schemas-microsoft-com:vml" Requires="v">
                <p:oleObj spid="_x0000_s61509" name="Equation" r:id="rId3" imgW="2374560" imgH="228600" progId="Equation.DSMT4">
                  <p:embed/>
                </p:oleObj>
              </mc:Choice>
              <mc:Fallback>
                <p:oleObj name="Equation" r:id="rId3" imgW="2374560" imgH="228600" progId="Equation.DSMT4">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3713" y="2373313"/>
                        <a:ext cx="5937250" cy="571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61444" name="Object 4"/>
          <p:cNvGraphicFramePr>
            <a:graphicFrameLocks noGrp="1" noChangeAspect="1"/>
          </p:cNvGraphicFramePr>
          <p:nvPr>
            <p:ph sz="quarter" idx="2"/>
          </p:nvPr>
        </p:nvGraphicFramePr>
        <p:xfrm>
          <a:off x="1289050" y="3092450"/>
          <a:ext cx="3660775" cy="1071563"/>
        </p:xfrm>
        <a:graphic>
          <a:graphicData uri="http://schemas.openxmlformats.org/presentationml/2006/ole">
            <mc:AlternateContent xmlns:mc="http://schemas.openxmlformats.org/markup-compatibility/2006">
              <mc:Choice xmlns:v="urn:schemas-microsoft-com:vml" Requires="v">
                <p:oleObj spid="_x0000_s61510" name="Equation" r:id="rId5" imgW="1562040" imgH="457200" progId="Equation.DSMT4">
                  <p:embed/>
                </p:oleObj>
              </mc:Choice>
              <mc:Fallback>
                <p:oleObj name="Equation" r:id="rId5" imgW="1562040" imgH="457200" progId="Equation.DSMT4">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89050" y="3092450"/>
                        <a:ext cx="3660775" cy="1071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61445" name="Object 5"/>
          <p:cNvGraphicFramePr>
            <a:graphicFrameLocks noGrp="1" noChangeAspect="1"/>
          </p:cNvGraphicFramePr>
          <p:nvPr>
            <p:ph sz="quarter" idx="3"/>
          </p:nvPr>
        </p:nvGraphicFramePr>
        <p:xfrm>
          <a:off x="3100388" y="4203700"/>
          <a:ext cx="3263900" cy="1154113"/>
        </p:xfrm>
        <a:graphic>
          <a:graphicData uri="http://schemas.openxmlformats.org/presentationml/2006/ole">
            <mc:AlternateContent xmlns:mc="http://schemas.openxmlformats.org/markup-compatibility/2006">
              <mc:Choice xmlns:v="urn:schemas-microsoft-com:vml" Requires="v">
                <p:oleObj spid="_x0000_s61511" name="Equation" r:id="rId7" imgW="1257120" imgH="444240" progId="Equation.DSMT4">
                  <p:embed/>
                </p:oleObj>
              </mc:Choice>
              <mc:Fallback>
                <p:oleObj name="Equation" r:id="rId7" imgW="1257120" imgH="444240" progId="Equation.DSMT4">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00388" y="4203700"/>
                        <a:ext cx="3263900" cy="1154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61448" name="Object 8"/>
          <p:cNvGraphicFramePr>
            <a:graphicFrameLocks noGrp="1" noChangeAspect="1"/>
          </p:cNvGraphicFramePr>
          <p:nvPr>
            <p:ph sz="quarter" idx="4"/>
          </p:nvPr>
        </p:nvGraphicFramePr>
        <p:xfrm>
          <a:off x="2058988" y="5410200"/>
          <a:ext cx="5483225" cy="663575"/>
        </p:xfrm>
        <a:graphic>
          <a:graphicData uri="http://schemas.openxmlformats.org/presentationml/2006/ole">
            <mc:AlternateContent xmlns:mc="http://schemas.openxmlformats.org/markup-compatibility/2006">
              <mc:Choice xmlns:v="urn:schemas-microsoft-com:vml" Requires="v">
                <p:oleObj spid="_x0000_s61512" name="Equation" r:id="rId9" imgW="1993680" imgH="241200" progId="Equation.DSMT4">
                  <p:embed/>
                </p:oleObj>
              </mc:Choice>
              <mc:Fallback>
                <p:oleObj name="Equation" r:id="rId9" imgW="1993680" imgH="241200" progId="Equation.DSMT4">
                  <p:embed/>
                  <p:pic>
                    <p:nvPicPr>
                      <p:cNvPr id="0" name="Object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058988" y="5410200"/>
                        <a:ext cx="5483225" cy="663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 name="Footer Placeholder 6"/>
          <p:cNvSpPr>
            <a:spLocks noGrp="1"/>
          </p:cNvSpPr>
          <p:nvPr>
            <p:ph type="ftr" sz="quarter" idx="10"/>
          </p:nvPr>
        </p:nvSpPr>
        <p:spPr/>
        <p:txBody>
          <a:bodyPr/>
          <a:lstStyle/>
          <a:p>
            <a:r>
              <a:rPr lang="en-US" smtClean="0"/>
              <a:t>EE 325 (Ajarn Kaewkwan Tangtipongkul)</a:t>
            </a:r>
            <a:endParaRPr lang="en-US"/>
          </a:p>
        </p:txBody>
      </p:sp>
      <p:sp>
        <p:nvSpPr>
          <p:cNvPr id="61446" name="Text Box 6"/>
          <p:cNvSpPr txBox="1">
            <a:spLocks noChangeArrowheads="1"/>
          </p:cNvSpPr>
          <p:nvPr/>
        </p:nvSpPr>
        <p:spPr bwMode="auto">
          <a:xfrm>
            <a:off x="457200" y="1600200"/>
            <a:ext cx="7086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a:latin typeface="Times New Roman" pitchFamily="18" charset="0"/>
              </a:rPr>
              <a:t>Given the k-variable regression model:</a:t>
            </a:r>
          </a:p>
        </p:txBody>
      </p:sp>
      <p:sp>
        <p:nvSpPr>
          <p:cNvPr id="61447" name="Text Box 7"/>
          <p:cNvSpPr txBox="1">
            <a:spLocks noChangeArrowheads="1"/>
          </p:cNvSpPr>
          <p:nvPr/>
        </p:nvSpPr>
        <p:spPr bwMode="auto">
          <a:xfrm>
            <a:off x="2133600" y="3581400"/>
            <a:ext cx="640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a:latin typeface="Times New Roman" pitchFamily="18" charset="0"/>
              </a:rPr>
              <a:t>Not all slope coefficients are simultaneously zero</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title"/>
          </p:nvPr>
        </p:nvSpPr>
        <p:spPr/>
        <p:txBody>
          <a:bodyPr/>
          <a:lstStyle/>
          <a:p>
            <a:r>
              <a:rPr lang="en-US" dirty="0">
                <a:latin typeface="Times New Roman" pitchFamily="18" charset="0"/>
                <a:cs typeface="Times New Roman" pitchFamily="18" charset="0"/>
              </a:rPr>
              <a:t>Example</a:t>
            </a:r>
          </a:p>
        </p:txBody>
      </p:sp>
      <p:graphicFrame>
        <p:nvGraphicFramePr>
          <p:cNvPr id="141315" name="Object 3"/>
          <p:cNvGraphicFramePr>
            <a:graphicFrameLocks noGrp="1" noChangeAspect="1"/>
          </p:cNvGraphicFramePr>
          <p:nvPr>
            <p:ph sz="half" idx="1"/>
          </p:nvPr>
        </p:nvGraphicFramePr>
        <p:xfrm>
          <a:off x="2314575" y="2152650"/>
          <a:ext cx="3175000" cy="2049463"/>
        </p:xfrm>
        <a:graphic>
          <a:graphicData uri="http://schemas.openxmlformats.org/presentationml/2006/ole">
            <mc:AlternateContent xmlns:mc="http://schemas.openxmlformats.org/markup-compatibility/2006">
              <mc:Choice xmlns:v="urn:schemas-microsoft-com:vml" Requires="v">
                <p:oleObj spid="_x0000_s141336" name="Equation" r:id="rId3" imgW="1002960" imgH="647640" progId="Equation.DSMT4">
                  <p:embed/>
                </p:oleObj>
              </mc:Choice>
              <mc:Fallback>
                <p:oleObj name="Equation" r:id="rId3" imgW="1002960" imgH="647640" progId="Equation.DSMT4">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14575" y="2152650"/>
                        <a:ext cx="3175000" cy="2049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 name="Footer Placeholder 5"/>
          <p:cNvSpPr>
            <a:spLocks noGrp="1"/>
          </p:cNvSpPr>
          <p:nvPr>
            <p:ph type="ftr" sz="quarter" idx="10"/>
          </p:nvPr>
        </p:nvSpPr>
        <p:spPr/>
        <p:txBody>
          <a:bodyPr/>
          <a:lstStyle/>
          <a:p>
            <a:r>
              <a:rPr lang="en-US" smtClean="0"/>
              <a:t>EE 325 (Ajarn Kaewkwan Tangtipongkul)</a:t>
            </a:r>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8" name="Picture 6" descr="guj75779_tb0804"/>
          <p:cNvPicPr>
            <a:picLocks noGrp="1"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1600200"/>
            <a:ext cx="9144000" cy="18764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Footer Placeholder 2"/>
          <p:cNvSpPr>
            <a:spLocks noGrp="1"/>
          </p:cNvSpPr>
          <p:nvPr>
            <p:ph type="ftr" sz="quarter" idx="10"/>
          </p:nvPr>
        </p:nvSpPr>
        <p:spPr/>
        <p:txBody>
          <a:bodyPr/>
          <a:lstStyle/>
          <a:p>
            <a:r>
              <a:rPr lang="en-US" smtClean="0"/>
              <a:t>EE 325 (Ajarn Kaewkwan Tangtipongkul)</a:t>
            </a:r>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1"/>
          </p:nvPr>
        </p:nvSpPr>
        <p:spPr/>
        <p:txBody>
          <a:bodyPr/>
          <a:lstStyle/>
          <a:p>
            <a:r>
              <a:rPr lang="en-US" smtClean="0"/>
              <a:t>EE 325 (Ajarn Kaewkwan Tangtipongkul)</a:t>
            </a:r>
            <a:endParaRPr lang="en-US"/>
          </a:p>
        </p:txBody>
      </p:sp>
      <p:graphicFrame>
        <p:nvGraphicFramePr>
          <p:cNvPr id="63491" name="Object 3"/>
          <p:cNvGraphicFramePr>
            <a:graphicFrameLocks noGrp="1" noChangeAspect="1"/>
          </p:cNvGraphicFramePr>
          <p:nvPr>
            <p:ph idx="4294967295"/>
            <p:extLst>
              <p:ext uri="{D42A27DB-BD31-4B8C-83A1-F6EECF244321}">
                <p14:modId xmlns:p14="http://schemas.microsoft.com/office/powerpoint/2010/main" val="4013281928"/>
              </p:ext>
            </p:extLst>
          </p:nvPr>
        </p:nvGraphicFramePr>
        <p:xfrm>
          <a:off x="2414587" y="1143000"/>
          <a:ext cx="4314825" cy="2000250"/>
        </p:xfrm>
        <a:graphic>
          <a:graphicData uri="http://schemas.openxmlformats.org/presentationml/2006/ole">
            <mc:AlternateContent xmlns:mc="http://schemas.openxmlformats.org/markup-compatibility/2006">
              <mc:Choice xmlns:v="urn:schemas-microsoft-com:vml" Requires="v">
                <p:oleObj spid="_x0000_s63508" name="Equation" r:id="rId3" imgW="1917360" imgH="888840" progId="Equation.DSMT4">
                  <p:embed/>
                </p:oleObj>
              </mc:Choice>
              <mc:Fallback>
                <p:oleObj name="Equation" r:id="rId3" imgW="1917360" imgH="888840" progId="Equation.DSMT4">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4587" y="1143000"/>
                        <a:ext cx="4314825" cy="2000250"/>
                      </a:xfrm>
                      <a:prstGeom prst="rect">
                        <a:avLst/>
                      </a:prstGeom>
                    </p:spPr>
                  </p:pic>
                </p:oleObj>
              </mc:Fallback>
            </mc:AlternateContent>
          </a:graphicData>
        </a:graphic>
      </p:graphicFrame>
      <p:sp>
        <p:nvSpPr>
          <p:cNvPr id="63492" name="Text Box 4"/>
          <p:cNvSpPr txBox="1">
            <a:spLocks noChangeArrowheads="1"/>
          </p:cNvSpPr>
          <p:nvPr/>
        </p:nvSpPr>
        <p:spPr bwMode="auto">
          <a:xfrm>
            <a:off x="609600" y="3962400"/>
            <a:ext cx="7924800"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dirty="0">
                <a:latin typeface="Times New Roman" pitchFamily="18" charset="0"/>
              </a:rPr>
              <a:t>The critical F value for 2 </a:t>
            </a:r>
            <a:r>
              <a:rPr lang="en-US" sz="2800" dirty="0" err="1">
                <a:latin typeface="Times New Roman" pitchFamily="18" charset="0"/>
              </a:rPr>
              <a:t>df</a:t>
            </a:r>
            <a:r>
              <a:rPr lang="en-US" sz="2800" dirty="0">
                <a:latin typeface="Times New Roman" pitchFamily="18" charset="0"/>
              </a:rPr>
              <a:t> in the numerator and 61 </a:t>
            </a:r>
            <a:r>
              <a:rPr lang="en-US" sz="2800" dirty="0" err="1">
                <a:latin typeface="Times New Roman" pitchFamily="18" charset="0"/>
              </a:rPr>
              <a:t>df</a:t>
            </a:r>
            <a:r>
              <a:rPr lang="en-US" sz="2800" dirty="0">
                <a:latin typeface="Times New Roman" pitchFamily="18" charset="0"/>
              </a:rPr>
              <a:t> in the denominator is 3.15 (5 % level of significance) or 4.98 (1% level of significance). Reject the null hypothesis. There is enough evidence to say that at least one parameter is not equal to zero.</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ChangeArrowheads="1"/>
          </p:cNvSpPr>
          <p:nvPr>
            <p:ph type="title"/>
          </p:nvPr>
        </p:nvSpPr>
        <p:spPr/>
        <p:txBody>
          <a:bodyPr/>
          <a:lstStyle/>
          <a:p>
            <a:r>
              <a:rPr lang="en-US" sz="3200" dirty="0">
                <a:latin typeface="Times New Roman" pitchFamily="18" charset="0"/>
                <a:cs typeface="Times New Roman" pitchFamily="18" charset="0"/>
              </a:rPr>
              <a:t>Class practice</a:t>
            </a:r>
            <a:r>
              <a:rPr lang="en-US" dirty="0">
                <a:latin typeface="Times New Roman" pitchFamily="18" charset="0"/>
                <a:cs typeface="Times New Roman" pitchFamily="18" charset="0"/>
              </a:rPr>
              <a:t> </a:t>
            </a:r>
          </a:p>
        </p:txBody>
      </p:sp>
      <p:graphicFrame>
        <p:nvGraphicFramePr>
          <p:cNvPr id="163843" name="Object 3"/>
          <p:cNvGraphicFramePr>
            <a:graphicFrameLocks noGrp="1" noChangeAspect="1"/>
          </p:cNvGraphicFramePr>
          <p:nvPr>
            <p:ph sz="half" idx="1"/>
          </p:nvPr>
        </p:nvGraphicFramePr>
        <p:xfrm>
          <a:off x="533400" y="1752600"/>
          <a:ext cx="8305800" cy="569913"/>
        </p:xfrm>
        <a:graphic>
          <a:graphicData uri="http://schemas.openxmlformats.org/presentationml/2006/ole">
            <mc:AlternateContent xmlns:mc="http://schemas.openxmlformats.org/markup-compatibility/2006">
              <mc:Choice xmlns:v="urn:schemas-microsoft-com:vml" Requires="v">
                <p:oleObj spid="_x0000_s163876" name="Equation" r:id="rId3" imgW="3517560" imgH="241200" progId="Equation.DSMT4">
                  <p:embed/>
                </p:oleObj>
              </mc:Choice>
              <mc:Fallback>
                <p:oleObj name="Equation" r:id="rId3" imgW="3517560" imgH="241200" progId="Equation.DSMT4">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1752600"/>
                        <a:ext cx="8305800" cy="569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63844" name="Object 4"/>
          <p:cNvGraphicFramePr>
            <a:graphicFrameLocks noGrp="1" noChangeAspect="1"/>
          </p:cNvGraphicFramePr>
          <p:nvPr>
            <p:ph sz="half" idx="2"/>
          </p:nvPr>
        </p:nvGraphicFramePr>
        <p:xfrm>
          <a:off x="3081338" y="3182938"/>
          <a:ext cx="3141662" cy="1555750"/>
        </p:xfrm>
        <a:graphic>
          <a:graphicData uri="http://schemas.openxmlformats.org/presentationml/2006/ole">
            <mc:AlternateContent xmlns:mc="http://schemas.openxmlformats.org/markup-compatibility/2006">
              <mc:Choice xmlns:v="urn:schemas-microsoft-com:vml" Requires="v">
                <p:oleObj spid="_x0000_s163877" name="Equation" r:id="rId5" imgW="1307880" imgH="647640" progId="Equation.DSMT4">
                  <p:embed/>
                </p:oleObj>
              </mc:Choice>
              <mc:Fallback>
                <p:oleObj name="Equation" r:id="rId5" imgW="1307880" imgH="647640" progId="Equation.DSMT4">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81338" y="3182938"/>
                        <a:ext cx="3141662" cy="155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 name="Footer Placeholder 4"/>
          <p:cNvSpPr>
            <a:spLocks noGrp="1"/>
          </p:cNvSpPr>
          <p:nvPr>
            <p:ph type="ftr" sz="quarter" idx="11"/>
          </p:nvPr>
        </p:nvSpPr>
        <p:spPr/>
        <p:txBody>
          <a:bodyPr/>
          <a:lstStyle/>
          <a:p>
            <a:r>
              <a:rPr lang="en-US" smtClean="0"/>
              <a:t>EE 325 (Ajarn Kaewkwan Tangtipongkul)</a:t>
            </a:r>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EE 325 (Ajarn Kaewkwan Tangtipongkul)</a:t>
            </a:r>
            <a:endParaRPr lang="en-US"/>
          </a:p>
        </p:txBody>
      </p:sp>
      <p:pic>
        <p:nvPicPr>
          <p:cNvPr id="165896" name="Picture 8"/>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304800" y="1295400"/>
            <a:ext cx="13411200" cy="2816225"/>
          </a:xfrm>
          <a:noFill/>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smtClean="0"/>
              <a:t>EE 325 (Ajarn Kaewkwan Tangtipongkul)</a:t>
            </a:r>
            <a:endParaRPr lang="en-US"/>
          </a:p>
        </p:txBody>
      </p:sp>
      <p:graphicFrame>
        <p:nvGraphicFramePr>
          <p:cNvPr id="168970" name="Object 10"/>
          <p:cNvGraphicFramePr>
            <a:graphicFrameLocks noGrp="1" noChangeAspect="1"/>
          </p:cNvGraphicFramePr>
          <p:nvPr>
            <p:ph sz="half" idx="4294967295"/>
            <p:extLst>
              <p:ext uri="{D42A27DB-BD31-4B8C-83A1-F6EECF244321}">
                <p14:modId xmlns:p14="http://schemas.microsoft.com/office/powerpoint/2010/main" val="3733558870"/>
              </p:ext>
            </p:extLst>
          </p:nvPr>
        </p:nvGraphicFramePr>
        <p:xfrm>
          <a:off x="1981200" y="1143000"/>
          <a:ext cx="4498975" cy="1684337"/>
        </p:xfrm>
        <a:graphic>
          <a:graphicData uri="http://schemas.openxmlformats.org/presentationml/2006/ole">
            <mc:AlternateContent xmlns:mc="http://schemas.openxmlformats.org/markup-compatibility/2006">
              <mc:Choice xmlns:v="urn:schemas-microsoft-com:vml" Requires="v">
                <p:oleObj spid="_x0000_s168986" name="Equation" r:id="rId3" imgW="2476440" imgH="927000" progId="Equation.DSMT4">
                  <p:embed/>
                </p:oleObj>
              </mc:Choice>
              <mc:Fallback>
                <p:oleObj name="Equation" r:id="rId3" imgW="2476440" imgH="927000" progId="Equation.DSMT4">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1143000"/>
                        <a:ext cx="4498975" cy="1684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68969" name="Rectangle 9"/>
          <p:cNvSpPr>
            <a:spLocks noGrp="1" noChangeArrowheads="1"/>
          </p:cNvSpPr>
          <p:nvPr>
            <p:ph type="body" sz="half" idx="4294967295"/>
          </p:nvPr>
        </p:nvSpPr>
        <p:spPr>
          <a:xfrm>
            <a:off x="533400" y="3962400"/>
            <a:ext cx="8229600" cy="1878012"/>
          </a:xfrm>
        </p:spPr>
        <p:txBody>
          <a:bodyPr/>
          <a:lstStyle/>
          <a:p>
            <a:pPr>
              <a:buFont typeface="Wingdings" pitchFamily="2" charset="2"/>
              <a:buNone/>
            </a:pPr>
            <a:r>
              <a:rPr lang="en-US" sz="2800" dirty="0">
                <a:latin typeface="Times New Roman" pitchFamily="18" charset="0"/>
              </a:rPr>
              <a:t>There is evidence that not all parameter is equal to zero.</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1"/>
          </p:nvPr>
        </p:nvSpPr>
        <p:spPr/>
        <p:txBody>
          <a:bodyPr/>
          <a:lstStyle/>
          <a:p>
            <a:r>
              <a:rPr lang="en-US" smtClean="0"/>
              <a:t>EE 325 (Ajarn Kaewkwan Tangtipongkul)</a:t>
            </a:r>
            <a:endParaRPr lang="en-US"/>
          </a:p>
        </p:txBody>
      </p:sp>
      <p:graphicFrame>
        <p:nvGraphicFramePr>
          <p:cNvPr id="172038" name="Object 6"/>
          <p:cNvGraphicFramePr>
            <a:graphicFrameLocks noGrp="1" noChangeAspect="1"/>
          </p:cNvGraphicFramePr>
          <p:nvPr>
            <p:ph idx="4294967295"/>
            <p:extLst>
              <p:ext uri="{D42A27DB-BD31-4B8C-83A1-F6EECF244321}">
                <p14:modId xmlns:p14="http://schemas.microsoft.com/office/powerpoint/2010/main" val="1312413394"/>
              </p:ext>
            </p:extLst>
          </p:nvPr>
        </p:nvGraphicFramePr>
        <p:xfrm>
          <a:off x="2133600" y="1066800"/>
          <a:ext cx="4766687" cy="2209800"/>
        </p:xfrm>
        <a:graphic>
          <a:graphicData uri="http://schemas.openxmlformats.org/presentationml/2006/ole">
            <mc:AlternateContent xmlns:mc="http://schemas.openxmlformats.org/markup-compatibility/2006">
              <mc:Choice xmlns:v="urn:schemas-microsoft-com:vml" Requires="v">
                <p:oleObj spid="_x0000_s172055" name="Equation" r:id="rId3" imgW="1917360" imgH="888840" progId="Equation.DSMT4">
                  <p:embed/>
                </p:oleObj>
              </mc:Choice>
              <mc:Fallback>
                <p:oleObj name="Equation" r:id="rId3" imgW="1917360" imgH="888840" progId="Equation.DSMT4">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3600" y="1066800"/>
                        <a:ext cx="4766687" cy="2209800"/>
                      </a:xfrm>
                      <a:prstGeom prst="rect">
                        <a:avLst/>
                      </a:prstGeom>
                      <a:noFill/>
                      <a:ln>
                        <a:noFill/>
                      </a:ln>
                      <a:effectLst/>
                      <a:extLst/>
                    </p:spPr>
                  </p:pic>
                </p:oleObj>
              </mc:Fallback>
            </mc:AlternateContent>
          </a:graphicData>
        </a:graphic>
      </p:graphicFrame>
      <p:sp>
        <p:nvSpPr>
          <p:cNvPr id="172039" name="Rectangle 7"/>
          <p:cNvSpPr>
            <a:spLocks noChangeArrowheads="1"/>
          </p:cNvSpPr>
          <p:nvPr/>
        </p:nvSpPr>
        <p:spPr bwMode="auto">
          <a:xfrm>
            <a:off x="914400" y="3941763"/>
            <a:ext cx="7772400" cy="2189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SzPct val="75000"/>
              <a:buFont typeface="Wingdings" pitchFamily="2" charset="2"/>
              <a:buNone/>
            </a:pPr>
            <a:r>
              <a:rPr lang="en-US" sz="2800" dirty="0">
                <a:latin typeface="Times New Roman" pitchFamily="18" charset="0"/>
              </a:rPr>
              <a:t>74.678 &gt; Critical F-value</a:t>
            </a:r>
          </a:p>
          <a:p>
            <a:pPr marL="342900" indent="-342900">
              <a:spcBef>
                <a:spcPct val="20000"/>
              </a:spcBef>
              <a:buClr>
                <a:schemeClr val="bg2"/>
              </a:buClr>
              <a:buSzPct val="75000"/>
              <a:buFont typeface="Wingdings" pitchFamily="2" charset="2"/>
              <a:buNone/>
            </a:pPr>
            <a:r>
              <a:rPr lang="en-US" sz="2800" dirty="0">
                <a:latin typeface="Times New Roman" pitchFamily="18" charset="0"/>
              </a:rPr>
              <a:t>Reject null hypothesis. </a:t>
            </a:r>
          </a:p>
          <a:p>
            <a:pPr marL="342900" indent="-342900">
              <a:spcBef>
                <a:spcPct val="20000"/>
              </a:spcBef>
              <a:buClr>
                <a:schemeClr val="bg2"/>
              </a:buClr>
              <a:buSzPct val="75000"/>
              <a:buFont typeface="Wingdings" pitchFamily="2" charset="2"/>
              <a:buNone/>
            </a:pPr>
            <a:r>
              <a:rPr lang="en-US" sz="2800" dirty="0">
                <a:latin typeface="Times New Roman" pitchFamily="18" charset="0"/>
              </a:rPr>
              <a:t>There is evidence that not all parameter is equal to zero.</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normAutofit/>
          </a:bodyPr>
          <a:lstStyle/>
          <a:p>
            <a:r>
              <a:rPr lang="en-US" sz="2400" dirty="0">
                <a:latin typeface="Times New Roman" pitchFamily="18" charset="0"/>
                <a:cs typeface="Times New Roman" pitchFamily="18" charset="0"/>
              </a:rPr>
              <a:t>The “incremental” or Marginal contribution of an explanatory variable</a:t>
            </a:r>
          </a:p>
        </p:txBody>
      </p:sp>
      <p:sp>
        <p:nvSpPr>
          <p:cNvPr id="110595" name="Rectangle 3"/>
          <p:cNvSpPr>
            <a:spLocks noGrp="1" noChangeArrowheads="1"/>
          </p:cNvSpPr>
          <p:nvPr>
            <p:ph type="body" sz="half" idx="2"/>
          </p:nvPr>
        </p:nvSpPr>
        <p:spPr>
          <a:xfrm>
            <a:off x="381000" y="1752600"/>
            <a:ext cx="8229600" cy="3756025"/>
          </a:xfrm>
        </p:spPr>
        <p:txBody>
          <a:bodyPr>
            <a:noAutofit/>
          </a:bodyPr>
          <a:lstStyle/>
          <a:p>
            <a:pPr>
              <a:lnSpc>
                <a:spcPct val="80000"/>
              </a:lnSpc>
              <a:buFont typeface="Wingdings" pitchFamily="2" charset="2"/>
              <a:buNone/>
            </a:pPr>
            <a:r>
              <a:rPr lang="en-US" sz="2800" dirty="0">
                <a:latin typeface="Times New Roman" pitchFamily="18" charset="0"/>
                <a:cs typeface="Angsana New" pitchFamily="18" charset="-34"/>
              </a:rPr>
              <a:t>	In most empirical investigations the researcher may be completely sure whether it is worth adding an X variable to the model knowing that several other X variables are already present in the model </a:t>
            </a:r>
          </a:p>
          <a:p>
            <a:pPr>
              <a:lnSpc>
                <a:spcPct val="80000"/>
              </a:lnSpc>
              <a:buFont typeface="Wingdings" pitchFamily="2" charset="2"/>
              <a:buNone/>
            </a:pPr>
            <a:endParaRPr lang="en-US" sz="2800" dirty="0">
              <a:latin typeface="Times New Roman" pitchFamily="18" charset="0"/>
              <a:cs typeface="Angsana New" pitchFamily="18" charset="-34"/>
            </a:endParaRPr>
          </a:p>
          <a:p>
            <a:pPr>
              <a:lnSpc>
                <a:spcPct val="80000"/>
              </a:lnSpc>
              <a:buFont typeface="Wingdings" pitchFamily="2" charset="2"/>
              <a:buNone/>
            </a:pPr>
            <a:r>
              <a:rPr lang="en-US" sz="2800" dirty="0">
                <a:latin typeface="Times New Roman" pitchFamily="18" charset="0"/>
                <a:cs typeface="Angsana New" pitchFamily="18" charset="-34"/>
              </a:rPr>
              <a:t>	One does not wish to include a variable (s) that contributes very little toward ESS. </a:t>
            </a:r>
          </a:p>
          <a:p>
            <a:pPr>
              <a:lnSpc>
                <a:spcPct val="80000"/>
              </a:lnSpc>
              <a:buFont typeface="Wingdings" pitchFamily="2" charset="2"/>
              <a:buNone/>
            </a:pPr>
            <a:r>
              <a:rPr lang="en-US" sz="2800" dirty="0">
                <a:latin typeface="Times New Roman" pitchFamily="18" charset="0"/>
                <a:cs typeface="Angsana New" pitchFamily="18" charset="-34"/>
              </a:rPr>
              <a:t>	One does not want to exclude a variable (s) that substantially increases ESS</a:t>
            </a:r>
          </a:p>
          <a:p>
            <a:pPr>
              <a:lnSpc>
                <a:spcPct val="80000"/>
              </a:lnSpc>
              <a:buFont typeface="Wingdings" pitchFamily="2" charset="2"/>
              <a:buNone/>
            </a:pPr>
            <a:r>
              <a:rPr lang="en-US" sz="2800" dirty="0">
                <a:latin typeface="Times New Roman" pitchFamily="18" charset="0"/>
                <a:cs typeface="Angsana New" pitchFamily="18" charset="-34"/>
              </a:rPr>
              <a:t>	</a:t>
            </a:r>
          </a:p>
          <a:p>
            <a:pPr>
              <a:lnSpc>
                <a:spcPct val="80000"/>
              </a:lnSpc>
              <a:buFont typeface="Wingdings" pitchFamily="2" charset="2"/>
              <a:buNone/>
            </a:pPr>
            <a:r>
              <a:rPr lang="en-US" sz="2800" b="1" dirty="0">
                <a:latin typeface="Times New Roman" pitchFamily="18" charset="0"/>
                <a:cs typeface="Angsana New" pitchFamily="18" charset="-34"/>
              </a:rPr>
              <a:t>	How does one decide whether an X variable significantly reduces RSS?</a:t>
            </a:r>
            <a:endParaRPr lang="th-TH" sz="2800" dirty="0">
              <a:latin typeface="Times New Roman" pitchFamily="18" charset="0"/>
              <a:cs typeface="Angsana New" pitchFamily="18" charset="-34"/>
            </a:endParaRPr>
          </a:p>
          <a:p>
            <a:pPr>
              <a:lnSpc>
                <a:spcPct val="80000"/>
              </a:lnSpc>
              <a:buFont typeface="Wingdings" pitchFamily="2" charset="2"/>
              <a:buNone/>
            </a:pPr>
            <a:endParaRPr lang="en-US" sz="2800" dirty="0">
              <a:cs typeface="Angsana New" pitchFamily="18" charset="-34"/>
            </a:endParaRPr>
          </a:p>
        </p:txBody>
      </p:sp>
      <p:sp>
        <p:nvSpPr>
          <p:cNvPr id="4" name="Footer Placeholder 4"/>
          <p:cNvSpPr>
            <a:spLocks noGrp="1"/>
          </p:cNvSpPr>
          <p:nvPr>
            <p:ph type="ftr" sz="quarter" idx="10"/>
          </p:nvPr>
        </p:nvSpPr>
        <p:spPr/>
        <p:txBody>
          <a:bodyPr/>
          <a:lstStyle/>
          <a:p>
            <a:r>
              <a:rPr lang="en-US" smtClean="0"/>
              <a:t>EE 325 (Ajarn Kaewkwan Tangtipongkul)</a:t>
            </a:r>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4"/>
          <p:cNvSpPr>
            <a:spLocks noGrp="1"/>
          </p:cNvSpPr>
          <p:nvPr>
            <p:ph type="ftr" sz="quarter" idx="11"/>
          </p:nvPr>
        </p:nvSpPr>
        <p:spPr/>
        <p:txBody>
          <a:bodyPr/>
          <a:lstStyle/>
          <a:p>
            <a:r>
              <a:rPr lang="en-US" smtClean="0"/>
              <a:t>EE 325 (Ajarn Kaewkwan Tangtipongkul)</a:t>
            </a:r>
            <a:endParaRPr lang="en-US"/>
          </a:p>
        </p:txBody>
      </p:sp>
      <p:graphicFrame>
        <p:nvGraphicFramePr>
          <p:cNvPr id="111619" name="Object 3"/>
          <p:cNvGraphicFramePr>
            <a:graphicFrameLocks noGrp="1" noChangeAspect="1"/>
          </p:cNvGraphicFramePr>
          <p:nvPr>
            <p:ph sz="half" idx="4294967295"/>
            <p:extLst>
              <p:ext uri="{D42A27DB-BD31-4B8C-83A1-F6EECF244321}">
                <p14:modId xmlns:p14="http://schemas.microsoft.com/office/powerpoint/2010/main" val="2320111534"/>
              </p:ext>
            </p:extLst>
          </p:nvPr>
        </p:nvGraphicFramePr>
        <p:xfrm>
          <a:off x="2819400" y="609600"/>
          <a:ext cx="3662363" cy="1676400"/>
        </p:xfrm>
        <a:graphic>
          <a:graphicData uri="http://schemas.openxmlformats.org/presentationml/2006/ole">
            <mc:AlternateContent xmlns:mc="http://schemas.openxmlformats.org/markup-compatibility/2006">
              <mc:Choice xmlns:v="urn:schemas-microsoft-com:vml" Requires="v">
                <p:oleObj spid="_x0000_s111636" name="Equation" r:id="rId3" imgW="2108160" imgH="965160" progId="Equation.DSMT4">
                  <p:embed/>
                </p:oleObj>
              </mc:Choice>
              <mc:Fallback>
                <p:oleObj name="Equation" r:id="rId3" imgW="2108160" imgH="965160" progId="Equation.DSMT4">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9400" y="609600"/>
                        <a:ext cx="3662363" cy="1676400"/>
                      </a:xfrm>
                      <a:prstGeom prst="rect">
                        <a:avLst/>
                      </a:prstGeom>
                    </p:spPr>
                  </p:pic>
                </p:oleObj>
              </mc:Fallback>
            </mc:AlternateContent>
          </a:graphicData>
        </a:graphic>
      </p:graphicFrame>
      <p:sp>
        <p:nvSpPr>
          <p:cNvPr id="111620" name="Rectangle 4"/>
          <p:cNvSpPr>
            <a:spLocks noGrp="1" noChangeArrowheads="1"/>
          </p:cNvSpPr>
          <p:nvPr>
            <p:ph type="body" sz="half" idx="4294967295"/>
          </p:nvPr>
        </p:nvSpPr>
        <p:spPr>
          <a:xfrm>
            <a:off x="685800" y="2590800"/>
            <a:ext cx="7772400" cy="2667000"/>
          </a:xfrm>
        </p:spPr>
        <p:txBody>
          <a:bodyPr>
            <a:noAutofit/>
          </a:bodyPr>
          <a:lstStyle/>
          <a:p>
            <a:pPr marL="457200" indent="-457200">
              <a:buFont typeface="Wingdings" pitchFamily="2" charset="2"/>
              <a:buAutoNum type="arabicPeriod"/>
            </a:pPr>
            <a:r>
              <a:rPr lang="en-US" sz="2800" dirty="0">
                <a:latin typeface="Times New Roman" pitchFamily="18" charset="0"/>
              </a:rPr>
              <a:t>What is the marginal, or incremental, contribution of FLR, knowing that PGNP is already in the model and it is significantly related to CM?</a:t>
            </a:r>
          </a:p>
          <a:p>
            <a:pPr marL="457200" indent="-457200">
              <a:buFont typeface="Wingdings" pitchFamily="2" charset="2"/>
              <a:buAutoNum type="arabicPeriod"/>
            </a:pPr>
            <a:r>
              <a:rPr lang="en-US" sz="2800" dirty="0">
                <a:latin typeface="Times New Roman" pitchFamily="18" charset="0"/>
              </a:rPr>
              <a:t>Is the incremental contribution of FLR statistically significant?</a:t>
            </a:r>
          </a:p>
          <a:p>
            <a:pPr marL="457200" indent="-457200">
              <a:buFont typeface="Wingdings" pitchFamily="2" charset="2"/>
              <a:buAutoNum type="arabicPeriod"/>
            </a:pPr>
            <a:r>
              <a:rPr lang="en-US" sz="2800" dirty="0">
                <a:latin typeface="Times New Roman" pitchFamily="18" charset="0"/>
              </a:rPr>
              <a:t>What is the criterion for adding variables to the model? </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smtClean="0"/>
              <a:t>EE 325 (Ajarn Kaewkwan Tangtipongkul)</a:t>
            </a:r>
            <a:endParaRPr lang="en-US"/>
          </a:p>
        </p:txBody>
      </p:sp>
      <p:graphicFrame>
        <p:nvGraphicFramePr>
          <p:cNvPr id="112643" name="Object 3"/>
          <p:cNvGraphicFramePr>
            <a:graphicFrameLocks noGrp="1" noChangeAspect="1"/>
          </p:cNvGraphicFramePr>
          <p:nvPr>
            <p:ph sz="half" idx="4294967295"/>
            <p:extLst>
              <p:ext uri="{D42A27DB-BD31-4B8C-83A1-F6EECF244321}">
                <p14:modId xmlns:p14="http://schemas.microsoft.com/office/powerpoint/2010/main" val="4179275292"/>
              </p:ext>
            </p:extLst>
          </p:nvPr>
        </p:nvGraphicFramePr>
        <p:xfrm>
          <a:off x="304800" y="381000"/>
          <a:ext cx="8496300" cy="2362200"/>
        </p:xfrm>
        <a:graphic>
          <a:graphicData uri="http://schemas.openxmlformats.org/presentationml/2006/ole">
            <mc:AlternateContent xmlns:mc="http://schemas.openxmlformats.org/markup-compatibility/2006">
              <mc:Choice xmlns:v="urn:schemas-microsoft-com:vml" Requires="v">
                <p:oleObj spid="_x0000_s112660" name="Equation" r:id="rId3" imgW="5663880" imgH="1574640" progId="Equation.DSMT4">
                  <p:embed/>
                </p:oleObj>
              </mc:Choice>
              <mc:Fallback>
                <p:oleObj name="Equation" r:id="rId3" imgW="5663880" imgH="1574640" progId="Equation.DSMT4">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381000"/>
                        <a:ext cx="8496300" cy="2362200"/>
                      </a:xfrm>
                      <a:prstGeom prst="rect">
                        <a:avLst/>
                      </a:prstGeom>
                    </p:spPr>
                  </p:pic>
                </p:oleObj>
              </mc:Fallback>
            </mc:AlternateContent>
          </a:graphicData>
        </a:graphic>
      </p:graphicFrame>
      <p:sp>
        <p:nvSpPr>
          <p:cNvPr id="112644" name="Rectangle 4"/>
          <p:cNvSpPr>
            <a:spLocks noGrp="1" noChangeArrowheads="1"/>
          </p:cNvSpPr>
          <p:nvPr>
            <p:ph type="body" sz="half" idx="4294967295"/>
          </p:nvPr>
        </p:nvSpPr>
        <p:spPr>
          <a:xfrm>
            <a:off x="457200" y="3733800"/>
            <a:ext cx="8229600" cy="1009650"/>
          </a:xfrm>
        </p:spPr>
        <p:txBody>
          <a:bodyPr>
            <a:noAutofit/>
          </a:bodyPr>
          <a:lstStyle/>
          <a:p>
            <a:pPr>
              <a:lnSpc>
                <a:spcPct val="90000"/>
              </a:lnSpc>
              <a:buFont typeface="Wingdings" pitchFamily="2" charset="2"/>
              <a:buNone/>
            </a:pPr>
            <a:r>
              <a:rPr lang="en-US" sz="2800" dirty="0">
                <a:latin typeface="Times New Roman" pitchFamily="18" charset="0"/>
              </a:rPr>
              <a:t>F value is highly significant, suggesting that the addition of FLR to the model significantly increases ESS and hence the R-square value</a:t>
            </a:r>
          </a:p>
          <a:p>
            <a:pPr>
              <a:lnSpc>
                <a:spcPct val="90000"/>
              </a:lnSpc>
              <a:buFont typeface="Wingdings" pitchFamily="2" charset="2"/>
              <a:buNone/>
            </a:pPr>
            <a:endParaRPr lang="en-US" sz="2800" dirty="0">
              <a:latin typeface="Times New Roman" pitchFamily="18"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EE 325 (Ajarn Kaewkwan Tangtipongkul)</a:t>
            </a:r>
            <a:endParaRPr lang="en-US"/>
          </a:p>
        </p:txBody>
      </p:sp>
      <p:pic>
        <p:nvPicPr>
          <p:cNvPr id="113667" name="Picture 3"/>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5576" y="1600200"/>
            <a:ext cx="15011400" cy="2705100"/>
          </a:xfrm>
          <a:noFill/>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EE 325 (Ajarn Kaewkwan Tangtipongkul)</a:t>
            </a:r>
            <a:endParaRPr lang="en-US"/>
          </a:p>
        </p:txBody>
      </p:sp>
      <p:pic>
        <p:nvPicPr>
          <p:cNvPr id="114691" name="Picture 3"/>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228600" y="1752600"/>
            <a:ext cx="15163800" cy="2732088"/>
          </a:xfrm>
          <a:noFill/>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EE 325 (Ajarn Kaewkwan Tangtipongkul)</a:t>
            </a:r>
            <a:endParaRPr lang="en-US"/>
          </a:p>
        </p:txBody>
      </p:sp>
      <p:graphicFrame>
        <p:nvGraphicFramePr>
          <p:cNvPr id="115715" name="Object 3"/>
          <p:cNvGraphicFramePr>
            <a:graphicFrameLocks noGrp="1" noChangeAspect="1"/>
          </p:cNvGraphicFramePr>
          <p:nvPr>
            <p:ph idx="4294967295"/>
            <p:extLst>
              <p:ext uri="{D42A27DB-BD31-4B8C-83A1-F6EECF244321}">
                <p14:modId xmlns:p14="http://schemas.microsoft.com/office/powerpoint/2010/main" val="3786857440"/>
              </p:ext>
            </p:extLst>
          </p:nvPr>
        </p:nvGraphicFramePr>
        <p:xfrm>
          <a:off x="304800" y="1143000"/>
          <a:ext cx="8534400" cy="2411413"/>
        </p:xfrm>
        <a:graphic>
          <a:graphicData uri="http://schemas.openxmlformats.org/presentationml/2006/ole">
            <mc:AlternateContent xmlns:mc="http://schemas.openxmlformats.org/markup-compatibility/2006">
              <mc:Choice xmlns:v="urn:schemas-microsoft-com:vml" Requires="v">
                <p:oleObj spid="_x0000_s115731" name="Equation" r:id="rId3" imgW="5663880" imgH="1600200" progId="Equation.DSMT4">
                  <p:embed/>
                </p:oleObj>
              </mc:Choice>
              <mc:Fallback>
                <p:oleObj name="Equation" r:id="rId3" imgW="5663880" imgH="1600200" progId="Equation.DSMT4">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1143000"/>
                        <a:ext cx="8534400" cy="2411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p:txBody>
          <a:bodyPr/>
          <a:lstStyle/>
          <a:p>
            <a:r>
              <a:rPr lang="en-US" dirty="0">
                <a:latin typeface="Times New Roman" pitchFamily="18" charset="0"/>
                <a:cs typeface="Times New Roman" pitchFamily="18" charset="0"/>
              </a:rPr>
              <a:t>Class practice </a:t>
            </a:r>
          </a:p>
        </p:txBody>
      </p:sp>
      <p:graphicFrame>
        <p:nvGraphicFramePr>
          <p:cNvPr id="174084" name="Object 4"/>
          <p:cNvGraphicFramePr>
            <a:graphicFrameLocks noGrp="1" noChangeAspect="1"/>
          </p:cNvGraphicFramePr>
          <p:nvPr>
            <p:ph idx="1"/>
          </p:nvPr>
        </p:nvGraphicFramePr>
        <p:xfrm>
          <a:off x="766763" y="1752600"/>
          <a:ext cx="7227887" cy="1435100"/>
        </p:xfrm>
        <a:graphic>
          <a:graphicData uri="http://schemas.openxmlformats.org/presentationml/2006/ole">
            <mc:AlternateContent xmlns:mc="http://schemas.openxmlformats.org/markup-compatibility/2006">
              <mc:Choice xmlns:v="urn:schemas-microsoft-com:vml" Requires="v">
                <p:oleObj spid="_x0000_s174102" name="Equation" r:id="rId3" imgW="3517560" imgH="698400" progId="Equation.DSMT4">
                  <p:embed/>
                </p:oleObj>
              </mc:Choice>
              <mc:Fallback>
                <p:oleObj name="Equation" r:id="rId3" imgW="3517560" imgH="698400" progId="Equation.DSMT4">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6763" y="1752600"/>
                        <a:ext cx="7227887" cy="143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 name="Footer Placeholder 3"/>
          <p:cNvSpPr>
            <a:spLocks noGrp="1"/>
          </p:cNvSpPr>
          <p:nvPr>
            <p:ph type="ftr" sz="quarter" idx="11"/>
          </p:nvPr>
        </p:nvSpPr>
        <p:spPr/>
        <p:txBody>
          <a:bodyPr/>
          <a:lstStyle/>
          <a:p>
            <a:r>
              <a:rPr lang="en-US" smtClean="0"/>
              <a:t>EE 325 (Ajarn Kaewkwan Tangtipongkul)</a:t>
            </a:r>
            <a:endParaRPr lang="en-US"/>
          </a:p>
        </p:txBody>
      </p:sp>
      <p:sp>
        <p:nvSpPr>
          <p:cNvPr id="174086" name="Rectangle 6"/>
          <p:cNvSpPr>
            <a:spLocks noChangeArrowheads="1"/>
          </p:cNvSpPr>
          <p:nvPr/>
        </p:nvSpPr>
        <p:spPr bwMode="auto">
          <a:xfrm>
            <a:off x="914400" y="3505200"/>
            <a:ext cx="7848600"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2900" indent="-342900">
              <a:buFontTx/>
              <a:buAutoNum type="arabicPeriod"/>
            </a:pPr>
            <a:r>
              <a:rPr lang="en-US" sz="2400" dirty="0">
                <a:latin typeface="Times New Roman" pitchFamily="18" charset="0"/>
              </a:rPr>
              <a:t> </a:t>
            </a:r>
            <a:r>
              <a:rPr lang="en-US" sz="2800" dirty="0">
                <a:latin typeface="Times New Roman" pitchFamily="18" charset="0"/>
              </a:rPr>
              <a:t>What is the marginal, or incremental, contribution of Experience and Experience squared, knowing that </a:t>
            </a:r>
            <a:r>
              <a:rPr lang="en-US" sz="2800" dirty="0" err="1">
                <a:latin typeface="Times New Roman" pitchFamily="18" charset="0"/>
              </a:rPr>
              <a:t>educ</a:t>
            </a:r>
            <a:r>
              <a:rPr lang="en-US" sz="2800" dirty="0">
                <a:latin typeface="Times New Roman" pitchFamily="18" charset="0"/>
              </a:rPr>
              <a:t> is already in the model and it is significantly related to log(wage)?</a:t>
            </a:r>
          </a:p>
          <a:p>
            <a:pPr marL="342900" indent="-342900"/>
            <a:r>
              <a:rPr lang="en-US" sz="2800" dirty="0">
                <a:latin typeface="Times New Roman" pitchFamily="18" charset="0"/>
              </a:rPr>
              <a:t>2. Is the incremental contribution of Experience statistically significant?</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smtClean="0"/>
              <a:t>EE 325 (Ajarn Kaewkwan Tangtipongkul)</a:t>
            </a:r>
            <a:endParaRPr lang="en-US"/>
          </a:p>
        </p:txBody>
      </p:sp>
      <p:pic>
        <p:nvPicPr>
          <p:cNvPr id="175109" name="Picture 5"/>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152400" y="1752600"/>
            <a:ext cx="13716000" cy="2495550"/>
          </a:xfrm>
          <a:noFill/>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smtClean="0"/>
              <a:t>EE 325 (Ajarn Kaewkwan Tangtipongkul)</a:t>
            </a:r>
            <a:endParaRPr lang="en-US"/>
          </a:p>
        </p:txBody>
      </p:sp>
      <p:pic>
        <p:nvPicPr>
          <p:cNvPr id="178181" name="Picture 5"/>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457200" y="1600200"/>
            <a:ext cx="13106400" cy="3117850"/>
          </a:xfrm>
          <a:noFill/>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2"/>
          <p:cNvSpPr>
            <a:spLocks noGrp="1"/>
          </p:cNvSpPr>
          <p:nvPr>
            <p:ph type="ftr" sz="quarter" idx="11"/>
          </p:nvPr>
        </p:nvSpPr>
        <p:spPr/>
        <p:txBody>
          <a:bodyPr/>
          <a:lstStyle/>
          <a:p>
            <a:r>
              <a:rPr lang="en-US" smtClean="0"/>
              <a:t>EE 325 (Ajarn Kaewkwan Tangtipongkul)</a:t>
            </a:r>
            <a:endParaRPr lang="en-US"/>
          </a:p>
        </p:txBody>
      </p:sp>
      <p:graphicFrame>
        <p:nvGraphicFramePr>
          <p:cNvPr id="180229" name="Object 5"/>
          <p:cNvGraphicFramePr>
            <a:graphicFrameLocks noGrp="1" noChangeAspect="1"/>
          </p:cNvGraphicFramePr>
          <p:nvPr>
            <p:ph idx="4294967295"/>
          </p:nvPr>
        </p:nvGraphicFramePr>
        <p:xfrm>
          <a:off x="304800" y="1676400"/>
          <a:ext cx="8839200" cy="2497138"/>
        </p:xfrm>
        <a:graphic>
          <a:graphicData uri="http://schemas.openxmlformats.org/presentationml/2006/ole">
            <mc:AlternateContent xmlns:mc="http://schemas.openxmlformats.org/markup-compatibility/2006">
              <mc:Choice xmlns:v="urn:schemas-microsoft-com:vml" Requires="v">
                <p:oleObj spid="_x0000_s180246" name="Equation" r:id="rId3" imgW="5663880" imgH="1600200" progId="Equation.DSMT4">
                  <p:embed/>
                </p:oleObj>
              </mc:Choice>
              <mc:Fallback>
                <p:oleObj name="Equation" r:id="rId3" imgW="5663880" imgH="1600200" progId="Equation.DSMT4">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1676400"/>
                        <a:ext cx="8839200" cy="2497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80230" name="Rectangle 6"/>
          <p:cNvSpPr>
            <a:spLocks noChangeArrowheads="1"/>
          </p:cNvSpPr>
          <p:nvPr/>
        </p:nvSpPr>
        <p:spPr bwMode="auto">
          <a:xfrm>
            <a:off x="838200" y="4495800"/>
            <a:ext cx="7772400" cy="1177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90000"/>
              </a:lnSpc>
              <a:spcBef>
                <a:spcPct val="20000"/>
              </a:spcBef>
              <a:buClr>
                <a:schemeClr val="bg2"/>
              </a:buClr>
              <a:buSzPct val="75000"/>
              <a:buFont typeface="Wingdings" pitchFamily="2" charset="2"/>
              <a:buNone/>
            </a:pPr>
            <a:r>
              <a:rPr lang="en-US" sz="2800" dirty="0">
                <a:latin typeface="Times New Roman" pitchFamily="18" charset="0"/>
              </a:rPr>
              <a:t>F value is highly significant, suggesting that the addition of Experience and Experience Squared to the model significantly increases ESS and hence the R-square value</a:t>
            </a:r>
          </a:p>
          <a:p>
            <a:pPr marL="342900" indent="-342900">
              <a:lnSpc>
                <a:spcPct val="90000"/>
              </a:lnSpc>
              <a:spcBef>
                <a:spcPct val="20000"/>
              </a:spcBef>
              <a:buClr>
                <a:schemeClr val="bg2"/>
              </a:buClr>
              <a:buSzPct val="75000"/>
              <a:buFont typeface="Wingdings" pitchFamily="2" charset="2"/>
              <a:buNone/>
            </a:pPr>
            <a:endParaRPr lang="en-US" sz="2800" dirty="0">
              <a:latin typeface="Times New Roman" pitchFamily="18"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smtClean="0"/>
              <a:t>EE 325 (Ajarn Kaewkwan Tangtipongkul)</a:t>
            </a:r>
            <a:endParaRPr lang="en-US"/>
          </a:p>
        </p:txBody>
      </p:sp>
      <p:sp>
        <p:nvSpPr>
          <p:cNvPr id="50180" name="Rectangle 4"/>
          <p:cNvSpPr>
            <a:spLocks noGrp="1" noChangeArrowheads="1"/>
          </p:cNvSpPr>
          <p:nvPr>
            <p:ph type="title"/>
          </p:nvPr>
        </p:nvSpPr>
        <p:spPr/>
        <p:txBody>
          <a:bodyPr>
            <a:normAutofit fontScale="90000"/>
          </a:bodyPr>
          <a:lstStyle/>
          <a:p>
            <a:pPr algn="ctr"/>
            <a:r>
              <a:rPr lang="en-US" sz="4000" dirty="0">
                <a:latin typeface="Times New Roman" pitchFamily="18" charset="0"/>
                <a:cs typeface="Times New Roman" pitchFamily="18" charset="0"/>
              </a:rPr>
              <a:t>Testing the Equality of Two Regression Coefficients</a:t>
            </a:r>
          </a:p>
        </p:txBody>
      </p:sp>
      <p:sp>
        <p:nvSpPr>
          <p:cNvPr id="2" name="Text Placeholder 1"/>
          <p:cNvSpPr>
            <a:spLocks noGrp="1"/>
          </p:cNvSpPr>
          <p:nvPr>
            <p:ph type="body" idx="1"/>
          </p:nvPr>
        </p:nvSpPr>
        <p:spPr/>
        <p:txBody>
          <a:bodyPr/>
          <a:lstStyle/>
          <a:p>
            <a:endParaRPr lang="th-TH"/>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sz="2800" dirty="0">
                <a:latin typeface="Times New Roman" pitchFamily="18" charset="0"/>
                <a:cs typeface="Times New Roman" pitchFamily="18" charset="0"/>
              </a:rPr>
              <a:t>Testing the Equality of Two Regression Coefficients</a:t>
            </a:r>
          </a:p>
        </p:txBody>
      </p:sp>
      <p:graphicFrame>
        <p:nvGraphicFramePr>
          <p:cNvPr id="21508" name="Object 4"/>
          <p:cNvGraphicFramePr>
            <a:graphicFrameLocks noGrp="1" noChangeAspect="1"/>
          </p:cNvGraphicFramePr>
          <p:nvPr>
            <p:ph sz="half" idx="1"/>
          </p:nvPr>
        </p:nvGraphicFramePr>
        <p:xfrm>
          <a:off x="857250" y="1600200"/>
          <a:ext cx="7046913" cy="746125"/>
        </p:xfrm>
        <a:graphic>
          <a:graphicData uri="http://schemas.openxmlformats.org/presentationml/2006/ole">
            <mc:AlternateContent xmlns:mc="http://schemas.openxmlformats.org/markup-compatibility/2006">
              <mc:Choice xmlns:v="urn:schemas-microsoft-com:vml" Requires="v">
                <p:oleObj spid="_x0000_s21560" name="Equation" r:id="rId3" imgW="2158920" imgH="228600" progId="Equation.DSMT4">
                  <p:embed/>
                </p:oleObj>
              </mc:Choice>
              <mc:Fallback>
                <p:oleObj name="Equation" r:id="rId3" imgW="2158920" imgH="228600" progId="Equation.DSMT4">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7250" y="1600200"/>
                        <a:ext cx="7046913" cy="74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1510" name="Object 6"/>
          <p:cNvGraphicFramePr>
            <a:graphicFrameLocks noGrp="1" noChangeAspect="1"/>
          </p:cNvGraphicFramePr>
          <p:nvPr>
            <p:ph sz="quarter" idx="2"/>
          </p:nvPr>
        </p:nvGraphicFramePr>
        <p:xfrm>
          <a:off x="1960563" y="2830513"/>
          <a:ext cx="4576762" cy="1233487"/>
        </p:xfrm>
        <a:graphic>
          <a:graphicData uri="http://schemas.openxmlformats.org/presentationml/2006/ole">
            <mc:AlternateContent xmlns:mc="http://schemas.openxmlformats.org/markup-compatibility/2006">
              <mc:Choice xmlns:v="urn:schemas-microsoft-com:vml" Requires="v">
                <p:oleObj spid="_x0000_s21561" name="Equation" r:id="rId5" imgW="1790640" imgH="482400" progId="Equation.DSMT4">
                  <p:embed/>
                </p:oleObj>
              </mc:Choice>
              <mc:Fallback>
                <p:oleObj name="Equation" r:id="rId5" imgW="1790640" imgH="482400" progId="Equation.DSMT4">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60563" y="2830513"/>
                        <a:ext cx="4576762" cy="1233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1512" name="Object 8"/>
          <p:cNvGraphicFramePr>
            <a:graphicFrameLocks noGrp="1" noChangeAspect="1"/>
          </p:cNvGraphicFramePr>
          <p:nvPr>
            <p:ph sz="quarter" idx="3"/>
          </p:nvPr>
        </p:nvGraphicFramePr>
        <p:xfrm>
          <a:off x="2413000" y="4333875"/>
          <a:ext cx="3592513" cy="1166813"/>
        </p:xfrm>
        <a:graphic>
          <a:graphicData uri="http://schemas.openxmlformats.org/presentationml/2006/ole">
            <mc:AlternateContent xmlns:mc="http://schemas.openxmlformats.org/markup-compatibility/2006">
              <mc:Choice xmlns:v="urn:schemas-microsoft-com:vml" Requires="v">
                <p:oleObj spid="_x0000_s21562" name="Equation" r:id="rId7" imgW="1485720" imgH="482400" progId="Equation.DSMT4">
                  <p:embed/>
                </p:oleObj>
              </mc:Choice>
              <mc:Fallback>
                <p:oleObj name="Equation" r:id="rId7" imgW="1485720" imgH="482400" progId="Equation.DSMT4">
                  <p:embed/>
                  <p:pic>
                    <p:nvPicPr>
                      <p:cNvPr id="0" name="Object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13000" y="4333875"/>
                        <a:ext cx="3592513" cy="1166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 name="Footer Placeholder 5"/>
          <p:cNvSpPr>
            <a:spLocks noGrp="1"/>
          </p:cNvSpPr>
          <p:nvPr>
            <p:ph type="ftr" sz="quarter" idx="10"/>
          </p:nvPr>
        </p:nvSpPr>
        <p:spPr/>
        <p:txBody>
          <a:bodyPr/>
          <a:lstStyle/>
          <a:p>
            <a:r>
              <a:rPr lang="en-US" smtClean="0"/>
              <a:t>EE 325 (Ajarn Kaewkwan Tangtipongkul)</a:t>
            </a:r>
            <a:endParaRPr lang="en-US"/>
          </a:p>
        </p:txBody>
      </p:sp>
      <p:sp>
        <p:nvSpPr>
          <p:cNvPr id="21514" name="Text Box 10"/>
          <p:cNvSpPr txBox="1">
            <a:spLocks noChangeArrowheads="1"/>
          </p:cNvSpPr>
          <p:nvPr/>
        </p:nvSpPr>
        <p:spPr bwMode="auto">
          <a:xfrm>
            <a:off x="914400" y="5867400"/>
            <a:ext cx="7696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a:latin typeface="Times New Roman" pitchFamily="18" charset="0"/>
              </a:rPr>
              <a:t>Degree of freedom = n-k</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1"/>
          <p:cNvSpPr>
            <a:spLocks noGrp="1"/>
          </p:cNvSpPr>
          <p:nvPr>
            <p:ph type="ftr" sz="quarter" idx="11"/>
          </p:nvPr>
        </p:nvSpPr>
        <p:spPr/>
        <p:txBody>
          <a:bodyPr/>
          <a:lstStyle/>
          <a:p>
            <a:r>
              <a:rPr lang="en-US" smtClean="0"/>
              <a:t>EE 325 (Ajarn Kaewkwan Tangtipongkul)</a:t>
            </a:r>
            <a:endParaRPr lang="en-US"/>
          </a:p>
        </p:txBody>
      </p:sp>
      <p:graphicFrame>
        <p:nvGraphicFramePr>
          <p:cNvPr id="39940" name="Object 4"/>
          <p:cNvGraphicFramePr>
            <a:graphicFrameLocks noChangeAspect="1"/>
          </p:cNvGraphicFramePr>
          <p:nvPr/>
        </p:nvGraphicFramePr>
        <p:xfrm>
          <a:off x="990600" y="1828800"/>
          <a:ext cx="7620000" cy="792163"/>
        </p:xfrm>
        <a:graphic>
          <a:graphicData uri="http://schemas.openxmlformats.org/presentationml/2006/ole">
            <mc:AlternateContent xmlns:mc="http://schemas.openxmlformats.org/markup-compatibility/2006">
              <mc:Choice xmlns:v="urn:schemas-microsoft-com:vml" Requires="v">
                <p:oleObj spid="_x0000_s39972" name="Equation" r:id="rId3" imgW="2933640" imgH="304560" progId="Equation.DSMT4">
                  <p:embed/>
                </p:oleObj>
              </mc:Choice>
              <mc:Fallback>
                <p:oleObj name="Equation" r:id="rId3" imgW="2933640" imgH="304560" progId="Equation.DSMT4">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600" y="1828800"/>
                        <a:ext cx="7620000"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9941" name="Object 5"/>
          <p:cNvGraphicFramePr>
            <a:graphicFrameLocks noChangeAspect="1"/>
          </p:cNvGraphicFramePr>
          <p:nvPr/>
        </p:nvGraphicFramePr>
        <p:xfrm>
          <a:off x="1600200" y="3200400"/>
          <a:ext cx="6553200" cy="1495425"/>
        </p:xfrm>
        <a:graphic>
          <a:graphicData uri="http://schemas.openxmlformats.org/presentationml/2006/ole">
            <mc:AlternateContent xmlns:mc="http://schemas.openxmlformats.org/markup-compatibility/2006">
              <mc:Choice xmlns:v="urn:schemas-microsoft-com:vml" Requires="v">
                <p:oleObj spid="_x0000_s39973" name="Equation" r:id="rId5" imgW="2336760" imgH="533160" progId="Equation.DSMT4">
                  <p:embed/>
                </p:oleObj>
              </mc:Choice>
              <mc:Fallback>
                <p:oleObj name="Equation" r:id="rId5" imgW="2336760" imgH="533160" progId="Equation.DSMT4">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00200" y="3200400"/>
                        <a:ext cx="6553200" cy="1495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guj75779_tb0704"/>
          <p:cNvPicPr>
            <a:picLocks noGrp="1" noChangeAspect="1" noChangeArrowheads="1"/>
          </p:cNvPicPr>
          <p:nvPr>
            <p:ph/>
          </p:nvPr>
        </p:nvPicPr>
        <p:blipFill>
          <a:blip r:embed="rId2">
            <a:extLst>
              <a:ext uri="{28A0092B-C50C-407E-A947-70E740481C1C}">
                <a14:useLocalDpi xmlns:a14="http://schemas.microsoft.com/office/drawing/2010/main" val="0"/>
              </a:ext>
            </a:extLst>
          </a:blip>
          <a:stretch>
            <a:fillRect/>
          </a:stretch>
        </p:blipFill>
        <p:spPr>
          <a:xfrm>
            <a:off x="1676400" y="1981200"/>
            <a:ext cx="5588000" cy="3606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 name="Footer Placeholder 2"/>
          <p:cNvSpPr>
            <a:spLocks noGrp="1"/>
          </p:cNvSpPr>
          <p:nvPr>
            <p:ph type="ftr" sz="quarter" idx="10"/>
          </p:nvPr>
        </p:nvSpPr>
        <p:spPr/>
        <p:txBody>
          <a:bodyPr/>
          <a:lstStyle/>
          <a:p>
            <a:r>
              <a:rPr lang="en-US" smtClean="0"/>
              <a:t>EE 325 (Ajarn Kaewkwan Tangtipongkul)</a:t>
            </a:r>
            <a:endParaRPr lang="en-US"/>
          </a:p>
        </p:txBody>
      </p:sp>
      <p:sp>
        <p:nvSpPr>
          <p:cNvPr id="67587" name="Rectangle 3"/>
          <p:cNvSpPr>
            <a:spLocks noGrp="1" noChangeArrowheads="1"/>
          </p:cNvSpPr>
          <p:nvPr>
            <p:ph type="title" idx="4294967295"/>
          </p:nvPr>
        </p:nvSpPr>
        <p:spPr>
          <a:xfrm>
            <a:off x="0" y="381000"/>
            <a:ext cx="7772400" cy="1143000"/>
          </a:xfrm>
        </p:spPr>
        <p:txBody>
          <a:bodyPr/>
          <a:lstStyle/>
          <a:p>
            <a:r>
              <a:rPr lang="en-US"/>
              <a:t>Example </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6" name="Picture 2"/>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381000" y="1905000"/>
            <a:ext cx="14935200" cy="2882900"/>
          </a:xfrm>
          <a:noFill/>
          <a:ln/>
        </p:spPr>
      </p:pic>
      <p:graphicFrame>
        <p:nvGraphicFramePr>
          <p:cNvPr id="144387" name="Object 3"/>
          <p:cNvGraphicFramePr>
            <a:graphicFrameLocks noGrp="1" noChangeAspect="1"/>
          </p:cNvGraphicFramePr>
          <p:nvPr>
            <p:ph sz="half" idx="2"/>
          </p:nvPr>
        </p:nvGraphicFramePr>
        <p:xfrm>
          <a:off x="1371600" y="609600"/>
          <a:ext cx="6070600" cy="849313"/>
        </p:xfrm>
        <a:graphic>
          <a:graphicData uri="http://schemas.openxmlformats.org/presentationml/2006/ole">
            <mc:AlternateContent xmlns:mc="http://schemas.openxmlformats.org/markup-compatibility/2006">
              <mc:Choice xmlns:v="urn:schemas-microsoft-com:vml" Requires="v">
                <p:oleObj spid="_x0000_s144403" name="Equation" r:id="rId4" imgW="1815840" imgH="253800" progId="Equation.DSMT4">
                  <p:embed/>
                </p:oleObj>
              </mc:Choice>
              <mc:Fallback>
                <p:oleObj name="Equation" r:id="rId4" imgW="1815840" imgH="253800" progId="Equation.DSMT4">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71600" y="609600"/>
                        <a:ext cx="6070600" cy="849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 name="Footer Placeholder 4"/>
          <p:cNvSpPr>
            <a:spLocks noGrp="1"/>
          </p:cNvSpPr>
          <p:nvPr>
            <p:ph type="ftr" sz="quarter" idx="11"/>
          </p:nvPr>
        </p:nvSpPr>
        <p:spPr/>
        <p:txBody>
          <a:bodyPr/>
          <a:lstStyle/>
          <a:p>
            <a:r>
              <a:rPr lang="en-US" smtClean="0"/>
              <a:t>EE 325 (Ajarn Kaewkwan Tangtipongkul)</a:t>
            </a:r>
            <a:endParaRPr lang="en-US"/>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1"/>
          <p:cNvSpPr>
            <a:spLocks noGrp="1"/>
          </p:cNvSpPr>
          <p:nvPr>
            <p:ph type="ftr" sz="quarter" idx="11"/>
          </p:nvPr>
        </p:nvSpPr>
        <p:spPr/>
        <p:txBody>
          <a:bodyPr/>
          <a:lstStyle/>
          <a:p>
            <a:r>
              <a:rPr lang="en-US" smtClean="0"/>
              <a:t>EE 325 (Ajarn Kaewkwan Tangtipongkul)</a:t>
            </a:r>
            <a:endParaRPr lang="en-US"/>
          </a:p>
        </p:txBody>
      </p:sp>
      <p:graphicFrame>
        <p:nvGraphicFramePr>
          <p:cNvPr id="68610" name="Object 2"/>
          <p:cNvGraphicFramePr>
            <a:graphicFrameLocks noChangeAspect="1"/>
          </p:cNvGraphicFramePr>
          <p:nvPr/>
        </p:nvGraphicFramePr>
        <p:xfrm>
          <a:off x="685800" y="1524000"/>
          <a:ext cx="8153400" cy="2717800"/>
        </p:xfrm>
        <a:graphic>
          <a:graphicData uri="http://schemas.openxmlformats.org/presentationml/2006/ole">
            <mc:AlternateContent xmlns:mc="http://schemas.openxmlformats.org/markup-compatibility/2006">
              <mc:Choice xmlns:v="urn:schemas-microsoft-com:vml" Requires="v">
                <p:oleObj spid="_x0000_s68626" name="Equation" r:id="rId3" imgW="3200400" imgH="1066680" progId="Equation.DSMT4">
                  <p:embed/>
                </p:oleObj>
              </mc:Choice>
              <mc:Fallback>
                <p:oleObj name="Equation" r:id="rId3" imgW="3200400" imgH="1066680" progId="Equation.DSMT4">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1524000"/>
                        <a:ext cx="8153400" cy="271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1"/>
          <p:cNvSpPr>
            <a:spLocks noGrp="1"/>
          </p:cNvSpPr>
          <p:nvPr>
            <p:ph type="ftr" sz="quarter" idx="11"/>
          </p:nvPr>
        </p:nvSpPr>
        <p:spPr/>
        <p:txBody>
          <a:bodyPr/>
          <a:lstStyle/>
          <a:p>
            <a:r>
              <a:rPr lang="en-US" smtClean="0"/>
              <a:t>EE 325 (Ajarn Kaewkwan Tangtipongkul)</a:t>
            </a:r>
            <a:endParaRPr lang="en-US"/>
          </a:p>
        </p:txBody>
      </p:sp>
      <p:graphicFrame>
        <p:nvGraphicFramePr>
          <p:cNvPr id="69634" name="Object 2"/>
          <p:cNvGraphicFramePr>
            <a:graphicFrameLocks noChangeAspect="1"/>
          </p:cNvGraphicFramePr>
          <p:nvPr/>
        </p:nvGraphicFramePr>
        <p:xfrm>
          <a:off x="3429000" y="457200"/>
          <a:ext cx="2286000" cy="1371600"/>
        </p:xfrm>
        <a:graphic>
          <a:graphicData uri="http://schemas.openxmlformats.org/presentationml/2006/ole">
            <mc:AlternateContent xmlns:mc="http://schemas.openxmlformats.org/markup-compatibility/2006">
              <mc:Choice xmlns:v="urn:schemas-microsoft-com:vml" Requires="v">
                <p:oleObj spid="_x0000_s69687" name="Equation" r:id="rId3" imgW="761760" imgH="457200" progId="Equation.DSMT4">
                  <p:embed/>
                </p:oleObj>
              </mc:Choice>
              <mc:Fallback>
                <p:oleObj name="Equation" r:id="rId3" imgW="761760" imgH="457200" progId="Equation.DSMT4">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9000" y="457200"/>
                        <a:ext cx="22860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69635" name="Object 3"/>
          <p:cNvGraphicFramePr>
            <a:graphicFrameLocks noChangeAspect="1"/>
          </p:cNvGraphicFramePr>
          <p:nvPr/>
        </p:nvGraphicFramePr>
        <p:xfrm>
          <a:off x="228600" y="1676400"/>
          <a:ext cx="8534400" cy="2181225"/>
        </p:xfrm>
        <a:graphic>
          <a:graphicData uri="http://schemas.openxmlformats.org/presentationml/2006/ole">
            <mc:AlternateContent xmlns:mc="http://schemas.openxmlformats.org/markup-compatibility/2006">
              <mc:Choice xmlns:v="urn:schemas-microsoft-com:vml" Requires="v">
                <p:oleObj spid="_x0000_s69688" name="Equation" r:id="rId5" imgW="3974760" imgH="1015920" progId="Equation.DSMT4">
                  <p:embed/>
                </p:oleObj>
              </mc:Choice>
              <mc:Fallback>
                <p:oleObj name="Equation" r:id="rId5" imgW="3974760" imgH="1015920" progId="Equation.DSMT4">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8600" y="1676400"/>
                        <a:ext cx="8534400" cy="2181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9636" name="Text Box 4"/>
          <p:cNvSpPr txBox="1">
            <a:spLocks noChangeArrowheads="1"/>
          </p:cNvSpPr>
          <p:nvPr/>
        </p:nvSpPr>
        <p:spPr bwMode="auto">
          <a:xfrm>
            <a:off x="609600" y="3962400"/>
            <a:ext cx="8534400" cy="1160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a:latin typeface="Times New Roman" pitchFamily="18" charset="0"/>
              </a:rPr>
              <a:t>Degree of freedom = n-k=10-4=6   Check critical value </a:t>
            </a:r>
          </a:p>
          <a:p>
            <a:pPr>
              <a:spcBef>
                <a:spcPct val="50000"/>
              </a:spcBef>
            </a:pPr>
            <a:r>
              <a:rPr lang="en-US" sz="2800">
                <a:latin typeface="Times New Roman" pitchFamily="18" charset="0"/>
              </a:rPr>
              <a:t>Reject the null hypothesis </a:t>
            </a:r>
          </a:p>
        </p:txBody>
      </p:sp>
      <p:sp>
        <p:nvSpPr>
          <p:cNvPr id="69640" name="Rectangle 8"/>
          <p:cNvSpPr>
            <a:spLocks noChangeArrowheads="1"/>
          </p:cNvSpPr>
          <p:nvPr/>
        </p:nvSpPr>
        <p:spPr bwMode="auto">
          <a:xfrm>
            <a:off x="609600" y="5257800"/>
            <a:ext cx="7772400" cy="2189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SzPct val="75000"/>
              <a:buFont typeface="Wingdings" pitchFamily="2" charset="2"/>
              <a:buNone/>
            </a:pPr>
            <a:r>
              <a:rPr lang="en-US" sz="2800">
                <a:latin typeface="Times New Roman" pitchFamily="18" charset="0"/>
              </a:rPr>
              <a:t>There is not enough evidence to say that </a:t>
            </a:r>
          </a:p>
        </p:txBody>
      </p:sp>
      <p:graphicFrame>
        <p:nvGraphicFramePr>
          <p:cNvPr id="69641" name="Object 9"/>
          <p:cNvGraphicFramePr>
            <a:graphicFrameLocks noChangeAspect="1"/>
          </p:cNvGraphicFramePr>
          <p:nvPr/>
        </p:nvGraphicFramePr>
        <p:xfrm>
          <a:off x="6553200" y="5257800"/>
          <a:ext cx="1138238" cy="958850"/>
        </p:xfrm>
        <a:graphic>
          <a:graphicData uri="http://schemas.openxmlformats.org/presentationml/2006/ole">
            <mc:AlternateContent xmlns:mc="http://schemas.openxmlformats.org/markup-compatibility/2006">
              <mc:Choice xmlns:v="urn:schemas-microsoft-com:vml" Requires="v">
                <p:oleObj spid="_x0000_s69689" name="Equation" r:id="rId7" imgW="482400" imgH="406080" progId="Equation.DSMT4">
                  <p:embed/>
                </p:oleObj>
              </mc:Choice>
              <mc:Fallback>
                <p:oleObj name="Equation" r:id="rId7" imgW="482400" imgH="406080" progId="Equation.DSMT4">
                  <p:embed/>
                  <p:pic>
                    <p:nvPicPr>
                      <p:cNvPr id="0" name="Object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53200" y="5257800"/>
                        <a:ext cx="1138238" cy="958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smtClean="0"/>
              <a:t>EE 325 (Ajarn Kaewkwan Tangtipongkul)</a:t>
            </a:r>
            <a:endParaRPr lang="en-US"/>
          </a:p>
        </p:txBody>
      </p:sp>
      <p:sp>
        <p:nvSpPr>
          <p:cNvPr id="52228" name="Rectangle 4"/>
          <p:cNvSpPr>
            <a:spLocks noGrp="1" noChangeArrowheads="1"/>
          </p:cNvSpPr>
          <p:nvPr>
            <p:ph type="title"/>
          </p:nvPr>
        </p:nvSpPr>
        <p:spPr/>
        <p:txBody>
          <a:bodyPr>
            <a:normAutofit fontScale="90000"/>
          </a:bodyPr>
          <a:lstStyle/>
          <a:p>
            <a:pPr algn="ctr"/>
            <a:r>
              <a:rPr lang="en-US" sz="3200" dirty="0">
                <a:latin typeface="Times New Roman" pitchFamily="18" charset="0"/>
                <a:cs typeface="Times New Roman" pitchFamily="18" charset="0"/>
              </a:rPr>
              <a:t>Restricted Least Squares: Testing Linear Equality Restrictions</a:t>
            </a:r>
          </a:p>
        </p:txBody>
      </p:sp>
      <p:sp>
        <p:nvSpPr>
          <p:cNvPr id="2" name="Text Placeholder 1"/>
          <p:cNvSpPr>
            <a:spLocks noGrp="1"/>
          </p:cNvSpPr>
          <p:nvPr>
            <p:ph type="body" idx="1"/>
          </p:nvPr>
        </p:nvSpPr>
        <p:spPr/>
        <p:txBody>
          <a:bodyPr/>
          <a:lstStyle/>
          <a:p>
            <a:endParaRPr lang="th-TH"/>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normAutofit fontScale="90000"/>
          </a:bodyPr>
          <a:lstStyle/>
          <a:p>
            <a:r>
              <a:rPr lang="en-US" sz="3200" dirty="0">
                <a:latin typeface="Times New Roman" pitchFamily="18" charset="0"/>
                <a:cs typeface="Times New Roman" pitchFamily="18" charset="0"/>
              </a:rPr>
              <a:t>Example </a:t>
            </a:r>
            <a:br>
              <a:rPr lang="en-US" sz="3200" dirty="0">
                <a:latin typeface="Times New Roman" pitchFamily="18" charset="0"/>
                <a:cs typeface="Times New Roman" pitchFamily="18" charset="0"/>
              </a:rPr>
            </a:br>
            <a:r>
              <a:rPr lang="en-US" sz="3200" dirty="0">
                <a:latin typeface="Times New Roman" pitchFamily="18" charset="0"/>
                <a:cs typeface="Times New Roman" pitchFamily="18" charset="0"/>
              </a:rPr>
              <a:t>Cobb- Douglas production function</a:t>
            </a:r>
          </a:p>
        </p:txBody>
      </p:sp>
      <p:sp>
        <p:nvSpPr>
          <p:cNvPr id="7" name="Footer Placeholder 1"/>
          <p:cNvSpPr>
            <a:spLocks noGrp="1"/>
          </p:cNvSpPr>
          <p:nvPr>
            <p:ph type="ftr" sz="quarter" idx="11"/>
          </p:nvPr>
        </p:nvSpPr>
        <p:spPr/>
        <p:txBody>
          <a:bodyPr/>
          <a:lstStyle/>
          <a:p>
            <a:r>
              <a:rPr lang="en-US" smtClean="0"/>
              <a:t>EE 325 (Ajarn Kaewkwan Tangtipongkul)</a:t>
            </a:r>
            <a:endParaRPr lang="en-US"/>
          </a:p>
        </p:txBody>
      </p:sp>
      <p:graphicFrame>
        <p:nvGraphicFramePr>
          <p:cNvPr id="70659" name="Object 3"/>
          <p:cNvGraphicFramePr>
            <a:graphicFrameLocks noChangeAspect="1"/>
          </p:cNvGraphicFramePr>
          <p:nvPr/>
        </p:nvGraphicFramePr>
        <p:xfrm>
          <a:off x="1922463" y="1676400"/>
          <a:ext cx="5984875" cy="1995488"/>
        </p:xfrm>
        <a:graphic>
          <a:graphicData uri="http://schemas.openxmlformats.org/presentationml/2006/ole">
            <mc:AlternateContent xmlns:mc="http://schemas.openxmlformats.org/markup-compatibility/2006">
              <mc:Choice xmlns:v="urn:schemas-microsoft-com:vml" Requires="v">
                <p:oleObj spid="_x0000_s70693" name="Equation" r:id="rId3" imgW="2171520" imgH="723600" progId="Equation.DSMT4">
                  <p:embed/>
                </p:oleObj>
              </mc:Choice>
              <mc:Fallback>
                <p:oleObj name="Equation" r:id="rId3" imgW="2171520" imgH="723600" progId="Equation.DSMT4">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22463" y="1676400"/>
                        <a:ext cx="5984875" cy="1995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0660" name="Text Box 4"/>
          <p:cNvSpPr txBox="1">
            <a:spLocks noChangeArrowheads="1"/>
          </p:cNvSpPr>
          <p:nvPr/>
        </p:nvSpPr>
        <p:spPr bwMode="auto">
          <a:xfrm>
            <a:off x="838200" y="3048000"/>
            <a:ext cx="1066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a:latin typeface="Times New Roman" pitchFamily="18" charset="0"/>
                <a:cs typeface="Angsana New" pitchFamily="18" charset="-34"/>
              </a:rPr>
              <a:t>where</a:t>
            </a:r>
          </a:p>
        </p:txBody>
      </p:sp>
      <p:graphicFrame>
        <p:nvGraphicFramePr>
          <p:cNvPr id="70661" name="Object 5"/>
          <p:cNvGraphicFramePr>
            <a:graphicFrameLocks noChangeAspect="1"/>
          </p:cNvGraphicFramePr>
          <p:nvPr/>
        </p:nvGraphicFramePr>
        <p:xfrm>
          <a:off x="3429000" y="4876800"/>
          <a:ext cx="2057400" cy="685800"/>
        </p:xfrm>
        <a:graphic>
          <a:graphicData uri="http://schemas.openxmlformats.org/presentationml/2006/ole">
            <mc:AlternateContent xmlns:mc="http://schemas.openxmlformats.org/markup-compatibility/2006">
              <mc:Choice xmlns:v="urn:schemas-microsoft-com:vml" Requires="v">
                <p:oleObj spid="_x0000_s70694" name="Equation" r:id="rId5" imgW="685800" imgH="228600" progId="Equation.DSMT4">
                  <p:embed/>
                </p:oleObj>
              </mc:Choice>
              <mc:Fallback>
                <p:oleObj name="Equation" r:id="rId5" imgW="685800" imgH="228600" progId="Equation.DSMT4">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29000" y="4876800"/>
                        <a:ext cx="20574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0662" name="Text Box 6"/>
          <p:cNvSpPr txBox="1">
            <a:spLocks noChangeArrowheads="1"/>
          </p:cNvSpPr>
          <p:nvPr/>
        </p:nvSpPr>
        <p:spPr bwMode="auto">
          <a:xfrm>
            <a:off x="1143000" y="4114800"/>
            <a:ext cx="57912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dirty="0">
                <a:latin typeface="Times New Roman" pitchFamily="18" charset="0"/>
              </a:rPr>
              <a:t>Is this restriction valid? </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r>
              <a:rPr lang="en-US" dirty="0">
                <a:latin typeface="Times New Roman" pitchFamily="18" charset="0"/>
                <a:cs typeface="Times New Roman" pitchFamily="18" charset="0"/>
              </a:rPr>
              <a:t>The </a:t>
            </a:r>
            <a:r>
              <a:rPr lang="en-US" dirty="0" smtClean="0">
                <a:latin typeface="Times New Roman" pitchFamily="18" charset="0"/>
                <a:cs typeface="Times New Roman" pitchFamily="18" charset="0"/>
              </a:rPr>
              <a:t>t-test approach</a:t>
            </a:r>
            <a:endParaRPr lang="en-US" dirty="0">
              <a:latin typeface="Times New Roman" pitchFamily="18" charset="0"/>
              <a:cs typeface="Times New Roman" pitchFamily="18" charset="0"/>
            </a:endParaRPr>
          </a:p>
        </p:txBody>
      </p:sp>
      <p:graphicFrame>
        <p:nvGraphicFramePr>
          <p:cNvPr id="71683" name="Object 3"/>
          <p:cNvGraphicFramePr>
            <a:graphicFrameLocks noGrp="1" noChangeAspect="1"/>
          </p:cNvGraphicFramePr>
          <p:nvPr>
            <p:ph idx="1"/>
          </p:nvPr>
        </p:nvGraphicFramePr>
        <p:xfrm>
          <a:off x="1639888" y="2111375"/>
          <a:ext cx="4600575" cy="2000250"/>
        </p:xfrm>
        <a:graphic>
          <a:graphicData uri="http://schemas.openxmlformats.org/presentationml/2006/ole">
            <mc:AlternateContent xmlns:mc="http://schemas.openxmlformats.org/markup-compatibility/2006">
              <mc:Choice xmlns:v="urn:schemas-microsoft-com:vml" Requires="v">
                <p:oleObj spid="_x0000_s71699" name="Equation" r:id="rId3" imgW="2336760" imgH="1015920" progId="Equation.DSMT4">
                  <p:embed/>
                </p:oleObj>
              </mc:Choice>
              <mc:Fallback>
                <p:oleObj name="Equation" r:id="rId3" imgW="2336760" imgH="1015920" progId="Equation.DSMT4">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9888" y="2111375"/>
                        <a:ext cx="4600575" cy="200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 name="Footer Placeholder 3"/>
          <p:cNvSpPr>
            <a:spLocks noGrp="1"/>
          </p:cNvSpPr>
          <p:nvPr>
            <p:ph type="ftr" sz="quarter" idx="11"/>
          </p:nvPr>
        </p:nvSpPr>
        <p:spPr/>
        <p:txBody>
          <a:bodyPr/>
          <a:lstStyle/>
          <a:p>
            <a:r>
              <a:rPr lang="en-US" smtClean="0"/>
              <a:t>EE 325 (Ajarn Kaewkwan Tangtipongkul)</a:t>
            </a:r>
            <a:endParaRPr lang="en-US"/>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normAutofit fontScale="90000"/>
          </a:bodyPr>
          <a:lstStyle/>
          <a:p>
            <a:r>
              <a:rPr lang="en-US" sz="3200" dirty="0">
                <a:latin typeface="Times New Roman" pitchFamily="18" charset="0"/>
                <a:cs typeface="Times New Roman" pitchFamily="18" charset="0"/>
              </a:rPr>
              <a:t>The F-Test Approach: Restricted Least Squares</a:t>
            </a:r>
          </a:p>
        </p:txBody>
      </p:sp>
      <p:graphicFrame>
        <p:nvGraphicFramePr>
          <p:cNvPr id="72707" name="Object 3"/>
          <p:cNvGraphicFramePr>
            <a:graphicFrameLocks noGrp="1" noChangeAspect="1"/>
          </p:cNvGraphicFramePr>
          <p:nvPr>
            <p:ph idx="1"/>
          </p:nvPr>
        </p:nvGraphicFramePr>
        <p:xfrm>
          <a:off x="584200" y="1524000"/>
          <a:ext cx="1698625" cy="4648200"/>
        </p:xfrm>
        <a:graphic>
          <a:graphicData uri="http://schemas.openxmlformats.org/presentationml/2006/ole">
            <mc:AlternateContent xmlns:mc="http://schemas.openxmlformats.org/markup-compatibility/2006">
              <mc:Choice xmlns:v="urn:schemas-microsoft-com:vml" Requires="v">
                <p:oleObj spid="_x0000_s72726" name="Equation" r:id="rId3" imgW="431640" imgH="1180800" progId="Equation.DSMT4">
                  <p:embed/>
                </p:oleObj>
              </mc:Choice>
              <mc:Fallback>
                <p:oleObj name="Equation" r:id="rId3" imgW="431640" imgH="1180800" progId="Equation.DSMT4">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4200" y="1524000"/>
                        <a:ext cx="1698625" cy="4648200"/>
                      </a:xfrm>
                      <a:prstGeom prst="rect">
                        <a:avLst/>
                      </a:prstGeom>
                    </p:spPr>
                  </p:pic>
                </p:oleObj>
              </mc:Fallback>
            </mc:AlternateContent>
          </a:graphicData>
        </a:graphic>
      </p:graphicFrame>
      <p:sp>
        <p:nvSpPr>
          <p:cNvPr id="7" name="Footer Placeholder 3"/>
          <p:cNvSpPr>
            <a:spLocks noGrp="1"/>
          </p:cNvSpPr>
          <p:nvPr>
            <p:ph type="ftr" sz="quarter" idx="11"/>
          </p:nvPr>
        </p:nvSpPr>
        <p:spPr/>
        <p:txBody>
          <a:bodyPr/>
          <a:lstStyle/>
          <a:p>
            <a:r>
              <a:rPr lang="en-US" smtClean="0"/>
              <a:t>EE 325 (Ajarn Kaewkwan Tangtipongkul)</a:t>
            </a:r>
            <a:endParaRPr lang="en-US"/>
          </a:p>
        </p:txBody>
      </p:sp>
      <p:sp>
        <p:nvSpPr>
          <p:cNvPr id="72708" name="Text Box 4"/>
          <p:cNvSpPr txBox="1">
            <a:spLocks noChangeArrowheads="1"/>
          </p:cNvSpPr>
          <p:nvPr/>
        </p:nvSpPr>
        <p:spPr bwMode="auto">
          <a:xfrm>
            <a:off x="2133600" y="1676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a:latin typeface="Times New Roman" pitchFamily="18" charset="0"/>
                <a:cs typeface="Angsana New" pitchFamily="18" charset="-34"/>
              </a:rPr>
              <a:t>RSS of the unrestricted regression</a:t>
            </a:r>
          </a:p>
        </p:txBody>
      </p:sp>
      <p:sp>
        <p:nvSpPr>
          <p:cNvPr id="72709" name="Text Box 5"/>
          <p:cNvSpPr txBox="1">
            <a:spLocks noChangeArrowheads="1"/>
          </p:cNvSpPr>
          <p:nvPr/>
        </p:nvSpPr>
        <p:spPr bwMode="auto">
          <a:xfrm>
            <a:off x="2133600" y="25908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a:latin typeface="Times New Roman" pitchFamily="18" charset="0"/>
                <a:cs typeface="Angsana New" pitchFamily="18" charset="-34"/>
              </a:rPr>
              <a:t>RSS of the restricted regression </a:t>
            </a:r>
          </a:p>
        </p:txBody>
      </p:sp>
      <p:sp>
        <p:nvSpPr>
          <p:cNvPr id="72710" name="Text Box 6"/>
          <p:cNvSpPr txBox="1">
            <a:spLocks noChangeArrowheads="1"/>
          </p:cNvSpPr>
          <p:nvPr/>
        </p:nvSpPr>
        <p:spPr bwMode="auto">
          <a:xfrm>
            <a:off x="1981200" y="3810000"/>
            <a:ext cx="6781800" cy="2228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a:latin typeface="Times New Roman" pitchFamily="18" charset="0"/>
                <a:cs typeface="Angsana New" pitchFamily="18" charset="-34"/>
              </a:rPr>
              <a:t>Number of linear restrictions </a:t>
            </a:r>
          </a:p>
          <a:p>
            <a:pPr>
              <a:spcBef>
                <a:spcPct val="50000"/>
              </a:spcBef>
            </a:pPr>
            <a:r>
              <a:rPr lang="en-US" sz="2800">
                <a:latin typeface="Times New Roman" pitchFamily="18" charset="0"/>
                <a:cs typeface="Angsana New" pitchFamily="18" charset="-34"/>
              </a:rPr>
              <a:t>Number of parameters in the unrestricted regression </a:t>
            </a:r>
          </a:p>
          <a:p>
            <a:pPr>
              <a:spcBef>
                <a:spcPct val="50000"/>
              </a:spcBef>
            </a:pPr>
            <a:r>
              <a:rPr lang="en-US" sz="2800">
                <a:latin typeface="Times New Roman" pitchFamily="18" charset="0"/>
                <a:cs typeface="Angsana New" pitchFamily="18" charset="-34"/>
              </a:rPr>
              <a:t>Number of observations</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smtClean="0"/>
              <a:t>EE 325 (Ajarn Kaewkwan Tangtipongkul)</a:t>
            </a:r>
            <a:endParaRPr lang="en-US"/>
          </a:p>
        </p:txBody>
      </p:sp>
      <p:graphicFrame>
        <p:nvGraphicFramePr>
          <p:cNvPr id="73730" name="Object 2"/>
          <p:cNvGraphicFramePr>
            <a:graphicFrameLocks noGrp="1" noChangeAspect="1"/>
          </p:cNvGraphicFramePr>
          <p:nvPr>
            <p:ph sz="half" idx="4294967295"/>
            <p:extLst>
              <p:ext uri="{D42A27DB-BD31-4B8C-83A1-F6EECF244321}">
                <p14:modId xmlns:p14="http://schemas.microsoft.com/office/powerpoint/2010/main" val="1916589961"/>
              </p:ext>
            </p:extLst>
          </p:nvPr>
        </p:nvGraphicFramePr>
        <p:xfrm>
          <a:off x="2590800" y="609600"/>
          <a:ext cx="3698875" cy="2319338"/>
        </p:xfrm>
        <a:graphic>
          <a:graphicData uri="http://schemas.openxmlformats.org/presentationml/2006/ole">
            <mc:AlternateContent xmlns:mc="http://schemas.openxmlformats.org/markup-compatibility/2006">
              <mc:Choice xmlns:v="urn:schemas-microsoft-com:vml" Requires="v">
                <p:oleObj spid="_x0000_s73763" name="Equation" r:id="rId3" imgW="1498320" imgH="939600" progId="Equation.DSMT4">
                  <p:embed/>
                </p:oleObj>
              </mc:Choice>
              <mc:Fallback>
                <p:oleObj name="Equation" r:id="rId3" imgW="1498320" imgH="939600" progId="Equation.DSMT4">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90800" y="609600"/>
                        <a:ext cx="3698875" cy="2319338"/>
                      </a:xfrm>
                      <a:prstGeom prst="rect">
                        <a:avLst/>
                      </a:prstGeom>
                    </p:spPr>
                  </p:pic>
                </p:oleObj>
              </mc:Fallback>
            </mc:AlternateContent>
          </a:graphicData>
        </a:graphic>
      </p:graphicFrame>
      <p:graphicFrame>
        <p:nvGraphicFramePr>
          <p:cNvPr id="73732" name="Object 4"/>
          <p:cNvGraphicFramePr>
            <a:graphicFrameLocks noGrp="1" noChangeAspect="1"/>
          </p:cNvGraphicFramePr>
          <p:nvPr>
            <p:ph sz="half" idx="4294967295"/>
            <p:extLst>
              <p:ext uri="{D42A27DB-BD31-4B8C-83A1-F6EECF244321}">
                <p14:modId xmlns:p14="http://schemas.microsoft.com/office/powerpoint/2010/main" val="1593177481"/>
              </p:ext>
            </p:extLst>
          </p:nvPr>
        </p:nvGraphicFramePr>
        <p:xfrm>
          <a:off x="3429000" y="3886200"/>
          <a:ext cx="2193925" cy="609600"/>
        </p:xfrm>
        <a:graphic>
          <a:graphicData uri="http://schemas.openxmlformats.org/presentationml/2006/ole">
            <mc:AlternateContent xmlns:mc="http://schemas.openxmlformats.org/markup-compatibility/2006">
              <mc:Choice xmlns:v="urn:schemas-microsoft-com:vml" Requires="v">
                <p:oleObj spid="_x0000_s73764" name="Equation" r:id="rId5" imgW="914400" imgH="253800" progId="Equation.DSMT4">
                  <p:embed/>
                </p:oleObj>
              </mc:Choice>
              <mc:Fallback>
                <p:oleObj name="Equation" r:id="rId5" imgW="914400" imgH="253800" progId="Equation.DSMT4">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29000" y="3886200"/>
                        <a:ext cx="2193925"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3731" name="Text Box 3"/>
          <p:cNvSpPr txBox="1">
            <a:spLocks noChangeArrowheads="1"/>
          </p:cNvSpPr>
          <p:nvPr/>
        </p:nvSpPr>
        <p:spPr bwMode="auto">
          <a:xfrm>
            <a:off x="533400" y="5638800"/>
            <a:ext cx="8305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3200">
                <a:latin typeface="Times New Roman" pitchFamily="18" charset="0"/>
                <a:cs typeface="Angsana New" pitchFamily="18" charset="-34"/>
              </a:rPr>
              <a:t>F distribution with degree of freedom </a:t>
            </a:r>
            <a:r>
              <a:rPr lang="th-TH" sz="3200">
                <a:latin typeface="Times New Roman" pitchFamily="18" charset="0"/>
                <a:cs typeface="Angsana New" pitchFamily="18" charset="-34"/>
              </a:rPr>
              <a:t> </a:t>
            </a:r>
            <a:r>
              <a:rPr lang="en-US" sz="3200">
                <a:latin typeface="Times New Roman" pitchFamily="18" charset="0"/>
                <a:cs typeface="Angsana New" pitchFamily="18" charset="-34"/>
              </a:rPr>
              <a:t>m,</a:t>
            </a:r>
            <a:r>
              <a:rPr lang="th-TH" sz="3200">
                <a:latin typeface="Times New Roman" pitchFamily="18" charset="0"/>
                <a:cs typeface="Angsana New" pitchFamily="18" charset="-34"/>
              </a:rPr>
              <a:t> </a:t>
            </a:r>
            <a:r>
              <a:rPr lang="en-US" sz="3200">
                <a:latin typeface="Times New Roman" pitchFamily="18" charset="0"/>
                <a:cs typeface="Angsana New" pitchFamily="18" charset="-34"/>
              </a:rPr>
              <a:t>n-k</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EE 325 (Ajarn Kaewkwan Tangtipongkul)</a:t>
            </a:r>
            <a:endParaRPr lang="en-US"/>
          </a:p>
        </p:txBody>
      </p:sp>
      <p:graphicFrame>
        <p:nvGraphicFramePr>
          <p:cNvPr id="74754" name="Object 2"/>
          <p:cNvGraphicFramePr>
            <a:graphicFrameLocks noGrp="1" noChangeAspect="1"/>
          </p:cNvGraphicFramePr>
          <p:nvPr>
            <p:ph idx="4294967295"/>
            <p:extLst>
              <p:ext uri="{D42A27DB-BD31-4B8C-83A1-F6EECF244321}">
                <p14:modId xmlns:p14="http://schemas.microsoft.com/office/powerpoint/2010/main" val="2206594413"/>
              </p:ext>
            </p:extLst>
          </p:nvPr>
        </p:nvGraphicFramePr>
        <p:xfrm>
          <a:off x="2438400" y="1066800"/>
          <a:ext cx="3946525" cy="2835275"/>
        </p:xfrm>
        <a:graphic>
          <a:graphicData uri="http://schemas.openxmlformats.org/presentationml/2006/ole">
            <mc:AlternateContent xmlns:mc="http://schemas.openxmlformats.org/markup-compatibility/2006">
              <mc:Choice xmlns:v="urn:schemas-microsoft-com:vml" Requires="v">
                <p:oleObj spid="_x0000_s74772" name="Equation" r:id="rId3" imgW="1307880" imgH="939600" progId="Equation.DSMT4">
                  <p:embed/>
                </p:oleObj>
              </mc:Choice>
              <mc:Fallback>
                <p:oleObj name="Equation" r:id="rId3" imgW="1307880" imgH="939600" progId="Equation.DSMT4">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38400" y="1066800"/>
                        <a:ext cx="3946525" cy="2835275"/>
                      </a:xfrm>
                      <a:prstGeom prst="rect">
                        <a:avLst/>
                      </a:prstGeom>
                    </p:spPr>
                  </p:pic>
                </p:oleObj>
              </mc:Fallback>
            </mc:AlternateContent>
          </a:graphicData>
        </a:graphic>
      </p:graphicFrame>
      <p:sp>
        <p:nvSpPr>
          <p:cNvPr id="74756" name="Text Box 4"/>
          <p:cNvSpPr txBox="1">
            <a:spLocks noChangeArrowheads="1"/>
          </p:cNvSpPr>
          <p:nvPr/>
        </p:nvSpPr>
        <p:spPr bwMode="auto">
          <a:xfrm>
            <a:off x="533400" y="5257800"/>
            <a:ext cx="8305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3200">
                <a:latin typeface="Times New Roman" pitchFamily="18" charset="0"/>
                <a:cs typeface="Angsana New" pitchFamily="18" charset="-34"/>
              </a:rPr>
              <a:t>F distribution with degree of freedom </a:t>
            </a:r>
            <a:r>
              <a:rPr lang="th-TH" sz="3200">
                <a:latin typeface="Times New Roman" pitchFamily="18" charset="0"/>
                <a:cs typeface="Angsana New" pitchFamily="18" charset="-34"/>
              </a:rPr>
              <a:t> </a:t>
            </a:r>
            <a:r>
              <a:rPr lang="en-US" sz="3200">
                <a:latin typeface="Times New Roman" pitchFamily="18" charset="0"/>
                <a:cs typeface="Angsana New" pitchFamily="18" charset="-34"/>
              </a:rPr>
              <a:t>m,</a:t>
            </a:r>
            <a:r>
              <a:rPr lang="th-TH" sz="3200">
                <a:latin typeface="Times New Roman" pitchFamily="18" charset="0"/>
                <a:cs typeface="Angsana New" pitchFamily="18" charset="-34"/>
              </a:rPr>
              <a:t> </a:t>
            </a:r>
            <a:r>
              <a:rPr lang="en-US" sz="3200">
                <a:latin typeface="Times New Roman" pitchFamily="18" charset="0"/>
                <a:cs typeface="Angsana New" pitchFamily="18" charset="-34"/>
              </a:rPr>
              <a:t>n-k</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457200" y="228600"/>
            <a:ext cx="8229600" cy="1371600"/>
          </a:xfrm>
        </p:spPr>
        <p:txBody>
          <a:bodyPr/>
          <a:lstStyle/>
          <a:p>
            <a:r>
              <a:rPr lang="en-US" dirty="0">
                <a:latin typeface="Times New Roman" pitchFamily="18" charset="0"/>
                <a:cs typeface="Times New Roman" pitchFamily="18" charset="0"/>
              </a:rPr>
              <a:t>Example</a:t>
            </a:r>
          </a:p>
        </p:txBody>
      </p:sp>
      <p:pic>
        <p:nvPicPr>
          <p:cNvPr id="75779" name="Picture 3" descr="guj75779_tb0808"/>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1828800" y="1752600"/>
            <a:ext cx="5382846" cy="43735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 name="Footer Placeholder 3"/>
          <p:cNvSpPr>
            <a:spLocks noGrp="1"/>
          </p:cNvSpPr>
          <p:nvPr>
            <p:ph type="ftr" sz="quarter" idx="11"/>
          </p:nvPr>
        </p:nvSpPr>
        <p:spPr/>
        <p:txBody>
          <a:bodyPr/>
          <a:lstStyle/>
          <a:p>
            <a:r>
              <a:rPr lang="en-US" smtClean="0"/>
              <a:t>EE 325 (Ajarn Kaewkwan Tangtipongkul)</a:t>
            </a:r>
            <a:endParaRPr lang="en-US"/>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EE 325 (Ajarn Kaewkwan Tangtipongkul)</a:t>
            </a:r>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962860065"/>
              </p:ext>
            </p:extLst>
          </p:nvPr>
        </p:nvGraphicFramePr>
        <p:xfrm>
          <a:off x="1600200" y="1447800"/>
          <a:ext cx="6019800" cy="3097213"/>
        </p:xfrm>
        <a:graphic>
          <a:graphicData uri="http://schemas.openxmlformats.org/presentationml/2006/ole">
            <mc:AlternateContent xmlns:mc="http://schemas.openxmlformats.org/markup-compatibility/2006">
              <mc:Choice xmlns:v="urn:schemas-microsoft-com:vml" Requires="v">
                <p:oleObj spid="_x0000_s181254" name="Equation" r:id="rId3" imgW="3505200" imgH="1803400" progId="Equation.DSMT4">
                  <p:embed/>
                </p:oleObj>
              </mc:Choice>
              <mc:Fallback>
                <p:oleObj name="Equation" r:id="rId3" imgW="3505200" imgH="1803400" progId="Equation.DSMT4">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1447800"/>
                        <a:ext cx="6019800" cy="309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57792667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1"/>
          <p:cNvSpPr>
            <a:spLocks noGrp="1"/>
          </p:cNvSpPr>
          <p:nvPr>
            <p:ph type="ftr" sz="quarter" idx="11"/>
          </p:nvPr>
        </p:nvSpPr>
        <p:spPr/>
        <p:txBody>
          <a:bodyPr/>
          <a:lstStyle/>
          <a:p>
            <a:r>
              <a:rPr lang="en-US" smtClean="0"/>
              <a:t>EE 325 (Ajarn Kaewkwan Tangtipongkul)</a:t>
            </a:r>
            <a:endParaRPr lang="en-US"/>
          </a:p>
        </p:txBody>
      </p:sp>
      <p:sp>
        <p:nvSpPr>
          <p:cNvPr id="76803" name="Text Box 3"/>
          <p:cNvSpPr txBox="1">
            <a:spLocks noChangeArrowheads="1"/>
          </p:cNvSpPr>
          <p:nvPr/>
        </p:nvSpPr>
        <p:spPr bwMode="auto">
          <a:xfrm>
            <a:off x="762000" y="3810000"/>
            <a:ext cx="8077200"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a:latin typeface="Times New Roman" pitchFamily="18" charset="0"/>
              </a:rPr>
              <a:t>As you can see, the output/labor elasticity is about 0.34 and the output/capital elasticity is about 0.85. If we add these coefficients, we obtain 1.19, suggesting that perhaps the Mexican economy during the stated time period was experiencing increasing returns to scale. </a:t>
            </a:r>
          </a:p>
        </p:txBody>
      </p:sp>
      <mc:AlternateContent xmlns:mc="http://schemas.openxmlformats.org/markup-compatibility/2006">
        <mc:Choice xmlns:a14="http://schemas.microsoft.com/office/drawing/2010/main" Requires="a14">
          <p:sp>
            <p:nvSpPr>
              <p:cNvPr id="5" name="TextBox 4"/>
              <p:cNvSpPr txBox="1"/>
              <p:nvPr/>
            </p:nvSpPr>
            <p:spPr>
              <a:xfrm>
                <a:off x="914400" y="762000"/>
                <a:ext cx="7239000" cy="1955600"/>
              </a:xfrm>
              <a:prstGeom prst="rect">
                <a:avLst/>
              </a:prstGeom>
              <a:noFill/>
            </p:spPr>
            <p:txBody>
              <a:bodyPr wrap="square" rtlCol="0">
                <a:spAutoFit/>
              </a:bodyPr>
              <a:lstStyle/>
              <a:p>
                <a14:m>
                  <m:oMath xmlns:m="http://schemas.openxmlformats.org/officeDocument/2006/math">
                    <m:acc>
                      <m:accPr>
                        <m:chr m:val="̂"/>
                        <m:ctrlPr>
                          <a:rPr lang="th-TH" sz="2000" i="1" smtClean="0">
                            <a:latin typeface="Cambria Math"/>
                          </a:rPr>
                        </m:ctrlPr>
                      </m:accPr>
                      <m:e>
                        <m:sSub>
                          <m:sSubPr>
                            <m:ctrlPr>
                              <a:rPr lang="en-US" sz="2000" b="0" i="1" smtClean="0">
                                <a:latin typeface="Cambria Math"/>
                              </a:rPr>
                            </m:ctrlPr>
                          </m:sSubPr>
                          <m:e>
                            <m:r>
                              <m:rPr>
                                <m:sty m:val="p"/>
                              </m:rPr>
                              <a:rPr lang="en-US" sz="2000">
                                <a:latin typeface="Cambria Math"/>
                              </a:rPr>
                              <m:t>ln</m:t>
                            </m:r>
                            <m:r>
                              <a:rPr lang="en-US" sz="2000" i="1">
                                <a:latin typeface="Cambria Math"/>
                              </a:rPr>
                              <m:t>⁡</m:t>
                            </m:r>
                            <m:r>
                              <a:rPr lang="en-US" sz="2000" b="0" i="1" smtClean="0">
                                <a:latin typeface="Cambria Math"/>
                              </a:rPr>
                              <m:t>𝐺𝐷𝑃</m:t>
                            </m:r>
                          </m:e>
                          <m:sub>
                            <m:r>
                              <a:rPr lang="en-US" sz="2000" b="0" i="1" smtClean="0">
                                <a:latin typeface="Cambria Math"/>
                              </a:rPr>
                              <m:t>𝑡</m:t>
                            </m:r>
                          </m:sub>
                        </m:sSub>
                      </m:e>
                    </m:acc>
                    <m:r>
                      <a:rPr lang="en-US" sz="2000" b="0" i="0" smtClean="0">
                        <a:latin typeface="Cambria Math"/>
                      </a:rPr>
                      <m:t>=−1.6524+0.3397</m:t>
                    </m:r>
                  </m:oMath>
                </a14:m>
                <a:r>
                  <a:rPr lang="en-US" sz="2000" dirty="0"/>
                  <a:t> </a:t>
                </a:r>
                <a14:m>
                  <m:oMath xmlns:m="http://schemas.openxmlformats.org/officeDocument/2006/math">
                    <m:sSub>
                      <m:sSubPr>
                        <m:ctrlPr>
                          <a:rPr lang="en-US" sz="2000" i="1">
                            <a:latin typeface="Cambria Math"/>
                          </a:rPr>
                        </m:ctrlPr>
                      </m:sSubPr>
                      <m:e>
                        <m:r>
                          <m:rPr>
                            <m:sty m:val="p"/>
                          </m:rPr>
                          <a:rPr lang="en-US" sz="2000">
                            <a:latin typeface="Cambria Math"/>
                          </a:rPr>
                          <m:t>ln</m:t>
                        </m:r>
                        <m:r>
                          <a:rPr lang="en-US" sz="2000" i="1">
                            <a:latin typeface="Cambria Math"/>
                          </a:rPr>
                          <m:t>⁡</m:t>
                        </m:r>
                        <m:r>
                          <a:rPr lang="en-US" sz="2000" b="0" i="1" smtClean="0">
                            <a:latin typeface="Cambria Math"/>
                          </a:rPr>
                          <m:t>𝐿𝑎𝑏𝑜𝑟</m:t>
                        </m:r>
                      </m:e>
                      <m:sub>
                        <m:r>
                          <a:rPr lang="en-US" sz="2000" i="1">
                            <a:latin typeface="Cambria Math"/>
                          </a:rPr>
                          <m:t>𝑡</m:t>
                        </m:r>
                      </m:sub>
                    </m:sSub>
                    <m:r>
                      <a:rPr lang="en-US" sz="2000">
                        <a:latin typeface="Cambria Math"/>
                      </a:rPr>
                      <m:t>+0.</m:t>
                    </m:r>
                    <m:r>
                      <a:rPr lang="en-US" sz="2000" b="0" i="0" smtClean="0">
                        <a:latin typeface="Cambria Math"/>
                      </a:rPr>
                      <m:t>8460</m:t>
                    </m:r>
                  </m:oMath>
                </a14:m>
                <a:r>
                  <a:rPr lang="en-US" sz="2000" dirty="0"/>
                  <a:t> </a:t>
                </a:r>
                <a14:m>
                  <m:oMath xmlns:m="http://schemas.openxmlformats.org/officeDocument/2006/math">
                    <m:sSub>
                      <m:sSubPr>
                        <m:ctrlPr>
                          <a:rPr lang="en-US" sz="2000" i="1">
                            <a:latin typeface="Cambria Math"/>
                          </a:rPr>
                        </m:ctrlPr>
                      </m:sSubPr>
                      <m:e>
                        <m:r>
                          <m:rPr>
                            <m:sty m:val="p"/>
                          </m:rPr>
                          <a:rPr lang="en-US" sz="2000">
                            <a:latin typeface="Cambria Math"/>
                          </a:rPr>
                          <m:t>ln</m:t>
                        </m:r>
                        <m:r>
                          <a:rPr lang="en-US" sz="2000" i="1">
                            <a:latin typeface="Cambria Math"/>
                          </a:rPr>
                          <m:t>⁡</m:t>
                        </m:r>
                        <m:r>
                          <a:rPr lang="en-US" sz="2000" b="0" i="1" smtClean="0">
                            <a:latin typeface="Cambria Math"/>
                          </a:rPr>
                          <m:t>𝐶𝑎𝑝𝑖𝑡𝑎𝑙</m:t>
                        </m:r>
                      </m:e>
                      <m:sub>
                        <m:r>
                          <a:rPr lang="en-US" sz="2000" i="1">
                            <a:latin typeface="Cambria Math"/>
                          </a:rPr>
                          <m:t>𝑡</m:t>
                        </m:r>
                      </m:sub>
                    </m:sSub>
                  </m:oMath>
                </a14:m>
                <a:endParaRPr lang="en-US" sz="2000" dirty="0" smtClean="0"/>
              </a:p>
              <a:p>
                <a:endParaRPr lang="en-US" sz="2000" dirty="0" smtClean="0"/>
              </a:p>
              <a:p>
                <a14:m>
                  <m:oMathPara xmlns:m="http://schemas.openxmlformats.org/officeDocument/2006/math">
                    <m:oMathParaPr>
                      <m:jc m:val="centerGroup"/>
                    </m:oMathParaPr>
                    <m:oMath xmlns:m="http://schemas.openxmlformats.org/officeDocument/2006/math">
                      <m:r>
                        <a:rPr lang="en-US" sz="2000" b="0" i="1" smtClean="0">
                          <a:latin typeface="Cambria Math"/>
                        </a:rPr>
                        <m:t>𝑡</m:t>
                      </m:r>
                      <m:r>
                        <a:rPr lang="en-US" sz="2000" b="0" i="1" smtClean="0">
                          <a:latin typeface="Cambria Math"/>
                        </a:rPr>
                        <m:t>=</m:t>
                      </m:r>
                      <m:d>
                        <m:dPr>
                          <m:ctrlPr>
                            <a:rPr lang="en-US" sz="2000" b="0" i="1" smtClean="0">
                              <a:latin typeface="Cambria Math"/>
                            </a:rPr>
                          </m:ctrlPr>
                        </m:dPr>
                        <m:e>
                          <m:r>
                            <a:rPr lang="en-US" sz="2000" b="0" i="1" smtClean="0">
                              <a:latin typeface="Cambria Math"/>
                            </a:rPr>
                            <m:t>−2.7259</m:t>
                          </m:r>
                        </m:e>
                      </m:d>
                      <m:r>
                        <a:rPr lang="en-US" sz="2000" b="0" i="1" smtClean="0">
                          <a:latin typeface="Cambria Math"/>
                        </a:rPr>
                        <m:t>                 (1.8295)                    </m:t>
                      </m:r>
                      <m:d>
                        <m:dPr>
                          <m:ctrlPr>
                            <a:rPr lang="en-US" sz="2000" b="0" i="1" smtClean="0">
                              <a:latin typeface="Cambria Math"/>
                            </a:rPr>
                          </m:ctrlPr>
                        </m:dPr>
                        <m:e>
                          <m:r>
                            <a:rPr lang="en-US" sz="2000" b="0" i="1" smtClean="0">
                              <a:latin typeface="Cambria Math"/>
                            </a:rPr>
                            <m:t>9</m:t>
                          </m:r>
                          <m:r>
                            <a:rPr lang="en-US" sz="2000" b="0" i="1" smtClean="0">
                              <a:latin typeface="Cambria Math"/>
                            </a:rPr>
                            <m:t>.0625</m:t>
                          </m:r>
                        </m:e>
                      </m:d>
                    </m:oMath>
                  </m:oMathPara>
                </a14:m>
                <a:endParaRPr lang="en-US" sz="2000" b="0" dirty="0" smtClean="0"/>
              </a:p>
              <a:p>
                <a:endParaRPr lang="en-US" sz="2000" dirty="0"/>
              </a:p>
              <a:p>
                <a14:m>
                  <m:oMathPara xmlns:m="http://schemas.openxmlformats.org/officeDocument/2006/math">
                    <m:oMathParaPr>
                      <m:jc m:val="centerGroup"/>
                    </m:oMathParaPr>
                    <m:oMath xmlns:m="http://schemas.openxmlformats.org/officeDocument/2006/math">
                      <m:r>
                        <a:rPr lang="en-US" sz="2000" b="0" i="1" smtClean="0">
                          <a:latin typeface="Cambria Math"/>
                        </a:rPr>
                        <m:t>𝑝</m:t>
                      </m:r>
                      <m:r>
                        <a:rPr lang="en-US" sz="2000" b="0" i="1" smtClean="0">
                          <a:latin typeface="Cambria Math"/>
                        </a:rPr>
                        <m:t> </m:t>
                      </m:r>
                      <m:r>
                        <a:rPr lang="en-US" sz="2000" b="0" i="1" smtClean="0">
                          <a:latin typeface="Cambria Math"/>
                        </a:rPr>
                        <m:t>𝑣𝑎𝑙𝑢𝑒</m:t>
                      </m:r>
                      <m:r>
                        <a:rPr lang="en-US" sz="2000" b="0" i="1" smtClean="0">
                          <a:latin typeface="Cambria Math"/>
                        </a:rPr>
                        <m:t>=</m:t>
                      </m:r>
                      <m:d>
                        <m:dPr>
                          <m:ctrlPr>
                            <a:rPr lang="en-US" sz="2000" b="0" i="1" smtClean="0">
                              <a:latin typeface="Cambria Math"/>
                            </a:rPr>
                          </m:ctrlPr>
                        </m:dPr>
                        <m:e>
                          <m:r>
                            <a:rPr lang="en-US" sz="2000" b="0" i="1" smtClean="0">
                              <a:latin typeface="Cambria Math"/>
                            </a:rPr>
                            <m:t>0.0144</m:t>
                          </m:r>
                        </m:e>
                      </m:d>
                      <m:r>
                        <a:rPr lang="en-US" sz="2000" b="0" i="1" smtClean="0">
                          <a:latin typeface="Cambria Math"/>
                        </a:rPr>
                        <m:t>               (0.0849)                         </m:t>
                      </m:r>
                      <m:d>
                        <m:dPr>
                          <m:ctrlPr>
                            <a:rPr lang="en-US" sz="2000" b="0" i="1" smtClean="0">
                              <a:latin typeface="Cambria Math"/>
                            </a:rPr>
                          </m:ctrlPr>
                        </m:dPr>
                        <m:e>
                          <m:r>
                            <a:rPr lang="en-US" sz="2000" b="0" i="1" smtClean="0">
                              <a:latin typeface="Cambria Math"/>
                            </a:rPr>
                            <m:t>0.0000</m:t>
                          </m:r>
                        </m:e>
                      </m:d>
                      <m:r>
                        <a:rPr lang="en-US" sz="2000" b="0" i="1" smtClean="0">
                          <a:latin typeface="Cambria Math"/>
                        </a:rPr>
                        <m:t>            </m:t>
                      </m:r>
                    </m:oMath>
                  </m:oMathPara>
                </a14:m>
                <a:endParaRPr lang="en-US" sz="2000" b="0" dirty="0" smtClean="0"/>
              </a:p>
              <a:p>
                <a:endParaRPr lang="th-TH" sz="2000" dirty="0"/>
              </a:p>
            </p:txBody>
          </p:sp>
        </mc:Choice>
        <mc:Fallback>
          <p:sp>
            <p:nvSpPr>
              <p:cNvPr id="5" name="TextBox 4"/>
              <p:cNvSpPr txBox="1">
                <a:spLocks noRot="1" noChangeAspect="1" noMove="1" noResize="1" noEditPoints="1" noAdjustHandles="1" noChangeArrowheads="1" noChangeShapeType="1" noTextEdit="1"/>
              </p:cNvSpPr>
              <p:nvPr/>
            </p:nvSpPr>
            <p:spPr>
              <a:xfrm>
                <a:off x="914400" y="762000"/>
                <a:ext cx="7239000" cy="1955600"/>
              </a:xfrm>
              <a:prstGeom prst="rect">
                <a:avLst/>
              </a:prstGeom>
              <a:blipFill rotWithShape="1">
                <a:blip r:embed="rId2"/>
                <a:stretch>
                  <a:fillRect l="-842" t="-1558" r="-1178" b="-4673"/>
                </a:stretch>
              </a:blipFill>
            </p:spPr>
            <p:txBody>
              <a:bodyPr/>
              <a:lstStyle/>
              <a:p>
                <a:r>
                  <a:rPr lang="th-TH">
                    <a:noFill/>
                  </a:rPr>
                  <a:t> </a:t>
                </a:r>
              </a:p>
            </p:txBody>
          </p:sp>
        </mc:Fallback>
      </mc:AlternateContent>
      <mc:AlternateContent xmlns:mc="http://schemas.openxmlformats.org/markup-compatibility/2006">
        <mc:Choice xmlns:a14="http://schemas.microsoft.com/office/drawing/2010/main" Requires="a14">
          <p:sp>
            <p:nvSpPr>
              <p:cNvPr id="6" name="TextBox 5"/>
              <p:cNvSpPr txBox="1"/>
              <p:nvPr/>
            </p:nvSpPr>
            <p:spPr>
              <a:xfrm>
                <a:off x="1981200" y="2717600"/>
                <a:ext cx="1646926" cy="400110"/>
              </a:xfrm>
              <a:prstGeom prst="rect">
                <a:avLst/>
              </a:prstGeom>
              <a:noFill/>
            </p:spPr>
            <p:txBody>
              <a:bodyPr wrap="none" rtlCol="0">
                <a:spAutoFit/>
              </a:bodyPr>
              <a:lstStyle/>
              <a:p>
                <a14:m>
                  <m:oMathPara xmlns:m="http://schemas.openxmlformats.org/officeDocument/2006/math">
                    <m:oMathParaPr>
                      <m:jc m:val="centerGroup"/>
                    </m:oMathParaPr>
                    <m:oMath xmlns:m="http://schemas.openxmlformats.org/officeDocument/2006/math">
                      <m:sSup>
                        <m:sSupPr>
                          <m:ctrlPr>
                            <a:rPr lang="en-US" sz="2000" b="0" i="1" smtClean="0">
                              <a:latin typeface="Cambria Math"/>
                            </a:rPr>
                          </m:ctrlPr>
                        </m:sSupPr>
                        <m:e>
                          <m:r>
                            <a:rPr lang="en-US" sz="2000" b="0" i="1" smtClean="0">
                              <a:latin typeface="Cambria Math"/>
                            </a:rPr>
                            <m:t>𝑅</m:t>
                          </m:r>
                        </m:e>
                        <m:sup>
                          <m:r>
                            <a:rPr lang="en-US" sz="2000" b="0" i="1" smtClean="0">
                              <a:latin typeface="Cambria Math"/>
                            </a:rPr>
                            <m:t>2</m:t>
                          </m:r>
                        </m:sup>
                      </m:sSup>
                      <m:r>
                        <a:rPr lang="en-US" sz="2000" b="0" i="1" smtClean="0">
                          <a:latin typeface="Cambria Math"/>
                        </a:rPr>
                        <m:t>=0.9951</m:t>
                      </m:r>
                    </m:oMath>
                  </m:oMathPara>
                </a14:m>
                <a:endParaRPr lang="th-TH" sz="2000" dirty="0"/>
              </a:p>
            </p:txBody>
          </p:sp>
        </mc:Choice>
        <mc:Fallback>
          <p:sp>
            <p:nvSpPr>
              <p:cNvPr id="6" name="TextBox 5"/>
              <p:cNvSpPr txBox="1">
                <a:spLocks noRot="1" noChangeAspect="1" noMove="1" noResize="1" noEditPoints="1" noAdjustHandles="1" noChangeArrowheads="1" noChangeShapeType="1" noTextEdit="1"/>
              </p:cNvSpPr>
              <p:nvPr/>
            </p:nvSpPr>
            <p:spPr>
              <a:xfrm>
                <a:off x="1981200" y="2717600"/>
                <a:ext cx="1646926" cy="400110"/>
              </a:xfrm>
              <a:prstGeom prst="rect">
                <a:avLst/>
              </a:prstGeom>
              <a:blipFill rotWithShape="1">
                <a:blip r:embed="rId3"/>
                <a:stretch>
                  <a:fillRect t="-6154" r="-5556" b="-29231"/>
                </a:stretch>
              </a:blipFill>
            </p:spPr>
            <p:txBody>
              <a:bodyPr/>
              <a:lstStyle/>
              <a:p>
                <a:r>
                  <a:rPr lang="th-TH">
                    <a:noFill/>
                  </a:rPr>
                  <a:t> </a:t>
                </a:r>
              </a:p>
            </p:txBody>
          </p:sp>
        </mc:Fallback>
      </mc:AlternateContent>
      <mc:AlternateContent xmlns:mc="http://schemas.openxmlformats.org/markup-compatibility/2006">
        <mc:Choice xmlns:a14="http://schemas.microsoft.com/office/drawing/2010/main" Requires="a14">
          <p:sp>
            <p:nvSpPr>
              <p:cNvPr id="7" name="TextBox 6"/>
              <p:cNvSpPr txBox="1"/>
              <p:nvPr/>
            </p:nvSpPr>
            <p:spPr>
              <a:xfrm>
                <a:off x="4114800" y="2717600"/>
                <a:ext cx="2055370" cy="400110"/>
              </a:xfrm>
              <a:prstGeom prst="rect">
                <a:avLst/>
              </a:prstGeom>
              <a:noFill/>
            </p:spPr>
            <p:txBody>
              <a:bodyPr wrap="none" rtlCol="0">
                <a:spAutoFit/>
              </a:bodyPr>
              <a:lstStyle/>
              <a:p>
                <a14:m>
                  <m:oMathPara xmlns:m="http://schemas.openxmlformats.org/officeDocument/2006/math">
                    <m:oMathParaPr>
                      <m:jc m:val="centerGroup"/>
                    </m:oMathParaPr>
                    <m:oMath xmlns:m="http://schemas.openxmlformats.org/officeDocument/2006/math">
                      <m:sSubSup>
                        <m:sSubSupPr>
                          <m:ctrlPr>
                            <a:rPr lang="th-TH" sz="2000" i="1" smtClean="0">
                              <a:latin typeface="Cambria Math"/>
                            </a:rPr>
                          </m:ctrlPr>
                        </m:sSubSupPr>
                        <m:e>
                          <m:r>
                            <a:rPr lang="en-US" sz="2000" b="0" i="1" smtClean="0">
                              <a:latin typeface="Cambria Math"/>
                            </a:rPr>
                            <m:t>𝑅𝑆𝑆</m:t>
                          </m:r>
                        </m:e>
                        <m:sub>
                          <m:r>
                            <a:rPr lang="en-US" sz="2000" b="0" i="1" smtClean="0">
                              <a:latin typeface="Cambria Math"/>
                            </a:rPr>
                            <m:t>𝑈𝑅</m:t>
                          </m:r>
                        </m:sub>
                        <m:sup/>
                      </m:sSubSup>
                      <m:r>
                        <a:rPr lang="en-US" sz="2000" b="0" i="1" smtClean="0">
                          <a:latin typeface="Cambria Math"/>
                        </a:rPr>
                        <m:t>=0.0136</m:t>
                      </m:r>
                    </m:oMath>
                  </m:oMathPara>
                </a14:m>
                <a:endParaRPr lang="th-TH" sz="2000" dirty="0"/>
              </a:p>
            </p:txBody>
          </p:sp>
        </mc:Choice>
        <mc:Fallback>
          <p:sp>
            <p:nvSpPr>
              <p:cNvPr id="7" name="TextBox 6"/>
              <p:cNvSpPr txBox="1">
                <a:spLocks noRot="1" noChangeAspect="1" noMove="1" noResize="1" noEditPoints="1" noAdjustHandles="1" noChangeArrowheads="1" noChangeShapeType="1" noTextEdit="1"/>
              </p:cNvSpPr>
              <p:nvPr/>
            </p:nvSpPr>
            <p:spPr>
              <a:xfrm>
                <a:off x="4114800" y="2717600"/>
                <a:ext cx="2055370" cy="400110"/>
              </a:xfrm>
              <a:prstGeom prst="rect">
                <a:avLst/>
              </a:prstGeom>
              <a:blipFill rotWithShape="1">
                <a:blip r:embed="rId4"/>
                <a:stretch>
                  <a:fillRect t="-7692" r="-4154" b="-27692"/>
                </a:stretch>
              </a:blipFill>
            </p:spPr>
            <p:txBody>
              <a:bodyPr/>
              <a:lstStyle/>
              <a:p>
                <a:r>
                  <a:rPr lang="th-TH">
                    <a:noFill/>
                  </a:rPr>
                  <a:t> </a:t>
                </a:r>
              </a:p>
            </p:txBody>
          </p:sp>
        </mc:Fallback>
      </mc:AlternateContent>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1"/>
          <p:cNvSpPr>
            <a:spLocks noGrp="1"/>
          </p:cNvSpPr>
          <p:nvPr>
            <p:ph type="ftr" sz="quarter" idx="11"/>
          </p:nvPr>
        </p:nvSpPr>
        <p:spPr/>
        <p:txBody>
          <a:bodyPr/>
          <a:lstStyle/>
          <a:p>
            <a:r>
              <a:rPr lang="en-US" smtClean="0"/>
              <a:t>EE 325 (Ajarn Kaewkwan Tangtipongkul)</a:t>
            </a:r>
            <a:endParaRPr lang="en-US"/>
          </a:p>
        </p:txBody>
      </p:sp>
      <p:sp>
        <p:nvSpPr>
          <p:cNvPr id="77826" name="Text Box 2"/>
          <p:cNvSpPr txBox="1">
            <a:spLocks noChangeArrowheads="1"/>
          </p:cNvSpPr>
          <p:nvPr/>
        </p:nvSpPr>
        <p:spPr bwMode="auto">
          <a:xfrm>
            <a:off x="533400" y="838200"/>
            <a:ext cx="8153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dirty="0">
                <a:latin typeface="Times New Roman" pitchFamily="18" charset="0"/>
              </a:rPr>
              <a:t>Let us impose the restriction of constant returns to scale</a:t>
            </a:r>
          </a:p>
        </p:txBody>
      </p:sp>
      <mc:AlternateContent xmlns:mc="http://schemas.openxmlformats.org/markup-compatibility/2006">
        <mc:Choice xmlns:a14="http://schemas.microsoft.com/office/drawing/2010/main" Requires="a14">
          <p:sp>
            <p:nvSpPr>
              <p:cNvPr id="2" name="TextBox 1"/>
              <p:cNvSpPr txBox="1"/>
              <p:nvPr/>
            </p:nvSpPr>
            <p:spPr>
              <a:xfrm>
                <a:off x="1676400" y="1752600"/>
                <a:ext cx="5334000" cy="2120645"/>
              </a:xfrm>
              <a:prstGeom prst="rect">
                <a:avLst/>
              </a:prstGeom>
              <a:noFill/>
            </p:spPr>
            <p:txBody>
              <a:bodyPr wrap="square" rtlCol="0">
                <a:spAutoFit/>
              </a:bodyPr>
              <a:lstStyle/>
              <a:p>
                <a14:m>
                  <m:oMath xmlns:m="http://schemas.openxmlformats.org/officeDocument/2006/math">
                    <m:acc>
                      <m:accPr>
                        <m:chr m:val="̂"/>
                        <m:ctrlPr>
                          <a:rPr lang="th-TH" sz="2000" i="1" smtClean="0">
                            <a:latin typeface="Cambria Math"/>
                          </a:rPr>
                        </m:ctrlPr>
                      </m:accPr>
                      <m:e>
                        <m:sSub>
                          <m:sSubPr>
                            <m:ctrlPr>
                              <a:rPr lang="en-US" sz="2000" b="0" i="1" smtClean="0">
                                <a:latin typeface="Cambria Math"/>
                              </a:rPr>
                            </m:ctrlPr>
                          </m:sSubPr>
                          <m:e>
                            <m:r>
                              <m:rPr>
                                <m:sty m:val="p"/>
                              </m:rPr>
                              <a:rPr lang="en-US" sz="2000">
                                <a:latin typeface="Cambria Math"/>
                              </a:rPr>
                              <m:t>ln</m:t>
                            </m:r>
                            <m:r>
                              <a:rPr lang="en-US" sz="2000" i="1">
                                <a:latin typeface="Cambria Math"/>
                              </a:rPr>
                              <m:t>⁡(</m:t>
                            </m:r>
                            <m:f>
                              <m:fPr>
                                <m:ctrlPr>
                                  <a:rPr lang="en-US" sz="2000" i="1">
                                    <a:latin typeface="Cambria Math"/>
                                  </a:rPr>
                                </m:ctrlPr>
                              </m:fPr>
                              <m:num>
                                <m:r>
                                  <a:rPr lang="en-US" sz="2000" i="1">
                                    <a:latin typeface="Cambria Math"/>
                                  </a:rPr>
                                  <m:t>𝐺𝐷𝑃</m:t>
                                </m:r>
                              </m:num>
                              <m:den>
                                <m:r>
                                  <a:rPr lang="en-US" sz="2000" i="1">
                                    <a:latin typeface="Cambria Math"/>
                                  </a:rPr>
                                  <m:t>𝐿𝑎𝑏𝑜𝑟</m:t>
                                </m:r>
                              </m:den>
                            </m:f>
                            <m:r>
                              <a:rPr lang="en-US" sz="2000" i="1">
                                <a:latin typeface="Cambria Math"/>
                              </a:rPr>
                              <m:t>)</m:t>
                            </m:r>
                          </m:e>
                          <m:sub>
                            <m:r>
                              <a:rPr lang="en-US" sz="2000" b="0" i="1" smtClean="0">
                                <a:latin typeface="Cambria Math"/>
                              </a:rPr>
                              <m:t>𝑡</m:t>
                            </m:r>
                          </m:sub>
                        </m:sSub>
                      </m:e>
                    </m:acc>
                    <m:r>
                      <a:rPr lang="en-US" sz="2000" b="0" i="0" smtClean="0">
                        <a:latin typeface="Cambria Math"/>
                      </a:rPr>
                      <m:t>=−0.4947+1.0153</m:t>
                    </m:r>
                  </m:oMath>
                </a14:m>
                <a:r>
                  <a:rPr lang="en-US" sz="2000" dirty="0"/>
                  <a:t> </a:t>
                </a:r>
                <a14:m>
                  <m:oMath xmlns:m="http://schemas.openxmlformats.org/officeDocument/2006/math">
                    <m:sSub>
                      <m:sSubPr>
                        <m:ctrlPr>
                          <a:rPr lang="en-US" sz="2000" i="1">
                            <a:latin typeface="Cambria Math"/>
                          </a:rPr>
                        </m:ctrlPr>
                      </m:sSubPr>
                      <m:e>
                        <m:r>
                          <m:rPr>
                            <m:sty m:val="p"/>
                          </m:rPr>
                          <a:rPr lang="en-US" sz="2000">
                            <a:latin typeface="Cambria Math"/>
                          </a:rPr>
                          <m:t>ln</m:t>
                        </m:r>
                        <m:r>
                          <a:rPr lang="en-US" sz="2000" i="1">
                            <a:latin typeface="Cambria Math"/>
                          </a:rPr>
                          <m:t>⁡(</m:t>
                        </m:r>
                        <m:f>
                          <m:fPr>
                            <m:ctrlPr>
                              <a:rPr lang="en-US" sz="2000" i="1">
                                <a:latin typeface="Cambria Math"/>
                              </a:rPr>
                            </m:ctrlPr>
                          </m:fPr>
                          <m:num>
                            <m:r>
                              <a:rPr lang="en-US" sz="2000" b="0" i="1" smtClean="0">
                                <a:latin typeface="Cambria Math"/>
                              </a:rPr>
                              <m:t>𝐶𝑎𝑝𝑖𝑡𝑎𝑙</m:t>
                            </m:r>
                          </m:num>
                          <m:den>
                            <m:r>
                              <a:rPr lang="en-US" sz="2000" i="1">
                                <a:latin typeface="Cambria Math"/>
                              </a:rPr>
                              <m:t>𝐿𝑎𝑏𝑜𝑟</m:t>
                            </m:r>
                          </m:den>
                        </m:f>
                        <m:r>
                          <a:rPr lang="en-US" sz="2000" i="1">
                            <a:latin typeface="Cambria Math"/>
                          </a:rPr>
                          <m:t>)</m:t>
                        </m:r>
                      </m:e>
                      <m:sub>
                        <m:r>
                          <a:rPr lang="en-US" sz="2000" i="1">
                            <a:latin typeface="Cambria Math"/>
                          </a:rPr>
                          <m:t>𝑡</m:t>
                        </m:r>
                      </m:sub>
                    </m:sSub>
                  </m:oMath>
                </a14:m>
                <a:endParaRPr lang="en-US" sz="2000" dirty="0" smtClean="0"/>
              </a:p>
              <a:p>
                <a:endParaRPr lang="en-US" sz="2000" dirty="0" smtClean="0"/>
              </a:p>
              <a:p>
                <a14:m>
                  <m:oMathPara xmlns:m="http://schemas.openxmlformats.org/officeDocument/2006/math">
                    <m:oMathParaPr>
                      <m:jc m:val="centerGroup"/>
                    </m:oMathParaPr>
                    <m:oMath xmlns:m="http://schemas.openxmlformats.org/officeDocument/2006/math">
                      <m:r>
                        <a:rPr lang="en-US" sz="2000" b="0" i="1" smtClean="0">
                          <a:latin typeface="Cambria Math"/>
                        </a:rPr>
                        <m:t>𝑡</m:t>
                      </m:r>
                      <m:r>
                        <a:rPr lang="en-US" sz="2000" b="0" i="1" smtClean="0">
                          <a:latin typeface="Cambria Math"/>
                        </a:rPr>
                        <m:t>=    </m:t>
                      </m:r>
                      <m:d>
                        <m:dPr>
                          <m:ctrlPr>
                            <a:rPr lang="en-US" sz="2000" b="0" i="1" smtClean="0">
                              <a:latin typeface="Cambria Math"/>
                            </a:rPr>
                          </m:ctrlPr>
                        </m:dPr>
                        <m:e>
                          <m:r>
                            <a:rPr lang="en-US" sz="2000" b="0" i="1" smtClean="0">
                              <a:latin typeface="Cambria Math"/>
                            </a:rPr>
                            <m:t>−4.0612</m:t>
                          </m:r>
                        </m:e>
                      </m:d>
                      <m:r>
                        <a:rPr lang="en-US" sz="2000" b="0" i="1" smtClean="0">
                          <a:latin typeface="Cambria Math"/>
                        </a:rPr>
                        <m:t>          </m:t>
                      </m:r>
                      <m:d>
                        <m:dPr>
                          <m:ctrlPr>
                            <a:rPr lang="en-US" sz="2000" b="0" i="1" smtClean="0">
                              <a:latin typeface="Cambria Math"/>
                            </a:rPr>
                          </m:ctrlPr>
                        </m:dPr>
                        <m:e>
                          <m:r>
                            <a:rPr lang="en-US" sz="2000" b="0" i="1" smtClean="0">
                              <a:latin typeface="Cambria Math"/>
                            </a:rPr>
                            <m:t>28.1056</m:t>
                          </m:r>
                        </m:e>
                      </m:d>
                    </m:oMath>
                  </m:oMathPara>
                </a14:m>
                <a:endParaRPr lang="en-US" sz="2000" b="0" dirty="0" smtClean="0"/>
              </a:p>
              <a:p>
                <a:endParaRPr lang="en-US" sz="2000" dirty="0"/>
              </a:p>
              <a:p>
                <a14:m>
                  <m:oMathPara xmlns:m="http://schemas.openxmlformats.org/officeDocument/2006/math">
                    <m:oMathParaPr>
                      <m:jc m:val="centerGroup"/>
                    </m:oMathParaPr>
                    <m:oMath xmlns:m="http://schemas.openxmlformats.org/officeDocument/2006/math">
                      <m:r>
                        <a:rPr lang="en-US" sz="2000" b="0" i="1" smtClean="0">
                          <a:latin typeface="Cambria Math"/>
                        </a:rPr>
                        <m:t>𝑝</m:t>
                      </m:r>
                      <m:r>
                        <a:rPr lang="en-US" sz="2000" b="0" i="1" smtClean="0">
                          <a:latin typeface="Cambria Math"/>
                        </a:rPr>
                        <m:t> </m:t>
                      </m:r>
                      <m:r>
                        <a:rPr lang="en-US" sz="2000" b="0" i="1" smtClean="0">
                          <a:latin typeface="Cambria Math"/>
                        </a:rPr>
                        <m:t>𝑣𝑎𝑙𝑢𝑒</m:t>
                      </m:r>
                      <m:r>
                        <a:rPr lang="en-US" sz="2000" b="0" i="1" smtClean="0">
                          <a:latin typeface="Cambria Math"/>
                        </a:rPr>
                        <m:t>=         </m:t>
                      </m:r>
                      <m:d>
                        <m:dPr>
                          <m:ctrlPr>
                            <a:rPr lang="en-US" sz="2000" b="0" i="1" smtClean="0">
                              <a:latin typeface="Cambria Math"/>
                            </a:rPr>
                          </m:ctrlPr>
                        </m:dPr>
                        <m:e>
                          <m:r>
                            <a:rPr lang="en-US" sz="2000" b="0" i="1" smtClean="0">
                              <a:latin typeface="Cambria Math"/>
                            </a:rPr>
                            <m:t>0.0007</m:t>
                          </m:r>
                        </m:e>
                      </m:d>
                      <m:r>
                        <a:rPr lang="en-US" sz="2000" b="0" i="1" smtClean="0">
                          <a:latin typeface="Cambria Math"/>
                        </a:rPr>
                        <m:t>             </m:t>
                      </m:r>
                      <m:d>
                        <m:dPr>
                          <m:ctrlPr>
                            <a:rPr lang="en-US" sz="2000" b="0" i="1" smtClean="0">
                              <a:latin typeface="Cambria Math"/>
                            </a:rPr>
                          </m:ctrlPr>
                        </m:dPr>
                        <m:e>
                          <m:r>
                            <a:rPr lang="en-US" sz="2000" b="0" i="1" smtClean="0">
                              <a:latin typeface="Cambria Math"/>
                            </a:rPr>
                            <m:t>0.0000</m:t>
                          </m:r>
                        </m:e>
                      </m:d>
                      <m:r>
                        <a:rPr lang="en-US" sz="2000" b="0" i="1" smtClean="0">
                          <a:latin typeface="Cambria Math"/>
                        </a:rPr>
                        <m:t>            </m:t>
                      </m:r>
                    </m:oMath>
                  </m:oMathPara>
                </a14:m>
                <a:endParaRPr lang="en-US" sz="2000" b="0" dirty="0" smtClean="0"/>
              </a:p>
              <a:p>
                <a:endParaRPr lang="th-TH" sz="2000" dirty="0"/>
              </a:p>
            </p:txBody>
          </p:sp>
        </mc:Choice>
        <mc:Fallback>
          <p:sp>
            <p:nvSpPr>
              <p:cNvPr id="2" name="TextBox 1"/>
              <p:cNvSpPr txBox="1">
                <a:spLocks noRot="1" noChangeAspect="1" noMove="1" noResize="1" noEditPoints="1" noAdjustHandles="1" noChangeArrowheads="1" noChangeShapeType="1" noTextEdit="1"/>
              </p:cNvSpPr>
              <p:nvPr/>
            </p:nvSpPr>
            <p:spPr>
              <a:xfrm>
                <a:off x="1676400" y="1752600"/>
                <a:ext cx="5334000" cy="2120645"/>
              </a:xfrm>
              <a:prstGeom prst="rect">
                <a:avLst/>
              </a:prstGeom>
              <a:blipFill rotWithShape="1">
                <a:blip r:embed="rId2"/>
                <a:stretch>
                  <a:fillRect l="-1143" r="-1143" b="-4323"/>
                </a:stretch>
              </a:blipFill>
            </p:spPr>
            <p:txBody>
              <a:bodyPr/>
              <a:lstStyle/>
              <a:p>
                <a:r>
                  <a:rPr lang="th-TH">
                    <a:noFill/>
                  </a:rPr>
                  <a:t> </a:t>
                </a:r>
              </a:p>
            </p:txBody>
          </p:sp>
        </mc:Fallback>
      </mc:AlternateContent>
      <mc:AlternateContent xmlns:mc="http://schemas.openxmlformats.org/markup-compatibility/2006">
        <mc:Choice xmlns:a14="http://schemas.microsoft.com/office/drawing/2010/main" Requires="a14">
          <p:sp>
            <p:nvSpPr>
              <p:cNvPr id="3" name="TextBox 2"/>
              <p:cNvSpPr txBox="1"/>
              <p:nvPr/>
            </p:nvSpPr>
            <p:spPr>
              <a:xfrm>
                <a:off x="1709057" y="4191000"/>
                <a:ext cx="2096151" cy="461665"/>
              </a:xfrm>
              <a:prstGeom prst="rect">
                <a:avLst/>
              </a:prstGeom>
              <a:noFill/>
            </p:spPr>
            <p:txBody>
              <a:bodyPr wrap="none" rtlCol="0">
                <a:spAutoFit/>
              </a:bodyPr>
              <a:lstStyle/>
              <a:p>
                <a14:m>
                  <m:oMathPara xmlns:m="http://schemas.openxmlformats.org/officeDocument/2006/math">
                    <m:oMathParaPr>
                      <m:jc m:val="centerGroup"/>
                    </m:oMathParaPr>
                    <m:oMath xmlns:m="http://schemas.openxmlformats.org/officeDocument/2006/math">
                      <m:sSubSup>
                        <m:sSubSupPr>
                          <m:ctrlPr>
                            <a:rPr lang="th-TH" sz="2400" i="1" smtClean="0">
                              <a:latin typeface="Cambria Math"/>
                            </a:rPr>
                          </m:ctrlPr>
                        </m:sSubSupPr>
                        <m:e>
                          <m:sSup>
                            <m:sSupPr>
                              <m:ctrlPr>
                                <a:rPr lang="en-US" sz="2400" b="0" i="1" smtClean="0">
                                  <a:latin typeface="Cambria Math"/>
                                </a:rPr>
                              </m:ctrlPr>
                            </m:sSupPr>
                            <m:e>
                              <m:r>
                                <a:rPr lang="en-US" sz="2400" i="1">
                                  <a:latin typeface="Cambria Math"/>
                                </a:rPr>
                                <m:t>𝑅</m:t>
                              </m:r>
                            </m:e>
                            <m:sup>
                              <m:r>
                                <a:rPr lang="en-US" sz="2400" b="0" i="1" smtClean="0">
                                  <a:latin typeface="Cambria Math"/>
                                </a:rPr>
                                <m:t>2</m:t>
                              </m:r>
                            </m:sup>
                          </m:sSup>
                        </m:e>
                        <m:sub>
                          <m:r>
                            <a:rPr lang="en-US" sz="2400" b="0" i="1" smtClean="0">
                              <a:latin typeface="Cambria Math"/>
                            </a:rPr>
                            <m:t>𝑅</m:t>
                          </m:r>
                        </m:sub>
                        <m:sup/>
                      </m:sSubSup>
                      <m:r>
                        <a:rPr lang="en-US" sz="2400" b="0" i="1" smtClean="0">
                          <a:latin typeface="Cambria Math"/>
                        </a:rPr>
                        <m:t>=0.9777</m:t>
                      </m:r>
                    </m:oMath>
                  </m:oMathPara>
                </a14:m>
                <a:endParaRPr lang="th-TH" sz="2400" dirty="0"/>
              </a:p>
            </p:txBody>
          </p:sp>
        </mc:Choice>
        <mc:Fallback>
          <p:sp>
            <p:nvSpPr>
              <p:cNvPr id="3" name="TextBox 2"/>
              <p:cNvSpPr txBox="1">
                <a:spLocks noRot="1" noChangeAspect="1" noMove="1" noResize="1" noEditPoints="1" noAdjustHandles="1" noChangeArrowheads="1" noChangeShapeType="1" noTextEdit="1"/>
              </p:cNvSpPr>
              <p:nvPr/>
            </p:nvSpPr>
            <p:spPr>
              <a:xfrm>
                <a:off x="1709057" y="4191000"/>
                <a:ext cx="2096151" cy="461665"/>
              </a:xfrm>
              <a:prstGeom prst="rect">
                <a:avLst/>
              </a:prstGeom>
              <a:blipFill rotWithShape="1">
                <a:blip r:embed="rId3"/>
                <a:stretch>
                  <a:fillRect t="-9333" r="-6395" b="-30667"/>
                </a:stretch>
              </a:blipFill>
            </p:spPr>
            <p:txBody>
              <a:bodyPr/>
              <a:lstStyle/>
              <a:p>
                <a:r>
                  <a:rPr lang="th-TH">
                    <a:noFill/>
                  </a:rPr>
                  <a:t> </a:t>
                </a:r>
              </a:p>
            </p:txBody>
          </p:sp>
        </mc:Fallback>
      </mc:AlternateContent>
      <mc:AlternateContent xmlns:mc="http://schemas.openxmlformats.org/markup-compatibility/2006">
        <mc:Choice xmlns:a14="http://schemas.microsoft.com/office/drawing/2010/main" Requires="a14">
          <p:sp>
            <p:nvSpPr>
              <p:cNvPr id="7" name="TextBox 6"/>
              <p:cNvSpPr txBox="1"/>
              <p:nvPr/>
            </p:nvSpPr>
            <p:spPr>
              <a:xfrm>
                <a:off x="4191000" y="4212771"/>
                <a:ext cx="2257990" cy="461665"/>
              </a:xfrm>
              <a:prstGeom prst="rect">
                <a:avLst/>
              </a:prstGeom>
              <a:noFill/>
            </p:spPr>
            <p:txBody>
              <a:bodyPr wrap="none" rtlCol="0">
                <a:spAutoFit/>
              </a:bodyPr>
              <a:lstStyle/>
              <a:p>
                <a14:m>
                  <m:oMathPara xmlns:m="http://schemas.openxmlformats.org/officeDocument/2006/math">
                    <m:oMathParaPr>
                      <m:jc m:val="centerGroup"/>
                    </m:oMathParaPr>
                    <m:oMath xmlns:m="http://schemas.openxmlformats.org/officeDocument/2006/math">
                      <m:sSubSup>
                        <m:sSubSupPr>
                          <m:ctrlPr>
                            <a:rPr lang="th-TH" sz="2400" i="1" smtClean="0">
                              <a:latin typeface="Cambria Math"/>
                            </a:rPr>
                          </m:ctrlPr>
                        </m:sSubSupPr>
                        <m:e>
                          <m:r>
                            <a:rPr lang="en-US" sz="2400" b="0" i="1" smtClean="0">
                              <a:latin typeface="Cambria Math"/>
                            </a:rPr>
                            <m:t>𝑅𝑆𝑆</m:t>
                          </m:r>
                        </m:e>
                        <m:sub>
                          <m:r>
                            <a:rPr lang="en-US" sz="2400" b="0" i="1" smtClean="0">
                              <a:latin typeface="Cambria Math"/>
                            </a:rPr>
                            <m:t>𝑅</m:t>
                          </m:r>
                        </m:sub>
                        <m:sup/>
                      </m:sSubSup>
                      <m:r>
                        <a:rPr lang="en-US" sz="2400" b="0" i="1" smtClean="0">
                          <a:latin typeface="Cambria Math"/>
                        </a:rPr>
                        <m:t>=0.0166</m:t>
                      </m:r>
                    </m:oMath>
                  </m:oMathPara>
                </a14:m>
                <a:endParaRPr lang="th-TH" sz="2400" dirty="0"/>
              </a:p>
            </p:txBody>
          </p:sp>
        </mc:Choice>
        <mc:Fallback>
          <p:sp>
            <p:nvSpPr>
              <p:cNvPr id="7" name="TextBox 6"/>
              <p:cNvSpPr txBox="1">
                <a:spLocks noRot="1" noChangeAspect="1" noMove="1" noResize="1" noEditPoints="1" noAdjustHandles="1" noChangeArrowheads="1" noChangeShapeType="1" noTextEdit="1"/>
              </p:cNvSpPr>
              <p:nvPr/>
            </p:nvSpPr>
            <p:spPr>
              <a:xfrm>
                <a:off x="4191000" y="4212771"/>
                <a:ext cx="2257990" cy="461665"/>
              </a:xfrm>
              <a:prstGeom prst="rect">
                <a:avLst/>
              </a:prstGeom>
              <a:blipFill rotWithShape="1">
                <a:blip r:embed="rId4"/>
                <a:stretch>
                  <a:fillRect t="-9211" r="-5676" b="-30263"/>
                </a:stretch>
              </a:blipFill>
            </p:spPr>
            <p:txBody>
              <a:bodyPr/>
              <a:lstStyle/>
              <a:p>
                <a:r>
                  <a:rPr lang="th-TH">
                    <a:noFill/>
                  </a:rPr>
                  <a:t> </a:t>
                </a:r>
              </a:p>
            </p:txBody>
          </p:sp>
        </mc:Fallback>
      </mc:AlternateContent>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1"/>
          <p:cNvSpPr>
            <a:spLocks noGrp="1"/>
          </p:cNvSpPr>
          <p:nvPr>
            <p:ph type="ftr" sz="quarter" idx="11"/>
          </p:nvPr>
        </p:nvSpPr>
        <p:spPr/>
        <p:txBody>
          <a:bodyPr/>
          <a:lstStyle/>
          <a:p>
            <a:r>
              <a:rPr lang="en-US" smtClean="0"/>
              <a:t>EE 325 (Ajarn Kaewkwan Tangtipongkul)</a:t>
            </a:r>
            <a:endParaRPr lang="en-US"/>
          </a:p>
        </p:txBody>
      </p:sp>
      <p:graphicFrame>
        <p:nvGraphicFramePr>
          <p:cNvPr id="78850" name="Object 2"/>
          <p:cNvGraphicFramePr>
            <a:graphicFrameLocks noChangeAspect="1"/>
          </p:cNvGraphicFramePr>
          <p:nvPr/>
        </p:nvGraphicFramePr>
        <p:xfrm>
          <a:off x="2362200" y="685800"/>
          <a:ext cx="4191000" cy="1905000"/>
        </p:xfrm>
        <a:graphic>
          <a:graphicData uri="http://schemas.openxmlformats.org/presentationml/2006/ole">
            <mc:AlternateContent xmlns:mc="http://schemas.openxmlformats.org/markup-compatibility/2006">
              <mc:Choice xmlns:v="urn:schemas-microsoft-com:vml" Requires="v">
                <p:oleObj spid="_x0000_s78868" name="Equation" r:id="rId3" imgW="1955520" imgH="888840" progId="Equation.DSMT4">
                  <p:embed/>
                </p:oleObj>
              </mc:Choice>
              <mc:Fallback>
                <p:oleObj name="Equation" r:id="rId3" imgW="1955520" imgH="888840" progId="Equation.DSMT4">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2200" y="685800"/>
                        <a:ext cx="4191000"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8851" name="Text Box 3"/>
          <p:cNvSpPr txBox="1">
            <a:spLocks noChangeArrowheads="1"/>
          </p:cNvSpPr>
          <p:nvPr/>
        </p:nvSpPr>
        <p:spPr bwMode="auto">
          <a:xfrm>
            <a:off x="609600" y="2971800"/>
            <a:ext cx="8305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3200">
                <a:latin typeface="Times New Roman" pitchFamily="18" charset="0"/>
                <a:cs typeface="Angsana New" pitchFamily="18" charset="-34"/>
              </a:rPr>
              <a:t>F-distribution with degree of freedom</a:t>
            </a:r>
            <a:r>
              <a:rPr lang="th-TH" sz="3200">
                <a:latin typeface="Times New Roman" pitchFamily="18" charset="0"/>
                <a:cs typeface="Angsana New" pitchFamily="18" charset="-34"/>
              </a:rPr>
              <a:t> </a:t>
            </a:r>
            <a:r>
              <a:rPr lang="en-US" sz="3200">
                <a:latin typeface="Times New Roman" pitchFamily="18" charset="0"/>
                <a:cs typeface="Angsana New" pitchFamily="18" charset="-34"/>
              </a:rPr>
              <a:t>1,</a:t>
            </a:r>
            <a:r>
              <a:rPr lang="th-TH" sz="3200">
                <a:latin typeface="Times New Roman" pitchFamily="18" charset="0"/>
                <a:cs typeface="Angsana New" pitchFamily="18" charset="-34"/>
              </a:rPr>
              <a:t> </a:t>
            </a:r>
            <a:r>
              <a:rPr lang="en-US" sz="3200">
                <a:latin typeface="Times New Roman" pitchFamily="18" charset="0"/>
                <a:cs typeface="Angsana New" pitchFamily="18" charset="-34"/>
              </a:rPr>
              <a:t>17</a:t>
            </a:r>
          </a:p>
        </p:txBody>
      </p:sp>
      <p:sp>
        <p:nvSpPr>
          <p:cNvPr id="78852" name="Text Box 4"/>
          <p:cNvSpPr txBox="1">
            <a:spLocks noChangeArrowheads="1"/>
          </p:cNvSpPr>
          <p:nvPr/>
        </p:nvSpPr>
        <p:spPr bwMode="auto">
          <a:xfrm>
            <a:off x="685800" y="3775075"/>
            <a:ext cx="8229600" cy="308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dirty="0">
                <a:latin typeface="Times New Roman" pitchFamily="18" charset="0"/>
              </a:rPr>
              <a:t>F-value is not significant at the 5% level</a:t>
            </a:r>
          </a:p>
          <a:p>
            <a:pPr>
              <a:spcBef>
                <a:spcPct val="50000"/>
              </a:spcBef>
            </a:pPr>
            <a:r>
              <a:rPr lang="en-US" sz="2800" dirty="0">
                <a:latin typeface="Times New Roman" pitchFamily="18" charset="0"/>
              </a:rPr>
              <a:t>The conclusion is that the Mexican economy was probably characterized by constant returns to scale over the sample period and therefore there may be no harm in using the restricted regression</a:t>
            </a:r>
          </a:p>
          <a:p>
            <a:pPr>
              <a:spcBef>
                <a:spcPct val="50000"/>
              </a:spcBef>
            </a:pPr>
            <a:endParaRPr lang="en-US" sz="2800" dirty="0">
              <a:latin typeface="Times New Roman" pitchFamily="18" charset="0"/>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p:txBody>
          <a:bodyPr>
            <a:noAutofit/>
          </a:bodyPr>
          <a:lstStyle/>
          <a:p>
            <a:r>
              <a:rPr lang="en-US" sz="2400" dirty="0">
                <a:latin typeface="Times New Roman" pitchFamily="18" charset="0"/>
                <a:cs typeface="Times New Roman" pitchFamily="18" charset="0"/>
              </a:rPr>
              <a:t>Example </a:t>
            </a:r>
            <a:br>
              <a:rPr lang="en-US" sz="2400" dirty="0">
                <a:latin typeface="Times New Roman" pitchFamily="18" charset="0"/>
                <a:cs typeface="Times New Roman" pitchFamily="18" charset="0"/>
              </a:rPr>
            </a:br>
            <a:r>
              <a:rPr lang="en-US" sz="2400" dirty="0">
                <a:latin typeface="Times New Roman" pitchFamily="18" charset="0"/>
                <a:cs typeface="Times New Roman" pitchFamily="18" charset="0"/>
              </a:rPr>
              <a:t>The demand for Chicken in the United States, 1960-1982</a:t>
            </a:r>
          </a:p>
        </p:txBody>
      </p:sp>
      <p:graphicFrame>
        <p:nvGraphicFramePr>
          <p:cNvPr id="148484" name="Object 4"/>
          <p:cNvGraphicFramePr>
            <a:graphicFrameLocks noGrp="1" noChangeAspect="1"/>
          </p:cNvGraphicFramePr>
          <p:nvPr>
            <p:ph idx="1"/>
          </p:nvPr>
        </p:nvGraphicFramePr>
        <p:xfrm>
          <a:off x="838200" y="2133600"/>
          <a:ext cx="7294563" cy="2917825"/>
        </p:xfrm>
        <a:graphic>
          <a:graphicData uri="http://schemas.openxmlformats.org/presentationml/2006/ole">
            <mc:AlternateContent xmlns:mc="http://schemas.openxmlformats.org/markup-compatibility/2006">
              <mc:Choice xmlns:v="urn:schemas-microsoft-com:vml" Requires="v">
                <p:oleObj spid="_x0000_s148501" name="Equation" r:id="rId3" imgW="3746160" imgH="1498320" progId="Equation.DSMT4">
                  <p:embed/>
                </p:oleObj>
              </mc:Choice>
              <mc:Fallback>
                <p:oleObj name="Equation" r:id="rId3" imgW="3746160" imgH="1498320" progId="Equation.DSMT4">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2133600"/>
                        <a:ext cx="7294563" cy="291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 name="Footer Placeholder 3"/>
          <p:cNvSpPr>
            <a:spLocks noGrp="1"/>
          </p:cNvSpPr>
          <p:nvPr>
            <p:ph type="ftr" sz="quarter" idx="11"/>
          </p:nvPr>
        </p:nvSpPr>
        <p:spPr/>
        <p:txBody>
          <a:bodyPr/>
          <a:lstStyle/>
          <a:p>
            <a:r>
              <a:rPr lang="en-US" smtClean="0"/>
              <a:t>EE 325 (Ajarn Kaewkwan Tangtipongkul)</a:t>
            </a:r>
            <a:endParaRPr lang="en-US"/>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EE 325 (Ajarn Kaewkwan Tangtipongkul)</a:t>
            </a:r>
            <a:endParaRPr lang="en-US"/>
          </a:p>
        </p:txBody>
      </p:sp>
      <p:graphicFrame>
        <p:nvGraphicFramePr>
          <p:cNvPr id="150534" name="Object 6"/>
          <p:cNvGraphicFramePr>
            <a:graphicFrameLocks noGrp="1" noChangeAspect="1"/>
          </p:cNvGraphicFramePr>
          <p:nvPr>
            <p:ph idx="4294967295"/>
          </p:nvPr>
        </p:nvGraphicFramePr>
        <p:xfrm>
          <a:off x="762000" y="685800"/>
          <a:ext cx="8382000" cy="4470400"/>
        </p:xfrm>
        <a:graphic>
          <a:graphicData uri="http://schemas.openxmlformats.org/presentationml/2006/ole">
            <mc:AlternateContent xmlns:mc="http://schemas.openxmlformats.org/markup-compatibility/2006">
              <mc:Choice xmlns:v="urn:schemas-microsoft-com:vml" Requires="v">
                <p:oleObj spid="_x0000_s150550" name="Equation" r:id="rId3" imgW="3619440" imgH="1930320" progId="Equation.DSMT4">
                  <p:embed/>
                </p:oleObj>
              </mc:Choice>
              <mc:Fallback>
                <p:oleObj name="Equation" r:id="rId3" imgW="3619440" imgH="1930320" progId="Equation.DSMT4">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685800"/>
                        <a:ext cx="8382000" cy="447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smtClean="0"/>
              <a:t>EE 325 (Ajarn Kaewkwan Tangtipongkul)</a:t>
            </a:r>
            <a:endParaRPr lang="en-US"/>
          </a:p>
        </p:txBody>
      </p:sp>
      <p:sp>
        <p:nvSpPr>
          <p:cNvPr id="152579" name="Rectangle 3"/>
          <p:cNvSpPr>
            <a:spLocks noGrp="1" noChangeArrowheads="1"/>
          </p:cNvSpPr>
          <p:nvPr>
            <p:ph type="body" sz="half" idx="4294967295"/>
          </p:nvPr>
        </p:nvSpPr>
        <p:spPr>
          <a:xfrm>
            <a:off x="304800" y="762000"/>
            <a:ext cx="8229600" cy="1878013"/>
          </a:xfrm>
        </p:spPr>
        <p:txBody>
          <a:bodyPr>
            <a:normAutofit/>
          </a:bodyPr>
          <a:lstStyle/>
          <a:p>
            <a:pPr>
              <a:buFont typeface="Wingdings" pitchFamily="2" charset="2"/>
              <a:buNone/>
            </a:pPr>
            <a:r>
              <a:rPr lang="en-US" dirty="0">
                <a:latin typeface="Times New Roman" pitchFamily="18" charset="0"/>
              </a:rPr>
              <a:t>	</a:t>
            </a:r>
            <a:r>
              <a:rPr lang="en-US" sz="2800" dirty="0">
                <a:latin typeface="Times New Roman" pitchFamily="18" charset="0"/>
              </a:rPr>
              <a:t>Suppose someone maintains that chicken and pork and beef are unrelated products in the sense that chicken consumption is not affected by the prices of pork and beef. </a:t>
            </a:r>
          </a:p>
        </p:txBody>
      </p:sp>
      <p:graphicFrame>
        <p:nvGraphicFramePr>
          <p:cNvPr id="152582" name="Object 6"/>
          <p:cNvGraphicFramePr>
            <a:graphicFrameLocks noGrp="1" noChangeAspect="1"/>
          </p:cNvGraphicFramePr>
          <p:nvPr>
            <p:ph sz="half" idx="4294967295"/>
            <p:extLst>
              <p:ext uri="{D42A27DB-BD31-4B8C-83A1-F6EECF244321}">
                <p14:modId xmlns:p14="http://schemas.microsoft.com/office/powerpoint/2010/main" val="3282931737"/>
              </p:ext>
            </p:extLst>
          </p:nvPr>
        </p:nvGraphicFramePr>
        <p:xfrm>
          <a:off x="3276600" y="3505200"/>
          <a:ext cx="2090738" cy="952500"/>
        </p:xfrm>
        <a:graphic>
          <a:graphicData uri="http://schemas.openxmlformats.org/presentationml/2006/ole">
            <mc:AlternateContent xmlns:mc="http://schemas.openxmlformats.org/markup-compatibility/2006">
              <mc:Choice xmlns:v="urn:schemas-microsoft-com:vml" Requires="v">
                <p:oleObj spid="_x0000_s152598" name="Equation" r:id="rId3" imgW="1002960" imgH="457200" progId="Equation.DSMT4">
                  <p:embed/>
                </p:oleObj>
              </mc:Choice>
              <mc:Fallback>
                <p:oleObj name="Equation" r:id="rId3" imgW="1002960" imgH="457200" progId="Equation.DSMT4">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6600" y="3505200"/>
                        <a:ext cx="2090738" cy="952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smtClean="0"/>
              <a:t>EE 325 (Ajarn Kaewkwan Tangtipongkul)</a:t>
            </a:r>
            <a:endParaRPr lang="en-US"/>
          </a:p>
        </p:txBody>
      </p:sp>
      <p:sp>
        <p:nvSpPr>
          <p:cNvPr id="154629" name="Rectangle 5"/>
          <p:cNvSpPr>
            <a:spLocks noGrp="1" noChangeArrowheads="1"/>
          </p:cNvSpPr>
          <p:nvPr>
            <p:ph type="body" sz="half" idx="4294967295"/>
          </p:nvPr>
        </p:nvSpPr>
        <p:spPr>
          <a:xfrm>
            <a:off x="609600" y="1219200"/>
            <a:ext cx="8229600" cy="1878013"/>
          </a:xfrm>
        </p:spPr>
        <p:txBody>
          <a:bodyPr>
            <a:normAutofit/>
          </a:bodyPr>
          <a:lstStyle/>
          <a:p>
            <a:pPr>
              <a:buFont typeface="Wingdings" pitchFamily="2" charset="2"/>
              <a:buNone/>
            </a:pPr>
            <a:r>
              <a:rPr lang="en-US" sz="2800" dirty="0">
                <a:latin typeface="Times New Roman" pitchFamily="18" charset="0"/>
              </a:rPr>
              <a:t>Therefore, the constrained regression becomes</a:t>
            </a:r>
          </a:p>
        </p:txBody>
      </p:sp>
      <p:graphicFrame>
        <p:nvGraphicFramePr>
          <p:cNvPr id="154631" name="Object 7"/>
          <p:cNvGraphicFramePr>
            <a:graphicFrameLocks noGrp="1" noChangeAspect="1"/>
          </p:cNvGraphicFramePr>
          <p:nvPr>
            <p:ph sz="half" idx="4294967295"/>
            <p:extLst>
              <p:ext uri="{D42A27DB-BD31-4B8C-83A1-F6EECF244321}">
                <p14:modId xmlns:p14="http://schemas.microsoft.com/office/powerpoint/2010/main" val="1042750490"/>
              </p:ext>
            </p:extLst>
          </p:nvPr>
        </p:nvGraphicFramePr>
        <p:xfrm>
          <a:off x="1752600" y="2971800"/>
          <a:ext cx="5703888" cy="641350"/>
        </p:xfrm>
        <a:graphic>
          <a:graphicData uri="http://schemas.openxmlformats.org/presentationml/2006/ole">
            <mc:AlternateContent xmlns:mc="http://schemas.openxmlformats.org/markup-compatibility/2006">
              <mc:Choice xmlns:v="urn:schemas-microsoft-com:vml" Requires="v">
                <p:oleObj spid="_x0000_s154647" name="Equation" r:id="rId3" imgW="2145960" imgH="241200" progId="Equation.DSMT4">
                  <p:embed/>
                </p:oleObj>
              </mc:Choice>
              <mc:Fallback>
                <p:oleObj name="Equation" r:id="rId3" imgW="2145960" imgH="241200" progId="Equation.DSMT4">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2600" y="2971800"/>
                        <a:ext cx="57038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EE 325 (Ajarn Kaewkwan Tangtipongkul)</a:t>
            </a:r>
            <a:endParaRPr lang="en-US"/>
          </a:p>
        </p:txBody>
      </p:sp>
      <p:graphicFrame>
        <p:nvGraphicFramePr>
          <p:cNvPr id="156678" name="Object 6"/>
          <p:cNvGraphicFramePr>
            <a:graphicFrameLocks noGrp="1" noChangeAspect="1"/>
          </p:cNvGraphicFramePr>
          <p:nvPr>
            <p:ph idx="4294967295"/>
            <p:extLst>
              <p:ext uri="{D42A27DB-BD31-4B8C-83A1-F6EECF244321}">
                <p14:modId xmlns:p14="http://schemas.microsoft.com/office/powerpoint/2010/main" val="2409170422"/>
              </p:ext>
            </p:extLst>
          </p:nvPr>
        </p:nvGraphicFramePr>
        <p:xfrm>
          <a:off x="228600" y="1371600"/>
          <a:ext cx="8531225" cy="2954338"/>
        </p:xfrm>
        <a:graphic>
          <a:graphicData uri="http://schemas.openxmlformats.org/presentationml/2006/ole">
            <mc:AlternateContent xmlns:mc="http://schemas.openxmlformats.org/markup-compatibility/2006">
              <mc:Choice xmlns:v="urn:schemas-microsoft-com:vml" Requires="v">
                <p:oleObj spid="_x0000_s156694" name="Equation" r:id="rId3" imgW="5867280" imgH="2031840" progId="Equation.DSMT4">
                  <p:embed/>
                </p:oleObj>
              </mc:Choice>
              <mc:Fallback>
                <p:oleObj name="Equation" r:id="rId3" imgW="5867280" imgH="2031840" progId="Equation.DSMT4">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1371600"/>
                        <a:ext cx="8531225" cy="2954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EE 325 (Ajarn Kaewkwan Tangtipongkul)</a:t>
            </a:r>
            <a:endParaRPr lang="en-US"/>
          </a:p>
        </p:txBody>
      </p:sp>
      <p:graphicFrame>
        <p:nvGraphicFramePr>
          <p:cNvPr id="157702" name="Object 6"/>
          <p:cNvGraphicFramePr>
            <a:graphicFrameLocks noGrp="1" noChangeAspect="1"/>
          </p:cNvGraphicFramePr>
          <p:nvPr>
            <p:ph idx="4294967295"/>
            <p:extLst>
              <p:ext uri="{D42A27DB-BD31-4B8C-83A1-F6EECF244321}">
                <p14:modId xmlns:p14="http://schemas.microsoft.com/office/powerpoint/2010/main" val="2971555540"/>
              </p:ext>
            </p:extLst>
          </p:nvPr>
        </p:nvGraphicFramePr>
        <p:xfrm>
          <a:off x="1524000" y="1143000"/>
          <a:ext cx="5484812" cy="2312988"/>
        </p:xfrm>
        <a:graphic>
          <a:graphicData uri="http://schemas.openxmlformats.org/presentationml/2006/ole">
            <mc:AlternateContent xmlns:mc="http://schemas.openxmlformats.org/markup-compatibility/2006">
              <mc:Choice xmlns:v="urn:schemas-microsoft-com:vml" Requires="v">
                <p:oleObj spid="_x0000_s157719" name="Equation" r:id="rId3" imgW="2108160" imgH="888840" progId="Equation.DSMT4">
                  <p:embed/>
                </p:oleObj>
              </mc:Choice>
              <mc:Fallback>
                <p:oleObj name="Equation" r:id="rId3" imgW="2108160" imgH="888840" progId="Equation.DSMT4">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1143000"/>
                        <a:ext cx="5484812" cy="231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57703" name="Text Box 7"/>
          <p:cNvSpPr txBox="1">
            <a:spLocks noChangeArrowheads="1"/>
          </p:cNvSpPr>
          <p:nvPr/>
        </p:nvSpPr>
        <p:spPr bwMode="auto">
          <a:xfrm>
            <a:off x="838200" y="3962400"/>
            <a:ext cx="7772400" cy="2228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dirty="0">
                <a:latin typeface="Times New Roman" pitchFamily="18" charset="0"/>
              </a:rPr>
              <a:t>At 5 percent significance level, Critical F is 3.55. </a:t>
            </a:r>
          </a:p>
          <a:p>
            <a:pPr>
              <a:spcBef>
                <a:spcPct val="50000"/>
              </a:spcBef>
            </a:pPr>
            <a:r>
              <a:rPr lang="en-US" sz="2800" dirty="0">
                <a:latin typeface="Times New Roman" pitchFamily="18" charset="0"/>
              </a:rPr>
              <a:t>Cannot reject the null hypothesis.</a:t>
            </a:r>
          </a:p>
          <a:p>
            <a:pPr>
              <a:spcBef>
                <a:spcPct val="50000"/>
              </a:spcBef>
            </a:pPr>
            <a:r>
              <a:rPr lang="en-US" sz="2800" dirty="0">
                <a:latin typeface="Times New Roman" pitchFamily="18" charset="0"/>
              </a:rPr>
              <a:t>We can accept the constrained regression as representing the demand function for chicken.</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smtClean="0"/>
              <a:t>EE 325 (Ajarn Kaewkwan Tangtipongkul)</a:t>
            </a:r>
            <a:endParaRPr lang="en-US"/>
          </a:p>
        </p:txBody>
      </p:sp>
      <p:sp>
        <p:nvSpPr>
          <p:cNvPr id="54276" name="Rectangle 4"/>
          <p:cNvSpPr>
            <a:spLocks noGrp="1" noChangeArrowheads="1"/>
          </p:cNvSpPr>
          <p:nvPr>
            <p:ph type="title"/>
          </p:nvPr>
        </p:nvSpPr>
        <p:spPr/>
        <p:txBody>
          <a:bodyPr>
            <a:normAutofit fontScale="90000"/>
          </a:bodyPr>
          <a:lstStyle/>
          <a:p>
            <a:pPr algn="ctr"/>
            <a:r>
              <a:rPr lang="en-US" sz="2800" dirty="0">
                <a:latin typeface="Times New Roman" pitchFamily="18" charset="0"/>
                <a:cs typeface="Times New Roman" pitchFamily="18" charset="0"/>
              </a:rPr>
              <a:t>Testing for Structural or Parameter Stability of Regression Models: The Chow Test</a:t>
            </a:r>
          </a:p>
        </p:txBody>
      </p:sp>
      <p:sp>
        <p:nvSpPr>
          <p:cNvPr id="2" name="Text Placeholder 1"/>
          <p:cNvSpPr>
            <a:spLocks noGrp="1"/>
          </p:cNvSpPr>
          <p:nvPr>
            <p:ph type="body" idx="1"/>
          </p:nvPr>
        </p:nvSpPr>
        <p:spPr/>
        <p:txBody>
          <a:bodyPr/>
          <a:lstStyle/>
          <a:p>
            <a:endParaRPr lang="th-TH"/>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normAutofit fontScale="90000"/>
          </a:bodyPr>
          <a:lstStyle/>
          <a:p>
            <a:r>
              <a:rPr lang="en-US" sz="2800" dirty="0">
                <a:latin typeface="Times New Roman" pitchFamily="18" charset="0"/>
                <a:cs typeface="Times New Roman" pitchFamily="18" charset="0"/>
              </a:rPr>
              <a:t>Testing for Structural or Parameter Stability of Regression Models: The Chow Test</a:t>
            </a:r>
          </a:p>
        </p:txBody>
      </p:sp>
      <p:sp>
        <p:nvSpPr>
          <p:cNvPr id="79875" name="Rectangle 3"/>
          <p:cNvSpPr>
            <a:spLocks noGrp="1" noChangeArrowheads="1"/>
          </p:cNvSpPr>
          <p:nvPr>
            <p:ph idx="1"/>
          </p:nvPr>
        </p:nvSpPr>
        <p:spPr>
          <a:xfrm>
            <a:off x="914400" y="1905000"/>
            <a:ext cx="7772400" cy="4530725"/>
          </a:xfrm>
        </p:spPr>
        <p:txBody>
          <a:bodyPr>
            <a:normAutofit/>
          </a:bodyPr>
          <a:lstStyle/>
          <a:p>
            <a:pPr>
              <a:buFont typeface="Wingdings" pitchFamily="2" charset="2"/>
              <a:buNone/>
            </a:pPr>
            <a:r>
              <a:rPr lang="en-US" sz="2800" dirty="0">
                <a:latin typeface="Times New Roman" pitchFamily="18" charset="0"/>
                <a:cs typeface="Angsana New" pitchFamily="18" charset="-34"/>
              </a:rPr>
              <a:t>	“Structural Change” mean that the values of parameters of the model do not remain the same through the entire period</a:t>
            </a:r>
          </a:p>
        </p:txBody>
      </p:sp>
      <p:sp>
        <p:nvSpPr>
          <p:cNvPr id="4" name="Footer Placeholder 3"/>
          <p:cNvSpPr>
            <a:spLocks noGrp="1"/>
          </p:cNvSpPr>
          <p:nvPr>
            <p:ph type="ftr" sz="quarter" idx="11"/>
          </p:nvPr>
        </p:nvSpPr>
        <p:spPr/>
        <p:txBody>
          <a:bodyPr/>
          <a:lstStyle/>
          <a:p>
            <a:r>
              <a:rPr lang="en-US" smtClean="0"/>
              <a:t>EE 325 (Ajarn Kaewkwan Tangtipongkul)</a:t>
            </a:r>
            <a:endParaRPr lang="en-US"/>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smtClean="0"/>
              <a:t>EE 325 (Ajarn Kaewkwan Tangtipongkul)</a:t>
            </a:r>
            <a:endParaRPr lang="en-US"/>
          </a:p>
        </p:txBody>
      </p:sp>
      <p:pic>
        <p:nvPicPr>
          <p:cNvPr id="80898" name="Picture 2" descr="guj75779_tb0809"/>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tretch>
            <a:fillRect/>
          </a:stretch>
        </p:blipFill>
        <p:spPr>
          <a:xfrm>
            <a:off x="457200" y="1447800"/>
            <a:ext cx="8229600" cy="30416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EE 325 (Ajarn Kaewkwan Tangtipongkul)</a:t>
            </a:r>
            <a:endParaRPr lang="en-US"/>
          </a:p>
        </p:txBody>
      </p:sp>
      <p:sp>
        <p:nvSpPr>
          <p:cNvPr id="81923" name="Rectangle 3"/>
          <p:cNvSpPr>
            <a:spLocks noGrp="1" noChangeArrowheads="1"/>
          </p:cNvSpPr>
          <p:nvPr>
            <p:ph idx="4294967295"/>
          </p:nvPr>
        </p:nvSpPr>
        <p:spPr>
          <a:xfrm>
            <a:off x="533400" y="1295400"/>
            <a:ext cx="8229600" cy="4373563"/>
          </a:xfrm>
        </p:spPr>
        <p:txBody>
          <a:bodyPr/>
          <a:lstStyle/>
          <a:p>
            <a:r>
              <a:rPr lang="en-US" sz="2800" dirty="0">
                <a:latin typeface="Times New Roman" pitchFamily="18" charset="0"/>
              </a:rPr>
              <a:t>This table gives data on disposable personal income and personal savings, in billions of dollars, the U.S. for the period 1970-1995</a:t>
            </a:r>
          </a:p>
          <a:p>
            <a:r>
              <a:rPr lang="en-US" sz="2800" dirty="0">
                <a:latin typeface="Times New Roman" pitchFamily="18" charset="0"/>
              </a:rPr>
              <a:t>We want to estimate a simple savings function that relates savings (Y) to disposable personal income DPI (X)</a:t>
            </a:r>
          </a:p>
          <a:p>
            <a:r>
              <a:rPr lang="en-US" sz="2800" dirty="0">
                <a:latin typeface="Times New Roman" pitchFamily="18" charset="0"/>
              </a:rPr>
              <a:t> In 1982 the United States suffered its worst peacetime recession –unemployment rate reached 9.7%</a:t>
            </a: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EE 325 (Ajarn Kaewkwan Tangtipongkul)</a:t>
            </a:r>
            <a:endParaRPr lang="en-US"/>
          </a:p>
        </p:txBody>
      </p:sp>
      <p:sp>
        <p:nvSpPr>
          <p:cNvPr id="82947" name="Rectangle 3"/>
          <p:cNvSpPr>
            <a:spLocks noGrp="1" noChangeArrowheads="1"/>
          </p:cNvSpPr>
          <p:nvPr>
            <p:ph type="body" sz="half" idx="4294967295"/>
          </p:nvPr>
        </p:nvSpPr>
        <p:spPr>
          <a:xfrm>
            <a:off x="609600" y="838200"/>
            <a:ext cx="7848600" cy="4530725"/>
          </a:xfrm>
        </p:spPr>
        <p:txBody>
          <a:bodyPr/>
          <a:lstStyle/>
          <a:p>
            <a:pPr>
              <a:lnSpc>
                <a:spcPct val="90000"/>
              </a:lnSpc>
            </a:pPr>
            <a:r>
              <a:rPr lang="en-US" sz="2800" dirty="0">
                <a:latin typeface="Times New Roman" pitchFamily="18" charset="0"/>
              </a:rPr>
              <a:t>Divide sample data into two time periods:</a:t>
            </a:r>
          </a:p>
          <a:p>
            <a:pPr>
              <a:lnSpc>
                <a:spcPct val="90000"/>
              </a:lnSpc>
            </a:pPr>
            <a:r>
              <a:rPr lang="en-US" sz="2800" dirty="0">
                <a:latin typeface="Times New Roman" pitchFamily="18" charset="0"/>
              </a:rPr>
              <a:t>1970-1981 and 1982-1995</a:t>
            </a:r>
          </a:p>
          <a:p>
            <a:pPr>
              <a:lnSpc>
                <a:spcPct val="90000"/>
              </a:lnSpc>
              <a:buFont typeface="Wingdings" pitchFamily="2" charset="2"/>
              <a:buNone/>
            </a:pPr>
            <a:r>
              <a:rPr lang="en-US" sz="2800" dirty="0">
                <a:latin typeface="Times New Roman" pitchFamily="18" charset="0"/>
              </a:rPr>
              <a:t>Three possible regressions:</a:t>
            </a:r>
          </a:p>
          <a:p>
            <a:pPr>
              <a:lnSpc>
                <a:spcPct val="90000"/>
              </a:lnSpc>
              <a:buFont typeface="Wingdings" pitchFamily="2" charset="2"/>
              <a:buNone/>
            </a:pPr>
            <a:endParaRPr lang="en-US" sz="2800" dirty="0">
              <a:latin typeface="Times New Roman" pitchFamily="18" charset="0"/>
            </a:endParaRPr>
          </a:p>
          <a:p>
            <a:pPr>
              <a:lnSpc>
                <a:spcPct val="90000"/>
              </a:lnSpc>
              <a:buFont typeface="Wingdings" pitchFamily="2" charset="2"/>
              <a:buNone/>
            </a:pPr>
            <a:r>
              <a:rPr lang="en-US" sz="2800" dirty="0">
                <a:latin typeface="Times New Roman" pitchFamily="18" charset="0"/>
              </a:rPr>
              <a:t>Time period 1970-1981:</a:t>
            </a:r>
          </a:p>
          <a:p>
            <a:pPr>
              <a:lnSpc>
                <a:spcPct val="90000"/>
              </a:lnSpc>
              <a:buFont typeface="Wingdings" pitchFamily="2" charset="2"/>
              <a:buNone/>
            </a:pPr>
            <a:endParaRPr lang="en-US" sz="2800" dirty="0">
              <a:latin typeface="Times New Roman" pitchFamily="18" charset="0"/>
            </a:endParaRPr>
          </a:p>
          <a:p>
            <a:pPr>
              <a:lnSpc>
                <a:spcPct val="90000"/>
              </a:lnSpc>
              <a:buFont typeface="Wingdings" pitchFamily="2" charset="2"/>
              <a:buNone/>
            </a:pPr>
            <a:r>
              <a:rPr lang="en-US" sz="2800" dirty="0">
                <a:latin typeface="Times New Roman" pitchFamily="18" charset="0"/>
              </a:rPr>
              <a:t>Time period 1982-1995:</a:t>
            </a:r>
          </a:p>
          <a:p>
            <a:pPr>
              <a:lnSpc>
                <a:spcPct val="90000"/>
              </a:lnSpc>
              <a:buFont typeface="Wingdings" pitchFamily="2" charset="2"/>
              <a:buNone/>
            </a:pPr>
            <a:endParaRPr lang="en-US" sz="2800" dirty="0">
              <a:latin typeface="Times New Roman" pitchFamily="18" charset="0"/>
            </a:endParaRPr>
          </a:p>
          <a:p>
            <a:pPr>
              <a:lnSpc>
                <a:spcPct val="90000"/>
              </a:lnSpc>
              <a:buFont typeface="Wingdings" pitchFamily="2" charset="2"/>
              <a:buNone/>
            </a:pPr>
            <a:r>
              <a:rPr lang="en-US" sz="2800" dirty="0">
                <a:latin typeface="Times New Roman" pitchFamily="18" charset="0"/>
              </a:rPr>
              <a:t>Time period 1970-1995:</a:t>
            </a:r>
          </a:p>
        </p:txBody>
      </p:sp>
      <p:graphicFrame>
        <p:nvGraphicFramePr>
          <p:cNvPr id="82948" name="Object 4"/>
          <p:cNvGraphicFramePr>
            <a:graphicFrameLocks noGrp="1" noChangeAspect="1"/>
          </p:cNvGraphicFramePr>
          <p:nvPr>
            <p:ph sz="quarter" idx="4294967295"/>
            <p:extLst>
              <p:ext uri="{D42A27DB-BD31-4B8C-83A1-F6EECF244321}">
                <p14:modId xmlns:p14="http://schemas.microsoft.com/office/powerpoint/2010/main" val="501859936"/>
              </p:ext>
            </p:extLst>
          </p:nvPr>
        </p:nvGraphicFramePr>
        <p:xfrm>
          <a:off x="4648200" y="2590800"/>
          <a:ext cx="3906837" cy="641350"/>
        </p:xfrm>
        <a:graphic>
          <a:graphicData uri="http://schemas.openxmlformats.org/presentationml/2006/ole">
            <mc:AlternateContent xmlns:mc="http://schemas.openxmlformats.org/markup-compatibility/2006">
              <mc:Choice xmlns:v="urn:schemas-microsoft-com:vml" Requires="v">
                <p:oleObj spid="_x0000_s82996" name="Equation" r:id="rId3" imgW="1701720" imgH="279360" progId="Equation.DSMT4">
                  <p:embed/>
                </p:oleObj>
              </mc:Choice>
              <mc:Fallback>
                <p:oleObj name="Equation" r:id="rId3" imgW="1701720" imgH="279360" progId="Equation.DSMT4">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2590800"/>
                        <a:ext cx="390683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2949" name="Object 5"/>
          <p:cNvGraphicFramePr>
            <a:graphicFrameLocks noGrp="1" noChangeAspect="1"/>
          </p:cNvGraphicFramePr>
          <p:nvPr>
            <p:ph sz="quarter" idx="4294967295"/>
            <p:extLst>
              <p:ext uri="{D42A27DB-BD31-4B8C-83A1-F6EECF244321}">
                <p14:modId xmlns:p14="http://schemas.microsoft.com/office/powerpoint/2010/main" val="537132401"/>
              </p:ext>
            </p:extLst>
          </p:nvPr>
        </p:nvGraphicFramePr>
        <p:xfrm>
          <a:off x="4572000" y="3505200"/>
          <a:ext cx="4132262" cy="668338"/>
        </p:xfrm>
        <a:graphic>
          <a:graphicData uri="http://schemas.openxmlformats.org/presentationml/2006/ole">
            <mc:AlternateContent xmlns:mc="http://schemas.openxmlformats.org/markup-compatibility/2006">
              <mc:Choice xmlns:v="urn:schemas-microsoft-com:vml" Requires="v">
                <p:oleObj spid="_x0000_s82997" name="Equation" r:id="rId5" imgW="1726920" imgH="279360" progId="Equation.DSMT4">
                  <p:embed/>
                </p:oleObj>
              </mc:Choice>
              <mc:Fallback>
                <p:oleObj name="Equation" r:id="rId5" imgW="1726920" imgH="279360" progId="Equation.DSMT4">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3505200"/>
                        <a:ext cx="4132262" cy="668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2950" name="Object 6"/>
          <p:cNvGraphicFramePr>
            <a:graphicFrameLocks noChangeAspect="1"/>
          </p:cNvGraphicFramePr>
          <p:nvPr>
            <p:extLst>
              <p:ext uri="{D42A27DB-BD31-4B8C-83A1-F6EECF244321}">
                <p14:modId xmlns:p14="http://schemas.microsoft.com/office/powerpoint/2010/main" val="2379324497"/>
              </p:ext>
            </p:extLst>
          </p:nvPr>
        </p:nvGraphicFramePr>
        <p:xfrm>
          <a:off x="4343400" y="4495800"/>
          <a:ext cx="4130675" cy="668338"/>
        </p:xfrm>
        <a:graphic>
          <a:graphicData uri="http://schemas.openxmlformats.org/presentationml/2006/ole">
            <mc:AlternateContent xmlns:mc="http://schemas.openxmlformats.org/markup-compatibility/2006">
              <mc:Choice xmlns:v="urn:schemas-microsoft-com:vml" Requires="v">
                <p:oleObj spid="_x0000_s82998" name="Equation" r:id="rId7" imgW="1726920" imgH="279360" progId="Equation.DSMT4">
                  <p:embed/>
                </p:oleObj>
              </mc:Choice>
              <mc:Fallback>
                <p:oleObj name="Equation" r:id="rId7" imgW="1726920" imgH="279360" progId="Equation.DSMT4">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43400" y="4495800"/>
                        <a:ext cx="4130675" cy="668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1"/>
          </p:nvPr>
        </p:nvSpPr>
        <p:spPr/>
        <p:txBody>
          <a:bodyPr/>
          <a:lstStyle/>
          <a:p>
            <a:r>
              <a:rPr lang="en-US" smtClean="0"/>
              <a:t>EE 325 (Ajarn Kaewkwan Tangtipongkul)</a:t>
            </a:r>
            <a:endParaRPr lang="en-US"/>
          </a:p>
        </p:txBody>
      </p:sp>
      <p:graphicFrame>
        <p:nvGraphicFramePr>
          <p:cNvPr id="83970" name="Object 2"/>
          <p:cNvGraphicFramePr>
            <a:graphicFrameLocks noGrp="1" noChangeAspect="1"/>
          </p:cNvGraphicFramePr>
          <p:nvPr>
            <p:ph idx="4294967295"/>
            <p:extLst>
              <p:ext uri="{D42A27DB-BD31-4B8C-83A1-F6EECF244321}">
                <p14:modId xmlns:p14="http://schemas.microsoft.com/office/powerpoint/2010/main" val="739449582"/>
              </p:ext>
            </p:extLst>
          </p:nvPr>
        </p:nvGraphicFramePr>
        <p:xfrm>
          <a:off x="2362200" y="762000"/>
          <a:ext cx="4873625" cy="5181600"/>
        </p:xfrm>
        <a:graphic>
          <a:graphicData uri="http://schemas.openxmlformats.org/presentationml/2006/ole">
            <mc:AlternateContent xmlns:mc="http://schemas.openxmlformats.org/markup-compatibility/2006">
              <mc:Choice xmlns:v="urn:schemas-microsoft-com:vml" Requires="v">
                <p:oleObj spid="_x0000_s83986" name="Equation" r:id="rId3" imgW="2616120" imgH="2781000" progId="Equation.DSMT4">
                  <p:embed/>
                </p:oleObj>
              </mc:Choice>
              <mc:Fallback>
                <p:oleObj name="Equation" r:id="rId3" imgW="2616120" imgH="2781000" progId="Equation.DSMT4">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2200" y="762000"/>
                        <a:ext cx="4873625" cy="5181600"/>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1"/>
          </p:nvPr>
        </p:nvSpPr>
        <p:spPr/>
        <p:txBody>
          <a:bodyPr/>
          <a:lstStyle/>
          <a:p>
            <a:r>
              <a:rPr lang="en-US" smtClean="0"/>
              <a:t>EE 325 (Ajarn Kaewkwan Tangtipongkul)</a:t>
            </a:r>
            <a:endParaRPr lang="en-US"/>
          </a:p>
        </p:txBody>
      </p:sp>
      <p:sp>
        <p:nvSpPr>
          <p:cNvPr id="84994" name="Rectangle 2"/>
          <p:cNvSpPr>
            <a:spLocks noGrp="1" noChangeArrowheads="1"/>
          </p:cNvSpPr>
          <p:nvPr>
            <p:ph idx="4294967295"/>
          </p:nvPr>
        </p:nvSpPr>
        <p:spPr>
          <a:xfrm>
            <a:off x="0" y="1752600"/>
            <a:ext cx="8229600" cy="4373563"/>
          </a:xfrm>
        </p:spPr>
        <p:txBody>
          <a:bodyPr>
            <a:normAutofit/>
          </a:bodyPr>
          <a:lstStyle/>
          <a:p>
            <a:r>
              <a:rPr lang="en-US" sz="2800" dirty="0">
                <a:latin typeface="Times New Roman" pitchFamily="18" charset="0"/>
              </a:rPr>
              <a:t>The slope in the preceding savings-income regressions represents the </a:t>
            </a:r>
            <a:r>
              <a:rPr lang="en-US" sz="2800" b="1" dirty="0">
                <a:latin typeface="Times New Roman" pitchFamily="18" charset="0"/>
              </a:rPr>
              <a:t>marginal propensity to save (MPS), </a:t>
            </a:r>
            <a:r>
              <a:rPr lang="en-US" sz="2800" dirty="0">
                <a:latin typeface="Times New Roman" pitchFamily="18" charset="0"/>
              </a:rPr>
              <a:t>the mean change in savings as a result of a dollar’s increase in disposable personal income </a:t>
            </a: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guj75779_0803"/>
          <p:cNvPicPr>
            <a:picLocks noGrp="1" noChangeAspect="1" noChangeArrowheads="1"/>
          </p:cNvPicPr>
          <p:nvPr>
            <p:ph/>
          </p:nvPr>
        </p:nvPicPr>
        <p:blipFill>
          <a:blip r:embed="rId2">
            <a:extLst>
              <a:ext uri="{28A0092B-C50C-407E-A947-70E740481C1C}">
                <a14:useLocalDpi xmlns:a14="http://schemas.microsoft.com/office/drawing/2010/main" val="0"/>
              </a:ext>
            </a:extLst>
          </a:blip>
          <a:stretch>
            <a:fillRect/>
          </a:stretch>
        </p:blipFill>
        <p:spPr>
          <a:xfrm>
            <a:off x="457200" y="1238573"/>
            <a:ext cx="8229600" cy="3847454"/>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Footer Placeholder 2"/>
          <p:cNvSpPr>
            <a:spLocks noGrp="1"/>
          </p:cNvSpPr>
          <p:nvPr>
            <p:ph type="ftr" sz="quarter" idx="10"/>
          </p:nvPr>
        </p:nvSpPr>
        <p:spPr/>
        <p:txBody>
          <a:bodyPr/>
          <a:lstStyle/>
          <a:p>
            <a:r>
              <a:rPr lang="en-US" smtClean="0"/>
              <a:t>EE 325 (Ajarn Kaewkwan Tangtipongkul)</a:t>
            </a:r>
            <a:endParaRPr lang="en-US"/>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lstStyle/>
          <a:p>
            <a:r>
              <a:rPr lang="en-US" sz="3200" b="1"/>
              <a:t>Chow test</a:t>
            </a:r>
          </a:p>
        </p:txBody>
      </p:sp>
      <p:sp>
        <p:nvSpPr>
          <p:cNvPr id="87043" name="Rectangle 3"/>
          <p:cNvSpPr>
            <a:spLocks noGrp="1" noChangeArrowheads="1"/>
          </p:cNvSpPr>
          <p:nvPr>
            <p:ph type="body" sz="half" idx="1"/>
          </p:nvPr>
        </p:nvSpPr>
        <p:spPr>
          <a:xfrm>
            <a:off x="457200" y="1981200"/>
            <a:ext cx="8229600" cy="3886200"/>
          </a:xfrm>
        </p:spPr>
        <p:txBody>
          <a:bodyPr/>
          <a:lstStyle/>
          <a:p>
            <a:pPr marL="533400" indent="-533400">
              <a:buFont typeface="Wingdings" pitchFamily="2" charset="2"/>
              <a:buNone/>
            </a:pPr>
            <a:r>
              <a:rPr lang="en-US" sz="2800" dirty="0">
                <a:latin typeface="Times New Roman" pitchFamily="18" charset="0"/>
              </a:rPr>
              <a:t>Assumption</a:t>
            </a:r>
          </a:p>
          <a:p>
            <a:pPr marL="533400" indent="-533400">
              <a:buFont typeface="Wingdings" pitchFamily="2" charset="2"/>
              <a:buAutoNum type="arabicPeriod"/>
            </a:pPr>
            <a:r>
              <a:rPr lang="en-US" sz="2800" dirty="0">
                <a:latin typeface="Times New Roman" pitchFamily="18" charset="0"/>
              </a:rPr>
              <a:t>                       and                          </a:t>
            </a:r>
            <a:r>
              <a:rPr lang="en-US" sz="2800" dirty="0" smtClean="0">
                <a:latin typeface="Times New Roman" pitchFamily="18" charset="0"/>
              </a:rPr>
              <a:t>- </a:t>
            </a:r>
            <a:r>
              <a:rPr lang="en-US" sz="2800" dirty="0">
                <a:latin typeface="Times New Roman" pitchFamily="18" charset="0"/>
              </a:rPr>
              <a:t>The error terms in the </a:t>
            </a:r>
            <a:r>
              <a:rPr lang="en-US" sz="2800" dirty="0" err="1">
                <a:latin typeface="Times New Roman" pitchFamily="18" charset="0"/>
              </a:rPr>
              <a:t>subperiod</a:t>
            </a:r>
            <a:r>
              <a:rPr lang="en-US" sz="2800" dirty="0">
                <a:latin typeface="Times New Roman" pitchFamily="18" charset="0"/>
              </a:rPr>
              <a:t> regressions are normally distributed with the same (homoscedastic) variance </a:t>
            </a:r>
          </a:p>
          <a:p>
            <a:pPr marL="533400" indent="-533400">
              <a:buFont typeface="Wingdings" pitchFamily="2" charset="2"/>
              <a:buAutoNum type="arabicPeriod"/>
            </a:pPr>
            <a:r>
              <a:rPr lang="en-US" sz="2800" dirty="0">
                <a:latin typeface="Times New Roman" pitchFamily="18" charset="0"/>
              </a:rPr>
              <a:t>The two error terms are independently distributed</a:t>
            </a:r>
          </a:p>
        </p:txBody>
      </p:sp>
      <p:sp>
        <p:nvSpPr>
          <p:cNvPr id="6" name="Footer Placeholder 5"/>
          <p:cNvSpPr>
            <a:spLocks noGrp="1"/>
          </p:cNvSpPr>
          <p:nvPr>
            <p:ph type="ftr" sz="quarter" idx="10"/>
          </p:nvPr>
        </p:nvSpPr>
        <p:spPr/>
        <p:txBody>
          <a:bodyPr/>
          <a:lstStyle/>
          <a:p>
            <a:r>
              <a:rPr lang="en-US" smtClean="0"/>
              <a:t>EE 325 (Ajarn Kaewkwan Tangtipongkul)</a:t>
            </a:r>
            <a:endParaRPr lang="en-US"/>
          </a:p>
        </p:txBody>
      </p:sp>
      <mc:AlternateContent xmlns:mc="http://schemas.openxmlformats.org/markup-compatibility/2006">
        <mc:Choice xmlns:a14="http://schemas.microsoft.com/office/drawing/2010/main" Requires="a14">
          <p:sp>
            <p:nvSpPr>
              <p:cNvPr id="2" name="TextBox 1"/>
              <p:cNvSpPr txBox="1"/>
              <p:nvPr/>
            </p:nvSpPr>
            <p:spPr>
              <a:xfrm>
                <a:off x="990600" y="2514600"/>
                <a:ext cx="1905000" cy="461665"/>
              </a:xfrm>
              <a:prstGeom prst="rect">
                <a:avLst/>
              </a:prstGeom>
              <a:noFill/>
            </p:spPr>
            <p:txBody>
              <a:bodyPr wrap="square" rtlCol="0">
                <a:spAutoFit/>
              </a:bodyPr>
              <a:lstStyle/>
              <a:p>
                <a14:m>
                  <m:oMath xmlns:m="http://schemas.openxmlformats.org/officeDocument/2006/math">
                    <m:sSub>
                      <m:sSubPr>
                        <m:ctrlPr>
                          <a:rPr lang="th-TH" sz="2400" i="1" smtClean="0">
                            <a:latin typeface="Cambria Math"/>
                          </a:rPr>
                        </m:ctrlPr>
                      </m:sSubPr>
                      <m:e>
                        <m:r>
                          <a:rPr lang="en-US" sz="2400" b="0" i="1" smtClean="0">
                            <a:latin typeface="Cambria Math"/>
                          </a:rPr>
                          <m:t>𝑢</m:t>
                        </m:r>
                      </m:e>
                      <m:sub>
                        <m:r>
                          <a:rPr lang="en-US" sz="2400" b="0" i="1" smtClean="0">
                            <a:latin typeface="Cambria Math"/>
                          </a:rPr>
                          <m:t>1</m:t>
                        </m:r>
                        <m:r>
                          <a:rPr lang="en-US" sz="2400" b="0" i="1" smtClean="0">
                            <a:latin typeface="Cambria Math"/>
                          </a:rPr>
                          <m:t>𝑡</m:t>
                        </m:r>
                      </m:sub>
                    </m:sSub>
                    <m:r>
                      <a:rPr lang="th-TH" sz="2400" i="1" smtClean="0">
                        <a:latin typeface="Cambria Math"/>
                        <a:ea typeface="Cambria Math"/>
                      </a:rPr>
                      <m:t>~</m:t>
                    </m:r>
                    <m:r>
                      <a:rPr lang="en-US" sz="2400" b="0" i="1" smtClean="0">
                        <a:latin typeface="Cambria Math"/>
                        <a:ea typeface="Cambria Math"/>
                      </a:rPr>
                      <m:t>𝑁</m:t>
                    </m:r>
                    <m:r>
                      <a:rPr lang="en-US" sz="2400" b="0" i="1" smtClean="0">
                        <a:latin typeface="Cambria Math"/>
                        <a:ea typeface="Cambria Math"/>
                      </a:rPr>
                      <m:t>(</m:t>
                    </m:r>
                    <m:r>
                      <a:rPr lang="en-US" sz="2400" b="0" i="1" smtClean="0">
                        <a:latin typeface="Cambria Math"/>
                        <a:ea typeface="Cambria Math"/>
                      </a:rPr>
                      <m:t>0</m:t>
                    </m:r>
                    <m:r>
                      <a:rPr lang="en-US" sz="2400" b="0" i="1" smtClean="0">
                        <a:latin typeface="Cambria Math"/>
                        <a:ea typeface="Cambria Math"/>
                      </a:rPr>
                      <m:t>,</m:t>
                    </m:r>
                    <m:sSup>
                      <m:sSupPr>
                        <m:ctrlPr>
                          <a:rPr lang="en-US" sz="2400" b="0" i="1" smtClean="0">
                            <a:latin typeface="Cambria Math"/>
                            <a:ea typeface="Cambria Math"/>
                          </a:rPr>
                        </m:ctrlPr>
                      </m:sSupPr>
                      <m:e>
                        <m:r>
                          <a:rPr lang="en-US" sz="2400" b="0" i="1" smtClean="0">
                            <a:latin typeface="Cambria Math"/>
                            <a:ea typeface="Cambria Math"/>
                          </a:rPr>
                          <m:t>𝜎</m:t>
                        </m:r>
                      </m:e>
                      <m:sup>
                        <m:r>
                          <a:rPr lang="en-US" sz="2400" b="0" i="1" smtClean="0">
                            <a:latin typeface="Cambria Math"/>
                            <a:ea typeface="Cambria Math"/>
                          </a:rPr>
                          <m:t>2</m:t>
                        </m:r>
                      </m:sup>
                    </m:sSup>
                  </m:oMath>
                </a14:m>
                <a:r>
                  <a:rPr lang="en-US" sz="2400" dirty="0" smtClean="0"/>
                  <a:t>)</a:t>
                </a:r>
                <a:endParaRPr lang="th-TH" sz="2400" dirty="0"/>
              </a:p>
            </p:txBody>
          </p:sp>
        </mc:Choice>
        <mc:Fallback>
          <p:sp>
            <p:nvSpPr>
              <p:cNvPr id="2" name="TextBox 1"/>
              <p:cNvSpPr txBox="1">
                <a:spLocks noRot="1" noChangeAspect="1" noMove="1" noResize="1" noEditPoints="1" noAdjustHandles="1" noChangeArrowheads="1" noChangeShapeType="1" noTextEdit="1"/>
              </p:cNvSpPr>
              <p:nvPr/>
            </p:nvSpPr>
            <p:spPr>
              <a:xfrm>
                <a:off x="990600" y="2514600"/>
                <a:ext cx="1905000" cy="461665"/>
              </a:xfrm>
              <a:prstGeom prst="rect">
                <a:avLst/>
              </a:prstGeom>
              <a:blipFill rotWithShape="1">
                <a:blip r:embed="rId2"/>
                <a:stretch>
                  <a:fillRect t="-9333" r="-8974" b="-30667"/>
                </a:stretch>
              </a:blipFill>
            </p:spPr>
            <p:txBody>
              <a:bodyPr/>
              <a:lstStyle/>
              <a:p>
                <a:r>
                  <a:rPr lang="th-TH">
                    <a:noFill/>
                  </a:rPr>
                  <a:t> </a:t>
                </a:r>
              </a:p>
            </p:txBody>
          </p:sp>
        </mc:Fallback>
      </mc:AlternateContent>
      <mc:AlternateContent xmlns:mc="http://schemas.openxmlformats.org/markup-compatibility/2006">
        <mc:Choice xmlns:a14="http://schemas.microsoft.com/office/drawing/2010/main" Requires="a14">
          <p:sp>
            <p:nvSpPr>
              <p:cNvPr id="10" name="TextBox 9"/>
              <p:cNvSpPr txBox="1"/>
              <p:nvPr/>
            </p:nvSpPr>
            <p:spPr>
              <a:xfrm>
                <a:off x="3886200" y="2514600"/>
                <a:ext cx="1905000" cy="461665"/>
              </a:xfrm>
              <a:prstGeom prst="rect">
                <a:avLst/>
              </a:prstGeom>
              <a:noFill/>
            </p:spPr>
            <p:txBody>
              <a:bodyPr wrap="square" rtlCol="0">
                <a:spAutoFit/>
              </a:bodyPr>
              <a:lstStyle/>
              <a:p>
                <a14:m>
                  <m:oMath xmlns:m="http://schemas.openxmlformats.org/officeDocument/2006/math">
                    <m:sSub>
                      <m:sSubPr>
                        <m:ctrlPr>
                          <a:rPr lang="th-TH" sz="2400" i="1" smtClean="0">
                            <a:latin typeface="Cambria Math"/>
                          </a:rPr>
                        </m:ctrlPr>
                      </m:sSubPr>
                      <m:e>
                        <m:r>
                          <a:rPr lang="en-US" sz="2400" b="0" i="1" smtClean="0">
                            <a:latin typeface="Cambria Math"/>
                          </a:rPr>
                          <m:t>𝑢</m:t>
                        </m:r>
                      </m:e>
                      <m:sub>
                        <m:r>
                          <a:rPr lang="en-US" sz="2400" b="0" i="1" smtClean="0">
                            <a:latin typeface="Cambria Math"/>
                          </a:rPr>
                          <m:t>2</m:t>
                        </m:r>
                        <m:r>
                          <a:rPr lang="en-US" sz="2400" b="0" i="1" smtClean="0">
                            <a:latin typeface="Cambria Math"/>
                          </a:rPr>
                          <m:t>𝑡</m:t>
                        </m:r>
                      </m:sub>
                    </m:sSub>
                    <m:r>
                      <a:rPr lang="th-TH" sz="2400" i="1" smtClean="0">
                        <a:latin typeface="Cambria Math"/>
                        <a:ea typeface="Cambria Math"/>
                      </a:rPr>
                      <m:t>~</m:t>
                    </m:r>
                    <m:r>
                      <a:rPr lang="en-US" sz="2400" b="0" i="1" smtClean="0">
                        <a:latin typeface="Cambria Math"/>
                        <a:ea typeface="Cambria Math"/>
                      </a:rPr>
                      <m:t>𝑁</m:t>
                    </m:r>
                    <m:r>
                      <a:rPr lang="en-US" sz="2400" b="0" i="1" smtClean="0">
                        <a:latin typeface="Cambria Math"/>
                        <a:ea typeface="Cambria Math"/>
                      </a:rPr>
                      <m:t>(</m:t>
                    </m:r>
                    <m:r>
                      <a:rPr lang="en-US" sz="2400" b="0" i="1" smtClean="0">
                        <a:latin typeface="Cambria Math"/>
                        <a:ea typeface="Cambria Math"/>
                      </a:rPr>
                      <m:t>0</m:t>
                    </m:r>
                    <m:r>
                      <a:rPr lang="en-US" sz="2400" b="0" i="1" smtClean="0">
                        <a:latin typeface="Cambria Math"/>
                        <a:ea typeface="Cambria Math"/>
                      </a:rPr>
                      <m:t>,</m:t>
                    </m:r>
                    <m:sSup>
                      <m:sSupPr>
                        <m:ctrlPr>
                          <a:rPr lang="en-US" sz="2400" b="0" i="1" smtClean="0">
                            <a:latin typeface="Cambria Math"/>
                            <a:ea typeface="Cambria Math"/>
                          </a:rPr>
                        </m:ctrlPr>
                      </m:sSupPr>
                      <m:e>
                        <m:r>
                          <a:rPr lang="en-US" sz="2400" b="0" i="1" smtClean="0">
                            <a:latin typeface="Cambria Math"/>
                            <a:ea typeface="Cambria Math"/>
                          </a:rPr>
                          <m:t>𝜎</m:t>
                        </m:r>
                      </m:e>
                      <m:sup>
                        <m:r>
                          <a:rPr lang="en-US" sz="2400" b="0" i="1" smtClean="0">
                            <a:latin typeface="Cambria Math"/>
                            <a:ea typeface="Cambria Math"/>
                          </a:rPr>
                          <m:t>2</m:t>
                        </m:r>
                      </m:sup>
                    </m:sSup>
                  </m:oMath>
                </a14:m>
                <a:r>
                  <a:rPr lang="en-US" sz="2400" dirty="0" smtClean="0"/>
                  <a:t>)</a:t>
                </a:r>
                <a:endParaRPr lang="th-TH" sz="2400" dirty="0"/>
              </a:p>
            </p:txBody>
          </p:sp>
        </mc:Choice>
        <mc:Fallback>
          <p:sp>
            <p:nvSpPr>
              <p:cNvPr id="10" name="TextBox 9"/>
              <p:cNvSpPr txBox="1">
                <a:spLocks noRot="1" noChangeAspect="1" noMove="1" noResize="1" noEditPoints="1" noAdjustHandles="1" noChangeArrowheads="1" noChangeShapeType="1" noTextEdit="1"/>
              </p:cNvSpPr>
              <p:nvPr/>
            </p:nvSpPr>
            <p:spPr>
              <a:xfrm>
                <a:off x="3886200" y="2514600"/>
                <a:ext cx="1905000" cy="461665"/>
              </a:xfrm>
              <a:prstGeom prst="rect">
                <a:avLst/>
              </a:prstGeom>
              <a:blipFill rotWithShape="1">
                <a:blip r:embed="rId3"/>
                <a:stretch>
                  <a:fillRect t="-9333" r="-9295" b="-30667"/>
                </a:stretch>
              </a:blipFill>
            </p:spPr>
            <p:txBody>
              <a:bodyPr/>
              <a:lstStyle/>
              <a:p>
                <a:r>
                  <a:rPr lang="th-TH">
                    <a:noFill/>
                  </a:rPr>
                  <a:t> </a:t>
                </a:r>
              </a:p>
            </p:txBody>
          </p:sp>
        </mc:Fallback>
      </mc:AlternateContent>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r>
              <a:rPr lang="en-US" sz="3200" dirty="0">
                <a:latin typeface="Times New Roman" pitchFamily="18" charset="0"/>
                <a:cs typeface="Times New Roman" pitchFamily="18" charset="0"/>
              </a:rPr>
              <a:t>The mechanics of the Chow test</a:t>
            </a:r>
          </a:p>
        </p:txBody>
      </p:sp>
      <p:sp>
        <p:nvSpPr>
          <p:cNvPr id="88067" name="Rectangle 3"/>
          <p:cNvSpPr>
            <a:spLocks noGrp="1" noChangeArrowheads="1"/>
          </p:cNvSpPr>
          <p:nvPr>
            <p:ph type="body" sz="half" idx="1"/>
          </p:nvPr>
        </p:nvSpPr>
        <p:spPr>
          <a:xfrm>
            <a:off x="457200" y="1981200"/>
            <a:ext cx="8229600" cy="3886200"/>
          </a:xfrm>
        </p:spPr>
        <p:txBody>
          <a:bodyPr>
            <a:normAutofit lnSpcReduction="10000"/>
          </a:bodyPr>
          <a:lstStyle/>
          <a:p>
            <a:pPr marL="457200" indent="-457200">
              <a:lnSpc>
                <a:spcPct val="90000"/>
              </a:lnSpc>
              <a:buFont typeface="Wingdings" pitchFamily="2" charset="2"/>
              <a:buAutoNum type="arabicPeriod"/>
            </a:pPr>
            <a:r>
              <a:rPr lang="en-US" sz="2800" dirty="0">
                <a:latin typeface="Times New Roman" pitchFamily="18" charset="0"/>
              </a:rPr>
              <a:t>Estimate                                         , which is appropriate if there is no parameter instability, and obtain          with </a:t>
            </a:r>
            <a:r>
              <a:rPr lang="en-US" sz="2800" dirty="0" err="1">
                <a:latin typeface="Times New Roman" pitchFamily="18" charset="0"/>
              </a:rPr>
              <a:t>df</a:t>
            </a:r>
            <a:r>
              <a:rPr lang="en-US" sz="2800" dirty="0">
                <a:latin typeface="Times New Roman" pitchFamily="18" charset="0"/>
              </a:rPr>
              <a:t> =                    . We call           the restricted residual sum of squares</a:t>
            </a:r>
          </a:p>
          <a:p>
            <a:pPr marL="457200" indent="-457200">
              <a:lnSpc>
                <a:spcPct val="90000"/>
              </a:lnSpc>
              <a:buFont typeface="Wingdings" pitchFamily="2" charset="2"/>
              <a:buAutoNum type="arabicPeriod"/>
            </a:pPr>
            <a:endParaRPr lang="en-US" sz="2800" dirty="0">
              <a:latin typeface="Times New Roman" pitchFamily="18" charset="0"/>
            </a:endParaRPr>
          </a:p>
          <a:p>
            <a:pPr marL="457200" indent="-457200">
              <a:lnSpc>
                <a:spcPct val="90000"/>
              </a:lnSpc>
              <a:buFont typeface="Wingdings" pitchFamily="2" charset="2"/>
              <a:buAutoNum type="arabicPeriod"/>
            </a:pPr>
            <a:r>
              <a:rPr lang="en-US" sz="2800" dirty="0">
                <a:latin typeface="Times New Roman" pitchFamily="18" charset="0"/>
              </a:rPr>
              <a:t>Estimate                                                and obtain its residual sum of squares,           , with </a:t>
            </a:r>
            <a:r>
              <a:rPr lang="en-US" sz="2800" dirty="0" err="1">
                <a:latin typeface="Times New Roman" pitchFamily="18" charset="0"/>
              </a:rPr>
              <a:t>df</a:t>
            </a:r>
            <a:r>
              <a:rPr lang="en-US" sz="2800" dirty="0">
                <a:latin typeface="Times New Roman" pitchFamily="18" charset="0"/>
              </a:rPr>
              <a:t> =  </a:t>
            </a:r>
          </a:p>
          <a:p>
            <a:pPr marL="457200" indent="-457200">
              <a:lnSpc>
                <a:spcPct val="90000"/>
              </a:lnSpc>
              <a:buFont typeface="Wingdings" pitchFamily="2" charset="2"/>
              <a:buAutoNum type="arabicPeriod"/>
            </a:pPr>
            <a:endParaRPr lang="en-US" sz="2800" dirty="0">
              <a:latin typeface="Times New Roman" pitchFamily="18" charset="0"/>
            </a:endParaRPr>
          </a:p>
          <a:p>
            <a:pPr marL="457200" indent="-457200">
              <a:lnSpc>
                <a:spcPct val="90000"/>
              </a:lnSpc>
              <a:buFont typeface="Wingdings" pitchFamily="2" charset="2"/>
              <a:buAutoNum type="arabicPeriod"/>
            </a:pPr>
            <a:r>
              <a:rPr lang="en-US" sz="2800" dirty="0">
                <a:latin typeface="Times New Roman" pitchFamily="18" charset="0"/>
              </a:rPr>
              <a:t>Estimate                                                and obtain its residual sum of squares,           , with </a:t>
            </a:r>
            <a:r>
              <a:rPr lang="en-US" sz="2800" dirty="0" err="1">
                <a:latin typeface="Times New Roman" pitchFamily="18" charset="0"/>
              </a:rPr>
              <a:t>df</a:t>
            </a:r>
            <a:r>
              <a:rPr lang="en-US" sz="2800" dirty="0">
                <a:latin typeface="Times New Roman" pitchFamily="18" charset="0"/>
              </a:rPr>
              <a:t> =  </a:t>
            </a:r>
          </a:p>
          <a:p>
            <a:pPr marL="457200" indent="-457200">
              <a:lnSpc>
                <a:spcPct val="90000"/>
              </a:lnSpc>
              <a:buFont typeface="Wingdings" pitchFamily="2" charset="2"/>
              <a:buAutoNum type="arabicPeriod"/>
            </a:pPr>
            <a:endParaRPr lang="en-US" sz="2800" dirty="0">
              <a:latin typeface="Times New Roman" pitchFamily="18" charset="0"/>
            </a:endParaRPr>
          </a:p>
        </p:txBody>
      </p:sp>
      <p:graphicFrame>
        <p:nvGraphicFramePr>
          <p:cNvPr id="88068" name="Object 4"/>
          <p:cNvGraphicFramePr>
            <a:graphicFrameLocks noGrp="1" noChangeAspect="1"/>
          </p:cNvGraphicFramePr>
          <p:nvPr>
            <p:ph sz="quarter" idx="2"/>
          </p:nvPr>
        </p:nvGraphicFramePr>
        <p:xfrm>
          <a:off x="2755900" y="1981200"/>
          <a:ext cx="2698750" cy="436563"/>
        </p:xfrm>
        <a:graphic>
          <a:graphicData uri="http://schemas.openxmlformats.org/presentationml/2006/ole">
            <mc:AlternateContent xmlns:mc="http://schemas.openxmlformats.org/markup-compatibility/2006">
              <mc:Choice xmlns:v="urn:schemas-microsoft-com:vml" Requires="v">
                <p:oleObj spid="_x0000_s88244" name="Equation" r:id="rId3" imgW="1726920" imgH="279360" progId="Equation.DSMT4">
                  <p:embed/>
                </p:oleObj>
              </mc:Choice>
              <mc:Fallback>
                <p:oleObj name="Equation" r:id="rId3" imgW="1726920" imgH="279360" progId="Equation.DSMT4">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55900" y="1981200"/>
                        <a:ext cx="2698750" cy="43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8069" name="Object 5"/>
          <p:cNvGraphicFramePr>
            <a:graphicFrameLocks noGrp="1" noChangeAspect="1"/>
          </p:cNvGraphicFramePr>
          <p:nvPr>
            <p:ph sz="quarter" idx="3"/>
            <p:extLst>
              <p:ext uri="{D42A27DB-BD31-4B8C-83A1-F6EECF244321}">
                <p14:modId xmlns:p14="http://schemas.microsoft.com/office/powerpoint/2010/main" val="2599255652"/>
              </p:ext>
            </p:extLst>
          </p:nvPr>
        </p:nvGraphicFramePr>
        <p:xfrm>
          <a:off x="2057400" y="2667000"/>
          <a:ext cx="588963" cy="392113"/>
        </p:xfrm>
        <a:graphic>
          <a:graphicData uri="http://schemas.openxmlformats.org/presentationml/2006/ole">
            <mc:AlternateContent xmlns:mc="http://schemas.openxmlformats.org/markup-compatibility/2006">
              <mc:Choice xmlns:v="urn:schemas-microsoft-com:vml" Requires="v">
                <p:oleObj spid="_x0000_s88245" name="Equation" r:id="rId5" imgW="342720" imgH="228600" progId="Equation.DSMT4">
                  <p:embed/>
                </p:oleObj>
              </mc:Choice>
              <mc:Fallback>
                <p:oleObj name="Equation" r:id="rId5" imgW="342720" imgH="228600" progId="Equation.DSMT4">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57400" y="2667000"/>
                        <a:ext cx="588963" cy="392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5" name="Footer Placeholder 5"/>
          <p:cNvSpPr>
            <a:spLocks noGrp="1"/>
          </p:cNvSpPr>
          <p:nvPr>
            <p:ph type="ftr" sz="quarter" idx="10"/>
          </p:nvPr>
        </p:nvSpPr>
        <p:spPr/>
        <p:txBody>
          <a:bodyPr/>
          <a:lstStyle/>
          <a:p>
            <a:r>
              <a:rPr lang="en-US" smtClean="0"/>
              <a:t>EE 325 (Ajarn Kaewkwan Tangtipongkul)</a:t>
            </a:r>
            <a:endParaRPr lang="en-US"/>
          </a:p>
        </p:txBody>
      </p:sp>
      <p:graphicFrame>
        <p:nvGraphicFramePr>
          <p:cNvPr id="88070" name="Object 6"/>
          <p:cNvGraphicFramePr>
            <a:graphicFrameLocks noChangeAspect="1"/>
          </p:cNvGraphicFramePr>
          <p:nvPr>
            <p:extLst>
              <p:ext uri="{D42A27DB-BD31-4B8C-83A1-F6EECF244321}">
                <p14:modId xmlns:p14="http://schemas.microsoft.com/office/powerpoint/2010/main" val="3419060951"/>
              </p:ext>
            </p:extLst>
          </p:nvPr>
        </p:nvGraphicFramePr>
        <p:xfrm>
          <a:off x="4267200" y="2590800"/>
          <a:ext cx="1517650" cy="463550"/>
        </p:xfrm>
        <a:graphic>
          <a:graphicData uri="http://schemas.openxmlformats.org/presentationml/2006/ole">
            <mc:AlternateContent xmlns:mc="http://schemas.openxmlformats.org/markup-compatibility/2006">
              <mc:Choice xmlns:v="urn:schemas-microsoft-com:vml" Requires="v">
                <p:oleObj spid="_x0000_s88246" name="Equation" r:id="rId7" imgW="749160" imgH="228600" progId="Equation.DSMT4">
                  <p:embed/>
                </p:oleObj>
              </mc:Choice>
              <mc:Fallback>
                <p:oleObj name="Equation" r:id="rId7" imgW="749160" imgH="228600" progId="Equation.DSMT4">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267200" y="2590800"/>
                        <a:ext cx="151765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8071" name="Object 7"/>
          <p:cNvGraphicFramePr>
            <a:graphicFrameLocks noChangeAspect="1"/>
          </p:cNvGraphicFramePr>
          <p:nvPr/>
        </p:nvGraphicFramePr>
        <p:xfrm>
          <a:off x="7239000" y="2743200"/>
          <a:ext cx="685800" cy="457200"/>
        </p:xfrm>
        <a:graphic>
          <a:graphicData uri="http://schemas.openxmlformats.org/presentationml/2006/ole">
            <mc:AlternateContent xmlns:mc="http://schemas.openxmlformats.org/markup-compatibility/2006">
              <mc:Choice xmlns:v="urn:schemas-microsoft-com:vml" Requires="v">
                <p:oleObj spid="_x0000_s88247" name="Equation" r:id="rId9" imgW="342720" imgH="228600" progId="Equation.DSMT4">
                  <p:embed/>
                </p:oleObj>
              </mc:Choice>
              <mc:Fallback>
                <p:oleObj name="Equation" r:id="rId9" imgW="342720" imgH="228600" progId="Equation.DSMT4">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39000" y="2743200"/>
                        <a:ext cx="685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8072" name="Object 8"/>
          <p:cNvGraphicFramePr>
            <a:graphicFrameLocks noChangeAspect="1"/>
          </p:cNvGraphicFramePr>
          <p:nvPr>
            <p:extLst>
              <p:ext uri="{D42A27DB-BD31-4B8C-83A1-F6EECF244321}">
                <p14:modId xmlns:p14="http://schemas.microsoft.com/office/powerpoint/2010/main" val="2387056981"/>
              </p:ext>
            </p:extLst>
          </p:nvPr>
        </p:nvGraphicFramePr>
        <p:xfrm>
          <a:off x="5867400" y="2971800"/>
          <a:ext cx="990600" cy="469900"/>
        </p:xfrm>
        <a:graphic>
          <a:graphicData uri="http://schemas.openxmlformats.org/presentationml/2006/ole">
            <mc:AlternateContent xmlns:mc="http://schemas.openxmlformats.org/markup-compatibility/2006">
              <mc:Choice xmlns:v="urn:schemas-microsoft-com:vml" Requires="v">
                <p:oleObj spid="_x0000_s88248" name="Equation" r:id="rId10" imgW="482400" imgH="228600" progId="Equation.DSMT4">
                  <p:embed/>
                </p:oleObj>
              </mc:Choice>
              <mc:Fallback>
                <p:oleObj name="Equation" r:id="rId10" imgW="482400" imgH="228600" progId="Equation.DSMT4">
                  <p:embed/>
                  <p:pic>
                    <p:nvPicPr>
                      <p:cNvPr id="0" name="Object 8"/>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867400" y="2971800"/>
                        <a:ext cx="990600"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8073" name="Object 9"/>
          <p:cNvGraphicFramePr>
            <a:graphicFrameLocks noChangeAspect="1"/>
          </p:cNvGraphicFramePr>
          <p:nvPr>
            <p:extLst>
              <p:ext uri="{D42A27DB-BD31-4B8C-83A1-F6EECF244321}">
                <p14:modId xmlns:p14="http://schemas.microsoft.com/office/powerpoint/2010/main" val="2316645767"/>
              </p:ext>
            </p:extLst>
          </p:nvPr>
        </p:nvGraphicFramePr>
        <p:xfrm>
          <a:off x="2362200" y="3733800"/>
          <a:ext cx="3903663" cy="641350"/>
        </p:xfrm>
        <a:graphic>
          <a:graphicData uri="http://schemas.openxmlformats.org/presentationml/2006/ole">
            <mc:AlternateContent xmlns:mc="http://schemas.openxmlformats.org/markup-compatibility/2006">
              <mc:Choice xmlns:v="urn:schemas-microsoft-com:vml" Requires="v">
                <p:oleObj spid="_x0000_s88249" name="Equation" r:id="rId12" imgW="1701720" imgH="279360" progId="Equation.DSMT4">
                  <p:embed/>
                </p:oleObj>
              </mc:Choice>
              <mc:Fallback>
                <p:oleObj name="Equation" r:id="rId12" imgW="1701720" imgH="279360" progId="Equation.DSMT4">
                  <p:embed/>
                  <p:pic>
                    <p:nvPicPr>
                      <p:cNvPr id="0" name="Object 9"/>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362200" y="3733800"/>
                        <a:ext cx="39036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8074" name="Object 10"/>
          <p:cNvGraphicFramePr>
            <a:graphicFrameLocks noChangeAspect="1"/>
          </p:cNvGraphicFramePr>
          <p:nvPr>
            <p:extLst>
              <p:ext uri="{D42A27DB-BD31-4B8C-83A1-F6EECF244321}">
                <p14:modId xmlns:p14="http://schemas.microsoft.com/office/powerpoint/2010/main" val="2530579948"/>
              </p:ext>
            </p:extLst>
          </p:nvPr>
        </p:nvGraphicFramePr>
        <p:xfrm>
          <a:off x="4572000" y="4191000"/>
          <a:ext cx="698500" cy="484188"/>
        </p:xfrm>
        <a:graphic>
          <a:graphicData uri="http://schemas.openxmlformats.org/presentationml/2006/ole">
            <mc:AlternateContent xmlns:mc="http://schemas.openxmlformats.org/markup-compatibility/2006">
              <mc:Choice xmlns:v="urn:schemas-microsoft-com:vml" Requires="v">
                <p:oleObj spid="_x0000_s88250" name="Equation" r:id="rId14" imgW="330120" imgH="228600" progId="Equation.DSMT4">
                  <p:embed/>
                </p:oleObj>
              </mc:Choice>
              <mc:Fallback>
                <p:oleObj name="Equation" r:id="rId14" imgW="330120" imgH="228600" progId="Equation.DSMT4">
                  <p:embed/>
                  <p:pic>
                    <p:nvPicPr>
                      <p:cNvPr id="0" name="Object 10"/>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572000" y="4191000"/>
                        <a:ext cx="698500" cy="484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8075" name="Object 11"/>
          <p:cNvGraphicFramePr>
            <a:graphicFrameLocks noChangeAspect="1"/>
          </p:cNvGraphicFramePr>
          <p:nvPr>
            <p:extLst>
              <p:ext uri="{D42A27DB-BD31-4B8C-83A1-F6EECF244321}">
                <p14:modId xmlns:p14="http://schemas.microsoft.com/office/powerpoint/2010/main" val="848912662"/>
              </p:ext>
            </p:extLst>
          </p:nvPr>
        </p:nvGraphicFramePr>
        <p:xfrm>
          <a:off x="6934200" y="4191000"/>
          <a:ext cx="1079500" cy="511175"/>
        </p:xfrm>
        <a:graphic>
          <a:graphicData uri="http://schemas.openxmlformats.org/presentationml/2006/ole">
            <mc:AlternateContent xmlns:mc="http://schemas.openxmlformats.org/markup-compatibility/2006">
              <mc:Choice xmlns:v="urn:schemas-microsoft-com:vml" Requires="v">
                <p:oleObj spid="_x0000_s88251" name="Equation" r:id="rId16" imgW="482400" imgH="228600" progId="Equation.DSMT4">
                  <p:embed/>
                </p:oleObj>
              </mc:Choice>
              <mc:Fallback>
                <p:oleObj name="Equation" r:id="rId16" imgW="482400" imgH="228600" progId="Equation.DSMT4">
                  <p:embed/>
                  <p:pic>
                    <p:nvPicPr>
                      <p:cNvPr id="0" name="Object 11"/>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6934200" y="4191000"/>
                        <a:ext cx="1079500"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8076" name="Object 12"/>
          <p:cNvGraphicFramePr>
            <a:graphicFrameLocks noChangeAspect="1"/>
          </p:cNvGraphicFramePr>
          <p:nvPr>
            <p:extLst>
              <p:ext uri="{D42A27DB-BD31-4B8C-83A1-F6EECF244321}">
                <p14:modId xmlns:p14="http://schemas.microsoft.com/office/powerpoint/2010/main" val="1273208448"/>
              </p:ext>
            </p:extLst>
          </p:nvPr>
        </p:nvGraphicFramePr>
        <p:xfrm>
          <a:off x="2590800" y="4876800"/>
          <a:ext cx="3754438" cy="608013"/>
        </p:xfrm>
        <a:graphic>
          <a:graphicData uri="http://schemas.openxmlformats.org/presentationml/2006/ole">
            <mc:AlternateContent xmlns:mc="http://schemas.openxmlformats.org/markup-compatibility/2006">
              <mc:Choice xmlns:v="urn:schemas-microsoft-com:vml" Requires="v">
                <p:oleObj spid="_x0000_s88252" name="Equation" r:id="rId18" imgW="1726920" imgH="279360" progId="Equation.DSMT4">
                  <p:embed/>
                </p:oleObj>
              </mc:Choice>
              <mc:Fallback>
                <p:oleObj name="Equation" r:id="rId18" imgW="1726920" imgH="279360" progId="Equation.DSMT4">
                  <p:embed/>
                  <p:pic>
                    <p:nvPicPr>
                      <p:cNvPr id="0" name="Object 12"/>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2590800" y="4876800"/>
                        <a:ext cx="3754438" cy="608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8077" name="Object 13"/>
          <p:cNvGraphicFramePr>
            <a:graphicFrameLocks noChangeAspect="1"/>
          </p:cNvGraphicFramePr>
          <p:nvPr>
            <p:extLst>
              <p:ext uri="{D42A27DB-BD31-4B8C-83A1-F6EECF244321}">
                <p14:modId xmlns:p14="http://schemas.microsoft.com/office/powerpoint/2010/main" val="2843112977"/>
              </p:ext>
            </p:extLst>
          </p:nvPr>
        </p:nvGraphicFramePr>
        <p:xfrm>
          <a:off x="7010400" y="5334000"/>
          <a:ext cx="1219200" cy="561975"/>
        </p:xfrm>
        <a:graphic>
          <a:graphicData uri="http://schemas.openxmlformats.org/presentationml/2006/ole">
            <mc:AlternateContent xmlns:mc="http://schemas.openxmlformats.org/markup-compatibility/2006">
              <mc:Choice xmlns:v="urn:schemas-microsoft-com:vml" Requires="v">
                <p:oleObj spid="_x0000_s88253" name="Equation" r:id="rId20" imgW="495000" imgH="228600" progId="Equation.DSMT4">
                  <p:embed/>
                </p:oleObj>
              </mc:Choice>
              <mc:Fallback>
                <p:oleObj name="Equation" r:id="rId20" imgW="495000" imgH="228600" progId="Equation.DSMT4">
                  <p:embed/>
                  <p:pic>
                    <p:nvPicPr>
                      <p:cNvPr id="0" name="Object 13"/>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7010400" y="5334000"/>
                        <a:ext cx="1219200" cy="56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8078" name="Object 14"/>
          <p:cNvGraphicFramePr>
            <a:graphicFrameLocks noChangeAspect="1"/>
          </p:cNvGraphicFramePr>
          <p:nvPr>
            <p:extLst>
              <p:ext uri="{D42A27DB-BD31-4B8C-83A1-F6EECF244321}">
                <p14:modId xmlns:p14="http://schemas.microsoft.com/office/powerpoint/2010/main" val="3713547720"/>
              </p:ext>
            </p:extLst>
          </p:nvPr>
        </p:nvGraphicFramePr>
        <p:xfrm>
          <a:off x="4572000" y="5334000"/>
          <a:ext cx="762000" cy="508000"/>
        </p:xfrm>
        <a:graphic>
          <a:graphicData uri="http://schemas.openxmlformats.org/presentationml/2006/ole">
            <mc:AlternateContent xmlns:mc="http://schemas.openxmlformats.org/markup-compatibility/2006">
              <mc:Choice xmlns:v="urn:schemas-microsoft-com:vml" Requires="v">
                <p:oleObj spid="_x0000_s88254" name="Equation" r:id="rId22" imgW="342720" imgH="228600" progId="Equation.DSMT4">
                  <p:embed/>
                </p:oleObj>
              </mc:Choice>
              <mc:Fallback>
                <p:oleObj name="Equation" r:id="rId22" imgW="342720" imgH="228600" progId="Equation.DSMT4">
                  <p:embed/>
                  <p:pic>
                    <p:nvPicPr>
                      <p:cNvPr id="0" name="Object 14"/>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4572000" y="5334000"/>
                        <a:ext cx="762000" cy="50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body" sz="half" idx="1"/>
          </p:nvPr>
        </p:nvSpPr>
        <p:spPr>
          <a:xfrm>
            <a:off x="762000" y="1600200"/>
            <a:ext cx="8001000" cy="4530725"/>
          </a:xfrm>
        </p:spPr>
        <p:txBody>
          <a:bodyPr>
            <a:normAutofit/>
          </a:bodyPr>
          <a:lstStyle/>
          <a:p>
            <a:pPr>
              <a:buFont typeface="Wingdings" pitchFamily="2" charset="2"/>
              <a:buNone/>
            </a:pPr>
            <a:r>
              <a:rPr lang="en-US" sz="2800" dirty="0">
                <a:latin typeface="Times New Roman" pitchFamily="18" charset="0"/>
              </a:rPr>
              <a:t>4. Since the two sets of samples are deemed independent, we can add          and            to obtain what may be called the </a:t>
            </a:r>
            <a:r>
              <a:rPr lang="en-US" sz="2800" b="1" dirty="0">
                <a:latin typeface="Times New Roman" pitchFamily="18" charset="0"/>
              </a:rPr>
              <a:t>unrestricted residual sum of squares             </a:t>
            </a:r>
            <a:endParaRPr lang="en-US" sz="2800" dirty="0">
              <a:latin typeface="Times New Roman" pitchFamily="18" charset="0"/>
            </a:endParaRPr>
          </a:p>
        </p:txBody>
      </p:sp>
      <p:graphicFrame>
        <p:nvGraphicFramePr>
          <p:cNvPr id="89091" name="Object 3"/>
          <p:cNvGraphicFramePr>
            <a:graphicFrameLocks noGrp="1" noChangeAspect="1"/>
          </p:cNvGraphicFramePr>
          <p:nvPr>
            <p:ph sz="quarter" idx="2"/>
            <p:extLst>
              <p:ext uri="{D42A27DB-BD31-4B8C-83A1-F6EECF244321}">
                <p14:modId xmlns:p14="http://schemas.microsoft.com/office/powerpoint/2010/main" val="3894499976"/>
              </p:ext>
            </p:extLst>
          </p:nvPr>
        </p:nvGraphicFramePr>
        <p:xfrm>
          <a:off x="4876800" y="2133600"/>
          <a:ext cx="587375" cy="406400"/>
        </p:xfrm>
        <a:graphic>
          <a:graphicData uri="http://schemas.openxmlformats.org/presentationml/2006/ole">
            <mc:AlternateContent xmlns:mc="http://schemas.openxmlformats.org/markup-compatibility/2006">
              <mc:Choice xmlns:v="urn:schemas-microsoft-com:vml" Requires="v">
                <p:oleObj spid="_x0000_s89155" name="Equation" r:id="rId3" imgW="330120" imgH="228600" progId="Equation.DSMT4">
                  <p:embed/>
                </p:oleObj>
              </mc:Choice>
              <mc:Fallback>
                <p:oleObj name="Equation" r:id="rId3" imgW="330120" imgH="228600" progId="Equation.DSMT4">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6800" y="2133600"/>
                        <a:ext cx="587375" cy="40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9092" name="Object 4"/>
          <p:cNvGraphicFramePr>
            <a:graphicFrameLocks noGrp="1" noChangeAspect="1"/>
          </p:cNvGraphicFramePr>
          <p:nvPr>
            <p:ph sz="quarter" idx="3"/>
            <p:extLst>
              <p:ext uri="{D42A27DB-BD31-4B8C-83A1-F6EECF244321}">
                <p14:modId xmlns:p14="http://schemas.microsoft.com/office/powerpoint/2010/main" val="2583009081"/>
              </p:ext>
            </p:extLst>
          </p:nvPr>
        </p:nvGraphicFramePr>
        <p:xfrm>
          <a:off x="6324600" y="2133600"/>
          <a:ext cx="655638" cy="436563"/>
        </p:xfrm>
        <a:graphic>
          <a:graphicData uri="http://schemas.openxmlformats.org/presentationml/2006/ole">
            <mc:AlternateContent xmlns:mc="http://schemas.openxmlformats.org/markup-compatibility/2006">
              <mc:Choice xmlns:v="urn:schemas-microsoft-com:vml" Requires="v">
                <p:oleObj spid="_x0000_s89156" name="Equation" r:id="rId5" imgW="342720" imgH="228600" progId="Equation.DSMT4">
                  <p:embed/>
                </p:oleObj>
              </mc:Choice>
              <mc:Fallback>
                <p:oleObj name="Equation" r:id="rId5" imgW="342720" imgH="228600" progId="Equation.DSMT4">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24600" y="2133600"/>
                        <a:ext cx="655638" cy="43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 name="Footer Placeholder 5"/>
          <p:cNvSpPr>
            <a:spLocks noGrp="1"/>
          </p:cNvSpPr>
          <p:nvPr>
            <p:ph type="ftr" sz="quarter" idx="10"/>
          </p:nvPr>
        </p:nvSpPr>
        <p:spPr/>
        <p:txBody>
          <a:bodyPr/>
          <a:lstStyle/>
          <a:p>
            <a:r>
              <a:rPr lang="en-US" smtClean="0"/>
              <a:t>EE 325 (Ajarn Kaewkwan Tangtipongkul)</a:t>
            </a:r>
            <a:endParaRPr lang="en-US"/>
          </a:p>
        </p:txBody>
      </p:sp>
      <p:graphicFrame>
        <p:nvGraphicFramePr>
          <p:cNvPr id="89093" name="Object 5"/>
          <p:cNvGraphicFramePr>
            <a:graphicFrameLocks noChangeAspect="1"/>
          </p:cNvGraphicFramePr>
          <p:nvPr>
            <p:extLst>
              <p:ext uri="{D42A27DB-BD31-4B8C-83A1-F6EECF244321}">
                <p14:modId xmlns:p14="http://schemas.microsoft.com/office/powerpoint/2010/main" val="3300580352"/>
              </p:ext>
            </p:extLst>
          </p:nvPr>
        </p:nvGraphicFramePr>
        <p:xfrm>
          <a:off x="2895600" y="2819400"/>
          <a:ext cx="1219200" cy="522288"/>
        </p:xfrm>
        <a:graphic>
          <a:graphicData uri="http://schemas.openxmlformats.org/presentationml/2006/ole">
            <mc:AlternateContent xmlns:mc="http://schemas.openxmlformats.org/markup-compatibility/2006">
              <mc:Choice xmlns:v="urn:schemas-microsoft-com:vml" Requires="v">
                <p:oleObj spid="_x0000_s89157" name="Equation" r:id="rId7" imgW="533160" imgH="228600" progId="Equation.DSMT4">
                  <p:embed/>
                </p:oleObj>
              </mc:Choice>
              <mc:Fallback>
                <p:oleObj name="Equation" r:id="rId7" imgW="533160" imgH="228600" progId="Equation.DSMT4">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95600" y="2819400"/>
                        <a:ext cx="1219200" cy="52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9094" name="Object 6"/>
          <p:cNvGraphicFramePr>
            <a:graphicFrameLocks noChangeAspect="1"/>
          </p:cNvGraphicFramePr>
          <p:nvPr/>
        </p:nvGraphicFramePr>
        <p:xfrm>
          <a:off x="1143000" y="3886200"/>
          <a:ext cx="7391400" cy="1236663"/>
        </p:xfrm>
        <a:graphic>
          <a:graphicData uri="http://schemas.openxmlformats.org/presentationml/2006/ole">
            <mc:AlternateContent xmlns:mc="http://schemas.openxmlformats.org/markup-compatibility/2006">
              <mc:Choice xmlns:v="urn:schemas-microsoft-com:vml" Requires="v">
                <p:oleObj spid="_x0000_s89158" name="Equation" r:id="rId9" imgW="2882880" imgH="482400" progId="Equation.DSMT4">
                  <p:embed/>
                </p:oleObj>
              </mc:Choice>
              <mc:Fallback>
                <p:oleObj name="Equation" r:id="rId9" imgW="2882880" imgH="482400" progId="Equation.DSMT4">
                  <p:embed/>
                  <p:pic>
                    <p:nvPicPr>
                      <p:cNvPr id="0" name="Object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43000" y="3886200"/>
                        <a:ext cx="7391400" cy="1236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Rectangle 3"/>
          <p:cNvSpPr>
            <a:spLocks noGrp="1" noChangeArrowheads="1"/>
          </p:cNvSpPr>
          <p:nvPr>
            <p:ph type="body" sz="half" idx="1"/>
          </p:nvPr>
        </p:nvSpPr>
        <p:spPr>
          <a:xfrm>
            <a:off x="457200" y="685800"/>
            <a:ext cx="8229600" cy="3886200"/>
          </a:xfrm>
        </p:spPr>
        <p:txBody>
          <a:bodyPr>
            <a:normAutofit fontScale="92500" lnSpcReduction="10000"/>
          </a:bodyPr>
          <a:lstStyle/>
          <a:p>
            <a:pPr>
              <a:buFont typeface="Wingdings" pitchFamily="2" charset="2"/>
              <a:buNone/>
            </a:pPr>
            <a:r>
              <a:rPr lang="en-US" sz="2800">
                <a:latin typeface="Times New Roman" pitchFamily="18" charset="0"/>
              </a:rPr>
              <a:t>5. If there is no structural change, then the            and</a:t>
            </a:r>
          </a:p>
          <a:p>
            <a:pPr>
              <a:buFont typeface="Wingdings" pitchFamily="2" charset="2"/>
              <a:buNone/>
            </a:pPr>
            <a:r>
              <a:rPr lang="en-US" sz="2800">
                <a:latin typeface="Times New Roman" pitchFamily="18" charset="0"/>
              </a:rPr>
              <a:t>               should not be statistically different.</a:t>
            </a:r>
          </a:p>
          <a:p>
            <a:pPr>
              <a:buFont typeface="Wingdings" pitchFamily="2" charset="2"/>
              <a:buNone/>
            </a:pPr>
            <a:endParaRPr lang="en-US" sz="2800">
              <a:latin typeface="Times New Roman" pitchFamily="18" charset="0"/>
            </a:endParaRPr>
          </a:p>
          <a:p>
            <a:pPr>
              <a:buFont typeface="Wingdings" pitchFamily="2" charset="2"/>
              <a:buNone/>
            </a:pPr>
            <a:endParaRPr lang="en-US" sz="2800">
              <a:latin typeface="Times New Roman" pitchFamily="18" charset="0"/>
            </a:endParaRPr>
          </a:p>
          <a:p>
            <a:pPr>
              <a:buFont typeface="Wingdings" pitchFamily="2" charset="2"/>
              <a:buNone/>
            </a:pPr>
            <a:endParaRPr lang="en-US" sz="2800">
              <a:latin typeface="Times New Roman" pitchFamily="18" charset="0"/>
            </a:endParaRPr>
          </a:p>
          <a:p>
            <a:pPr>
              <a:buFont typeface="Wingdings" pitchFamily="2" charset="2"/>
              <a:buNone/>
            </a:pPr>
            <a:endParaRPr lang="en-US" sz="2800">
              <a:latin typeface="Times New Roman" pitchFamily="18" charset="0"/>
            </a:endParaRPr>
          </a:p>
          <a:p>
            <a:pPr>
              <a:buFont typeface="Wingdings" pitchFamily="2" charset="2"/>
              <a:buNone/>
            </a:pPr>
            <a:r>
              <a:rPr lang="en-US" sz="2800">
                <a:latin typeface="Times New Roman" pitchFamily="18" charset="0"/>
              </a:rPr>
              <a:t>	then the Chow has shown that under the null hypothesis  the regression </a:t>
            </a:r>
          </a:p>
          <a:p>
            <a:pPr>
              <a:buFont typeface="Wingdings" pitchFamily="2" charset="2"/>
              <a:buNone/>
            </a:pPr>
            <a:r>
              <a:rPr lang="en-US" sz="2800">
                <a:latin typeface="Times New Roman" pitchFamily="18" charset="0"/>
              </a:rPr>
              <a:t>	and                                            are statistically the same   </a:t>
            </a:r>
          </a:p>
        </p:txBody>
      </p:sp>
      <p:graphicFrame>
        <p:nvGraphicFramePr>
          <p:cNvPr id="90116" name="Object 4"/>
          <p:cNvGraphicFramePr>
            <a:graphicFrameLocks noGrp="1" noChangeAspect="1"/>
          </p:cNvGraphicFramePr>
          <p:nvPr>
            <p:ph sz="quarter" idx="2"/>
            <p:extLst>
              <p:ext uri="{D42A27DB-BD31-4B8C-83A1-F6EECF244321}">
                <p14:modId xmlns:p14="http://schemas.microsoft.com/office/powerpoint/2010/main" val="839965039"/>
              </p:ext>
            </p:extLst>
          </p:nvPr>
        </p:nvGraphicFramePr>
        <p:xfrm>
          <a:off x="7620000" y="609600"/>
          <a:ext cx="811213" cy="503238"/>
        </p:xfrm>
        <a:graphic>
          <a:graphicData uri="http://schemas.openxmlformats.org/presentationml/2006/ole">
            <mc:AlternateContent xmlns:mc="http://schemas.openxmlformats.org/markup-compatibility/2006">
              <mc:Choice xmlns:v="urn:schemas-microsoft-com:vml" Requires="v">
                <p:oleObj spid="_x0000_s90196" name="Equation" r:id="rId3" imgW="368280" imgH="228600" progId="Equation.DSMT4">
                  <p:embed/>
                </p:oleObj>
              </mc:Choice>
              <mc:Fallback>
                <p:oleObj name="Equation" r:id="rId3" imgW="368280" imgH="228600" progId="Equation.DSMT4">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0" y="609600"/>
                        <a:ext cx="811213" cy="503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0117" name="Object 5"/>
          <p:cNvGraphicFramePr>
            <a:graphicFrameLocks noGrp="1" noChangeAspect="1"/>
          </p:cNvGraphicFramePr>
          <p:nvPr>
            <p:ph sz="quarter" idx="3"/>
            <p:extLst>
              <p:ext uri="{D42A27DB-BD31-4B8C-83A1-F6EECF244321}">
                <p14:modId xmlns:p14="http://schemas.microsoft.com/office/powerpoint/2010/main" val="2035990825"/>
              </p:ext>
            </p:extLst>
          </p:nvPr>
        </p:nvGraphicFramePr>
        <p:xfrm>
          <a:off x="6172200" y="609600"/>
          <a:ext cx="917575" cy="500063"/>
        </p:xfrm>
        <a:graphic>
          <a:graphicData uri="http://schemas.openxmlformats.org/presentationml/2006/ole">
            <mc:AlternateContent xmlns:mc="http://schemas.openxmlformats.org/markup-compatibility/2006">
              <mc:Choice xmlns:v="urn:schemas-microsoft-com:vml" Requires="v">
                <p:oleObj spid="_x0000_s90197" name="Equation" r:id="rId5" imgW="419040" imgH="228600" progId="Equation.DSMT4">
                  <p:embed/>
                </p:oleObj>
              </mc:Choice>
              <mc:Fallback>
                <p:oleObj name="Equation" r:id="rId5" imgW="419040" imgH="228600" progId="Equation.DSMT4">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72200" y="609600"/>
                        <a:ext cx="917575" cy="50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 name="Footer Placeholder 5"/>
          <p:cNvSpPr>
            <a:spLocks noGrp="1"/>
          </p:cNvSpPr>
          <p:nvPr>
            <p:ph type="ftr" sz="quarter" idx="10"/>
          </p:nvPr>
        </p:nvSpPr>
        <p:spPr/>
        <p:txBody>
          <a:bodyPr/>
          <a:lstStyle/>
          <a:p>
            <a:r>
              <a:rPr lang="en-US" smtClean="0"/>
              <a:t>EE 325 (Ajarn Kaewkwan Tangtipongkul)</a:t>
            </a:r>
            <a:endParaRPr lang="en-US"/>
          </a:p>
        </p:txBody>
      </p:sp>
      <p:graphicFrame>
        <p:nvGraphicFramePr>
          <p:cNvPr id="90118" name="Object 6"/>
          <p:cNvGraphicFramePr>
            <a:graphicFrameLocks noChangeAspect="1"/>
          </p:cNvGraphicFramePr>
          <p:nvPr/>
        </p:nvGraphicFramePr>
        <p:xfrm>
          <a:off x="990600" y="1828800"/>
          <a:ext cx="7239000" cy="1257300"/>
        </p:xfrm>
        <a:graphic>
          <a:graphicData uri="http://schemas.openxmlformats.org/presentationml/2006/ole">
            <mc:AlternateContent xmlns:mc="http://schemas.openxmlformats.org/markup-compatibility/2006">
              <mc:Choice xmlns:v="urn:schemas-microsoft-com:vml" Requires="v">
                <p:oleObj spid="_x0000_s90198" name="Equation" r:id="rId7" imgW="2489040" imgH="431640" progId="Equation.DSMT4">
                  <p:embed/>
                </p:oleObj>
              </mc:Choice>
              <mc:Fallback>
                <p:oleObj name="Equation" r:id="rId7" imgW="2489040" imgH="431640" progId="Equation.DSMT4">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600" y="1828800"/>
                        <a:ext cx="7239000" cy="125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0119" name="Object 7"/>
          <p:cNvGraphicFramePr>
            <a:graphicFrameLocks noChangeAspect="1"/>
          </p:cNvGraphicFramePr>
          <p:nvPr>
            <p:extLst>
              <p:ext uri="{D42A27DB-BD31-4B8C-83A1-F6EECF244321}">
                <p14:modId xmlns:p14="http://schemas.microsoft.com/office/powerpoint/2010/main" val="2030016253"/>
              </p:ext>
            </p:extLst>
          </p:nvPr>
        </p:nvGraphicFramePr>
        <p:xfrm>
          <a:off x="3124200" y="3505200"/>
          <a:ext cx="3903663" cy="641350"/>
        </p:xfrm>
        <a:graphic>
          <a:graphicData uri="http://schemas.openxmlformats.org/presentationml/2006/ole">
            <mc:AlternateContent xmlns:mc="http://schemas.openxmlformats.org/markup-compatibility/2006">
              <mc:Choice xmlns:v="urn:schemas-microsoft-com:vml" Requires="v">
                <p:oleObj spid="_x0000_s90199" name="Equation" r:id="rId9" imgW="1701720" imgH="279360" progId="Equation.DSMT4">
                  <p:embed/>
                </p:oleObj>
              </mc:Choice>
              <mc:Fallback>
                <p:oleObj name="Equation" r:id="rId9" imgW="1701720" imgH="279360" progId="Equation.DSMT4">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124200" y="3505200"/>
                        <a:ext cx="39036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0120" name="Object 8"/>
          <p:cNvGraphicFramePr>
            <a:graphicFrameLocks noChangeAspect="1"/>
          </p:cNvGraphicFramePr>
          <p:nvPr>
            <p:extLst>
              <p:ext uri="{D42A27DB-BD31-4B8C-83A1-F6EECF244321}">
                <p14:modId xmlns:p14="http://schemas.microsoft.com/office/powerpoint/2010/main" val="1037148493"/>
              </p:ext>
            </p:extLst>
          </p:nvPr>
        </p:nvGraphicFramePr>
        <p:xfrm>
          <a:off x="1371600" y="4038600"/>
          <a:ext cx="3754438" cy="608013"/>
        </p:xfrm>
        <a:graphic>
          <a:graphicData uri="http://schemas.openxmlformats.org/presentationml/2006/ole">
            <mc:AlternateContent xmlns:mc="http://schemas.openxmlformats.org/markup-compatibility/2006">
              <mc:Choice xmlns:v="urn:schemas-microsoft-com:vml" Requires="v">
                <p:oleObj spid="_x0000_s90200" name="Equation" r:id="rId11" imgW="1726920" imgH="279360" progId="Equation.DSMT4">
                  <p:embed/>
                </p:oleObj>
              </mc:Choice>
              <mc:Fallback>
                <p:oleObj name="Equation" r:id="rId11" imgW="1726920" imgH="279360" progId="Equation.DSMT4">
                  <p:embed/>
                  <p:pic>
                    <p:nvPicPr>
                      <p:cNvPr id="0" name="Object 8"/>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371600" y="4038600"/>
                        <a:ext cx="3754438" cy="608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endParaRPr lang="th-TH"/>
          </a:p>
        </p:txBody>
      </p:sp>
      <p:sp>
        <p:nvSpPr>
          <p:cNvPr id="91139" name="Rectangle 3"/>
          <p:cNvSpPr>
            <a:spLocks noGrp="1" noChangeArrowheads="1"/>
          </p:cNvSpPr>
          <p:nvPr>
            <p:ph type="body" sz="half" idx="1"/>
          </p:nvPr>
        </p:nvSpPr>
        <p:spPr>
          <a:xfrm>
            <a:off x="914400" y="1600200"/>
            <a:ext cx="7848600" cy="4530725"/>
          </a:xfrm>
        </p:spPr>
        <p:txBody>
          <a:bodyPr/>
          <a:lstStyle/>
          <a:p>
            <a:pPr>
              <a:buFont typeface="Wingdings" pitchFamily="2" charset="2"/>
              <a:buNone/>
            </a:pPr>
            <a:r>
              <a:rPr lang="en-US" sz="2800" dirty="0">
                <a:latin typeface="Times New Roman" pitchFamily="18" charset="0"/>
              </a:rPr>
              <a:t>6. We find that for 2, 22 </a:t>
            </a:r>
            <a:r>
              <a:rPr lang="en-US" sz="2800" dirty="0" err="1">
                <a:latin typeface="Times New Roman" pitchFamily="18" charset="0"/>
              </a:rPr>
              <a:t>df</a:t>
            </a:r>
            <a:r>
              <a:rPr lang="en-US" sz="2800" dirty="0">
                <a:latin typeface="Times New Roman" pitchFamily="18" charset="0"/>
              </a:rPr>
              <a:t> the 1 percent critical F value is 5.72. </a:t>
            </a:r>
          </a:p>
          <a:p>
            <a:pPr>
              <a:buFont typeface="Wingdings" pitchFamily="2" charset="2"/>
              <a:buNone/>
            </a:pPr>
            <a:endParaRPr lang="en-US" sz="2800" dirty="0">
              <a:latin typeface="Times New Roman" pitchFamily="18" charset="0"/>
            </a:endParaRPr>
          </a:p>
          <a:p>
            <a:pPr>
              <a:buFont typeface="Wingdings" pitchFamily="2" charset="2"/>
              <a:buNone/>
            </a:pPr>
            <a:r>
              <a:rPr lang="en-US" sz="2800" dirty="0">
                <a:latin typeface="Times New Roman" pitchFamily="18" charset="0"/>
              </a:rPr>
              <a:t>	</a:t>
            </a:r>
          </a:p>
          <a:p>
            <a:pPr>
              <a:buFont typeface="Wingdings" pitchFamily="2" charset="2"/>
              <a:buNone/>
            </a:pPr>
            <a:r>
              <a:rPr lang="en-US" sz="2800" dirty="0">
                <a:latin typeface="Times New Roman" pitchFamily="18" charset="0"/>
              </a:rPr>
              <a:t>	Therefore, the probability of obtaining F value of as much as or greater than 10.69. We reject the null hypothesis of parameter stability and conclude that the regressions                                                and</a:t>
            </a:r>
          </a:p>
          <a:p>
            <a:pPr>
              <a:buFont typeface="Wingdings" pitchFamily="2" charset="2"/>
              <a:buNone/>
            </a:pPr>
            <a:r>
              <a:rPr lang="en-US" sz="2800" dirty="0">
                <a:latin typeface="Times New Roman" pitchFamily="18" charset="0"/>
              </a:rPr>
              <a:t>	                                               are different</a:t>
            </a:r>
          </a:p>
        </p:txBody>
      </p:sp>
      <p:graphicFrame>
        <p:nvGraphicFramePr>
          <p:cNvPr id="91140" name="Object 4"/>
          <p:cNvGraphicFramePr>
            <a:graphicFrameLocks noGrp="1" noChangeAspect="1"/>
          </p:cNvGraphicFramePr>
          <p:nvPr>
            <p:ph sz="quarter" idx="2"/>
          </p:nvPr>
        </p:nvGraphicFramePr>
        <p:xfrm>
          <a:off x="2286000" y="2765425"/>
          <a:ext cx="5295900" cy="882650"/>
        </p:xfrm>
        <a:graphic>
          <a:graphicData uri="http://schemas.openxmlformats.org/presentationml/2006/ole">
            <mc:AlternateContent xmlns:mc="http://schemas.openxmlformats.org/markup-compatibility/2006">
              <mc:Choice xmlns:v="urn:schemas-microsoft-com:vml" Requires="v">
                <p:oleObj spid="_x0000_s91188" name="Equation" r:id="rId3" imgW="2514600" imgH="419040" progId="Equation.DSMT4">
                  <p:embed/>
                </p:oleObj>
              </mc:Choice>
              <mc:Fallback>
                <p:oleObj name="Equation" r:id="rId3" imgW="2514600" imgH="419040" progId="Equation.DSMT4">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2765425"/>
                        <a:ext cx="5295900" cy="882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1141" name="Object 5"/>
          <p:cNvGraphicFramePr>
            <a:graphicFrameLocks noGrp="1" noChangeAspect="1"/>
          </p:cNvGraphicFramePr>
          <p:nvPr>
            <p:ph sz="quarter" idx="3"/>
          </p:nvPr>
        </p:nvGraphicFramePr>
        <p:xfrm>
          <a:off x="3860800" y="4725988"/>
          <a:ext cx="3355975" cy="550862"/>
        </p:xfrm>
        <a:graphic>
          <a:graphicData uri="http://schemas.openxmlformats.org/presentationml/2006/ole">
            <mc:AlternateContent xmlns:mc="http://schemas.openxmlformats.org/markup-compatibility/2006">
              <mc:Choice xmlns:v="urn:schemas-microsoft-com:vml" Requires="v">
                <p:oleObj spid="_x0000_s91189" name="Equation" r:id="rId5" imgW="1701720" imgH="279360" progId="Equation.DSMT4">
                  <p:embed/>
                </p:oleObj>
              </mc:Choice>
              <mc:Fallback>
                <p:oleObj name="Equation" r:id="rId5" imgW="1701720" imgH="279360" progId="Equation.DSMT4">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60800" y="4725988"/>
                        <a:ext cx="3355975" cy="550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 name="Footer Placeholder 5"/>
          <p:cNvSpPr>
            <a:spLocks noGrp="1"/>
          </p:cNvSpPr>
          <p:nvPr>
            <p:ph type="ftr" sz="quarter" idx="10"/>
          </p:nvPr>
        </p:nvSpPr>
        <p:spPr/>
        <p:txBody>
          <a:bodyPr/>
          <a:lstStyle/>
          <a:p>
            <a:r>
              <a:rPr lang="en-US" smtClean="0"/>
              <a:t>EE 325 (Ajarn Kaewkwan Tangtipongkul)</a:t>
            </a:r>
            <a:endParaRPr lang="en-US"/>
          </a:p>
        </p:txBody>
      </p:sp>
      <p:graphicFrame>
        <p:nvGraphicFramePr>
          <p:cNvPr id="91142" name="Object 6"/>
          <p:cNvGraphicFramePr>
            <a:graphicFrameLocks noChangeAspect="1"/>
          </p:cNvGraphicFramePr>
          <p:nvPr/>
        </p:nvGraphicFramePr>
        <p:xfrm>
          <a:off x="1474788" y="5334000"/>
          <a:ext cx="3754437" cy="608013"/>
        </p:xfrm>
        <a:graphic>
          <a:graphicData uri="http://schemas.openxmlformats.org/presentationml/2006/ole">
            <mc:AlternateContent xmlns:mc="http://schemas.openxmlformats.org/markup-compatibility/2006">
              <mc:Choice xmlns:v="urn:schemas-microsoft-com:vml" Requires="v">
                <p:oleObj spid="_x0000_s91190" name="Equation" r:id="rId7" imgW="1726920" imgH="279360" progId="Equation.DSMT4">
                  <p:embed/>
                </p:oleObj>
              </mc:Choice>
              <mc:Fallback>
                <p:oleObj name="Equation" r:id="rId7" imgW="1726920" imgH="279360" progId="Equation.DSMT4">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74788" y="5334000"/>
                        <a:ext cx="3754437" cy="608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type="title"/>
          </p:nvPr>
        </p:nvSpPr>
        <p:spPr/>
        <p:txBody>
          <a:bodyPr/>
          <a:lstStyle/>
          <a:p>
            <a:r>
              <a:rPr lang="en-US" sz="3600" dirty="0">
                <a:latin typeface="Times New Roman" pitchFamily="18" charset="0"/>
                <a:cs typeface="Times New Roman" pitchFamily="18" charset="0"/>
              </a:rPr>
              <a:t>Source</a:t>
            </a:r>
          </a:p>
        </p:txBody>
      </p:sp>
      <p:sp>
        <p:nvSpPr>
          <p:cNvPr id="183299" name="Rectangle 3"/>
          <p:cNvSpPr>
            <a:spLocks noGrp="1" noChangeArrowheads="1"/>
          </p:cNvSpPr>
          <p:nvPr>
            <p:ph idx="1"/>
          </p:nvPr>
        </p:nvSpPr>
        <p:spPr/>
        <p:txBody>
          <a:bodyPr>
            <a:normAutofit/>
          </a:bodyPr>
          <a:lstStyle/>
          <a:p>
            <a:pPr>
              <a:buFont typeface="Wingdings" pitchFamily="2" charset="2"/>
              <a:buNone/>
            </a:pPr>
            <a:r>
              <a:rPr lang="en-US" sz="2800" dirty="0"/>
              <a:t>	</a:t>
            </a:r>
            <a:r>
              <a:rPr lang="en-US" sz="2800" dirty="0">
                <a:latin typeface="Times New Roman" pitchFamily="18" charset="0"/>
              </a:rPr>
              <a:t>Gujarati, D.N. (2009) Basic Econometrics. 5th ed. Singapore, McGraw-Hill.</a:t>
            </a:r>
          </a:p>
        </p:txBody>
      </p:sp>
      <p:sp>
        <p:nvSpPr>
          <p:cNvPr id="4" name="Footer Placeholder 3"/>
          <p:cNvSpPr>
            <a:spLocks noGrp="1"/>
          </p:cNvSpPr>
          <p:nvPr>
            <p:ph type="ftr" sz="quarter" idx="11"/>
          </p:nvPr>
        </p:nvSpPr>
        <p:spPr/>
        <p:txBody>
          <a:bodyPr/>
          <a:lstStyle/>
          <a:p>
            <a:r>
              <a:rPr lang="en-US" smtClean="0"/>
              <a:t>EE 325 (Ajarn Kaewkwan Tangtipongkul)</a:t>
            </a:r>
            <a:endParaRPr lang="en-US"/>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ecary">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435</TotalTime>
  <Words>1868</Words>
  <Application>Microsoft Office PowerPoint</Application>
  <PresentationFormat>On-screen Show (4:3)</PresentationFormat>
  <Paragraphs>244</Paragraphs>
  <Slides>80</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80</vt:i4>
      </vt:variant>
    </vt:vector>
  </HeadingPairs>
  <TitlesOfParts>
    <vt:vector size="82" baseType="lpstr">
      <vt:lpstr>Apothecary</vt:lpstr>
      <vt:lpstr>Equation</vt:lpstr>
      <vt:lpstr>Multiple Regression Analysis: The Problem of Inference</vt:lpstr>
      <vt:lpstr>Hypothesis Testing in Multiple Regression</vt:lpstr>
      <vt:lpstr>Hypothesis Testing about Individual Regression Coefficients</vt:lpstr>
      <vt:lpstr>Hypothesis Testing about Individual Regression Coefficients</vt:lpstr>
      <vt:lpstr>Example </vt:lpstr>
      <vt:lpstr>PowerPoint Presentation</vt:lpstr>
      <vt:lpstr>PowerPoint Presentation</vt:lpstr>
      <vt:lpstr>PowerPoint Presentation</vt:lpstr>
      <vt:lpstr>PowerPoint Presentation</vt:lpstr>
      <vt:lpstr>Testing the Overall Significance of the Sample Regression </vt:lpstr>
      <vt:lpstr>PowerPoint Presentation</vt:lpstr>
      <vt:lpstr>Analysis of Variance (ANOVA) </vt:lpstr>
      <vt:lpstr>PowerPoint Presentation</vt:lpstr>
      <vt:lpstr>PowerPoint Presentation</vt:lpstr>
      <vt:lpstr>Example </vt:lpstr>
      <vt:lpstr>PowerPoint Presentation</vt:lpstr>
      <vt:lpstr>Class exercise  </vt:lpstr>
      <vt:lpstr>Class exercise  </vt:lpstr>
      <vt:lpstr>Testing the Overall Significance of the Sample Regression</vt:lpstr>
      <vt:lpstr>Testing the Overall Significance of a Multiple Regression-The F Test</vt:lpstr>
      <vt:lpstr>PowerPoint Presentation</vt:lpstr>
      <vt:lpstr>An important relationship between R-squared and F</vt:lpstr>
      <vt:lpstr>k- variable case (including intercept)</vt:lpstr>
      <vt:lpstr> R-Squared and F</vt:lpstr>
      <vt:lpstr>Testing the Overall Significance of a Multiple Regression in Terms of R-Squared</vt:lpstr>
      <vt:lpstr>Example</vt:lpstr>
      <vt:lpstr>PowerPoint Presentation</vt:lpstr>
      <vt:lpstr>PowerPoint Presentation</vt:lpstr>
      <vt:lpstr>Class practice </vt:lpstr>
      <vt:lpstr>PowerPoint Presentation</vt:lpstr>
      <vt:lpstr>PowerPoint Presentation</vt:lpstr>
      <vt:lpstr>PowerPoint Presentation</vt:lpstr>
      <vt:lpstr>The “incremental” or Marginal contribution of an explanatory variable</vt:lpstr>
      <vt:lpstr>PowerPoint Presentation</vt:lpstr>
      <vt:lpstr>PowerPoint Presentation</vt:lpstr>
      <vt:lpstr>PowerPoint Presentation</vt:lpstr>
      <vt:lpstr>PowerPoint Presentation</vt:lpstr>
      <vt:lpstr>PowerPoint Presentation</vt:lpstr>
      <vt:lpstr>Class practice </vt:lpstr>
      <vt:lpstr>PowerPoint Presentation</vt:lpstr>
      <vt:lpstr>PowerPoint Presentation</vt:lpstr>
      <vt:lpstr>PowerPoint Presentation</vt:lpstr>
      <vt:lpstr>Testing the Equality of Two Regression Coefficients</vt:lpstr>
      <vt:lpstr>Testing the Equality of Two Regression Coefficients</vt:lpstr>
      <vt:lpstr>PowerPoint Presentation</vt:lpstr>
      <vt:lpstr>Example </vt:lpstr>
      <vt:lpstr>PowerPoint Presentation</vt:lpstr>
      <vt:lpstr>PowerPoint Presentation</vt:lpstr>
      <vt:lpstr>PowerPoint Presentation</vt:lpstr>
      <vt:lpstr>Restricted Least Squares: Testing Linear Equality Restrictions</vt:lpstr>
      <vt:lpstr>Example  Cobb- Douglas production function</vt:lpstr>
      <vt:lpstr>The t-test approach</vt:lpstr>
      <vt:lpstr>The F-Test Approach: Restricted Least Squares</vt:lpstr>
      <vt:lpstr>PowerPoint Presentation</vt:lpstr>
      <vt:lpstr>PowerPoint Presentation</vt:lpstr>
      <vt:lpstr>Example</vt:lpstr>
      <vt:lpstr>PowerPoint Presentation</vt:lpstr>
      <vt:lpstr>PowerPoint Presentation</vt:lpstr>
      <vt:lpstr>PowerPoint Presentation</vt:lpstr>
      <vt:lpstr>PowerPoint Presentation</vt:lpstr>
      <vt:lpstr>Example  The demand for Chicken in the United States, 1960-1982</vt:lpstr>
      <vt:lpstr>PowerPoint Presentation</vt:lpstr>
      <vt:lpstr>PowerPoint Presentation</vt:lpstr>
      <vt:lpstr>PowerPoint Presentation</vt:lpstr>
      <vt:lpstr>PowerPoint Presentation</vt:lpstr>
      <vt:lpstr>PowerPoint Presentation</vt:lpstr>
      <vt:lpstr>Testing for Structural or Parameter Stability of Regression Models: The Chow Test</vt:lpstr>
      <vt:lpstr>Testing for Structural or Parameter Stability of Regression Models: The Chow Test</vt:lpstr>
      <vt:lpstr>PowerPoint Presentation</vt:lpstr>
      <vt:lpstr>PowerPoint Presentation</vt:lpstr>
      <vt:lpstr>PowerPoint Presentation</vt:lpstr>
      <vt:lpstr>PowerPoint Presentation</vt:lpstr>
      <vt:lpstr>PowerPoint Presentation</vt:lpstr>
      <vt:lpstr>PowerPoint Presentation</vt:lpstr>
      <vt:lpstr>Chow test</vt:lpstr>
      <vt:lpstr>The mechanics of the Chow test</vt:lpstr>
      <vt:lpstr>PowerPoint Presentation</vt:lpstr>
      <vt:lpstr>PowerPoint Presentation</vt:lpstr>
      <vt:lpstr>PowerPoint Presentation</vt:lpstr>
      <vt:lpstr>Source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8</dc:title>
  <dc:creator>VAIO</dc:creator>
  <cp:lastModifiedBy>Sony</cp:lastModifiedBy>
  <cp:revision>126</cp:revision>
  <cp:lastPrinted>2014-03-15T03:37:34Z</cp:lastPrinted>
  <dcterms:created xsi:type="dcterms:W3CDTF">2011-06-19T08:58:07Z</dcterms:created>
  <dcterms:modified xsi:type="dcterms:W3CDTF">2014-03-15T03:38:24Z</dcterms:modified>
</cp:coreProperties>
</file>